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</p:sldMasterIdLst>
  <p:sldIdLst>
    <p:sldId id="256" r:id="rId7"/>
    <p:sldId id="257" r:id="rId8"/>
    <p:sldId id="259" r:id="rId9"/>
    <p:sldId id="258" r:id="rId10"/>
  </p:sldIdLst>
  <p:sldSz cx="10080625" cy="7559675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8824803" val="980" rev64="64" revOS="3"/>
      <pr:smFileRevision xmlns:pr="smNativeData" dt="1608824803" val="101"/>
      <pr:guideOptions xmlns:pr="smNativeData" dt="160882480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5" d="100"/>
          <a:sy n="85" d="100"/>
        </p:scale>
        <p:origin x="1350" y="232"/>
      </p:cViewPr>
      <p:guideLst x="0" y="0"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 showGuides="1">
      <p:cViewPr>
        <p:scale>
          <a:sx n="85" d="100"/>
          <a:sy n="85" d="100"/>
        </p:scale>
        <p:origin x="1350" y="23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BEVAABDHgAAEAAAACYAAAAIAAAAPaAAAAAAAAA="/>
              </a:ext>
            </a:extLst>
          </p:cNvSpPr>
          <p:nvPr>
            <p:ph idx="6"/>
          </p:nvPr>
        </p:nvSpPr>
        <p:spPr>
          <a:xfrm>
            <a:off x="5041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fRMAAO8nAABDHgAAEAAAACYAAAAIAAAAPaAAAAAAAAA="/>
              </a:ext>
            </a:extLst>
          </p:cNvSpPr>
          <p:nvPr>
            <p:ph idx="5"/>
          </p:nvPr>
        </p:nvSpPr>
        <p:spPr>
          <a:xfrm>
            <a:off x="357124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fRMAAM06AABDHgAAEAAAACYAAAAIAAAAPaAAAAAAAAA="/>
              </a:ext>
            </a:extLst>
          </p:cNvSpPr>
          <p:nvPr>
            <p:ph idx="4"/>
          </p:nvPr>
        </p:nvSpPr>
        <p:spPr>
          <a:xfrm>
            <a:off x="66382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BEVAAAQKgAAEAAAACYAAAAIAAAAPaAAAAAAAAA="/>
              </a:ext>
            </a:extLst>
          </p:cNvSpPr>
          <p:nvPr>
            <p:ph idx="3"/>
          </p:nvPr>
        </p:nvSpPr>
        <p:spPr>
          <a:xfrm>
            <a:off x="5041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Sh8AAO8nAAAQKgAAEAAAACYAAAAIAAAAPaAAAAAAAAA="/>
              </a:ext>
            </a:extLst>
          </p:cNvSpPr>
          <p:nvPr>
            <p:ph idx="2"/>
          </p:nvPr>
        </p:nvSpPr>
        <p:spPr>
          <a:xfrm>
            <a:off x="357124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Sh8AAM06AAAQKgAAEAAAACYAAAAIAAAAPaAAAAAAAAA="/>
              </a:ext>
            </a:extLst>
          </p:cNvSpPr>
          <p:nvPr>
            <p:ph idx="1"/>
          </p:nvPr>
        </p:nvSpPr>
        <p:spPr>
          <a:xfrm>
            <a:off x="66382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vaAAAAAAAAA="/>
              </a:ext>
            </a:extLst>
          </p:cNvSpPr>
          <p:nvPr>
            <p:ph type="subTitle" idx="1"/>
          </p:nvPr>
        </p:nvSpPr>
        <p:spPr>
          <a:xfrm>
            <a:off x="504190" y="3168015"/>
            <a:ext cx="9071610" cy="367220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zh-cn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907161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zh-cn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DtNwAAEAAAACYAAAAIAAAAvaAAAAAAAAA="/>
              </a:ext>
            </a:extLst>
          </p:cNvSpPr>
          <p:nvPr>
            <p:ph type="subTitle" idx="1"/>
          </p:nvPr>
        </p:nvSpPr>
        <p:spPr>
          <a:xfrm>
            <a:off x="504190" y="1080135"/>
            <a:ext cx="9071610" cy="801116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vKAAAAAAAAA="/>
              </a:ext>
            </a:extLst>
          </p:cNvSpPr>
          <p:nvPr>
            <p:ph type="subTitle" idx="1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aA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 sz="5860">
              <a:solidFill>
                <a:srgbClr val="FFFFFF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BEVAABDHgAAEAAAACYAAAAIAAAAPaAAAAAAAAA="/>
              </a:ext>
            </a:extLst>
          </p:cNvSpPr>
          <p:nvPr>
            <p:ph idx="6"/>
          </p:nvPr>
        </p:nvSpPr>
        <p:spPr>
          <a:xfrm>
            <a:off x="5041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fRMAAO8nAABDHgAAEAAAACYAAAAIAAAAPaAAAAAAAAA="/>
              </a:ext>
            </a:extLst>
          </p:cNvSpPr>
          <p:nvPr>
            <p:ph idx="5"/>
          </p:nvPr>
        </p:nvSpPr>
        <p:spPr>
          <a:xfrm>
            <a:off x="357124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fRMAAM06AABDHgAAEAAAACYAAAAIAAAAPaAAAAAAAAA="/>
              </a:ext>
            </a:extLst>
          </p:cNvSpPr>
          <p:nvPr>
            <p:ph idx="4"/>
          </p:nvPr>
        </p:nvSpPr>
        <p:spPr>
          <a:xfrm>
            <a:off x="6638290" y="3168015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BEVAAAQKgAAEAAAACYAAAAIAAAAPaAAAAAAAAA="/>
              </a:ext>
            </a:extLst>
          </p:cNvSpPr>
          <p:nvPr>
            <p:ph idx="3"/>
          </p:nvPr>
        </p:nvSpPr>
        <p:spPr>
          <a:xfrm>
            <a:off x="5041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Sh8AAO8nAAAQKgAAEAAAACYAAAAIAAAAPaAAAAAAAAA="/>
              </a:ext>
            </a:extLst>
          </p:cNvSpPr>
          <p:nvPr>
            <p:ph idx="2"/>
          </p:nvPr>
        </p:nvSpPr>
        <p:spPr>
          <a:xfrm>
            <a:off x="357124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Sh8AAM06AAAQKgAAEAAAACYAAAAIAAAAPaAAAAAAAAA="/>
              </a:ext>
            </a:extLst>
          </p:cNvSpPr>
          <p:nvPr>
            <p:ph idx="1"/>
          </p:nvPr>
        </p:nvSpPr>
        <p:spPr>
          <a:xfrm>
            <a:off x="6638290" y="5086350"/>
            <a:ext cx="292036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Og6AAAUKgAAEAAAACYAAAAIAAAAPK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DtNwAAEAAAACYAAAAIAAAAvaAAAAAAAAA="/>
              </a:ext>
            </a:extLst>
          </p:cNvSpPr>
          <p:nvPr>
            <p:ph type="subTitle" idx="1"/>
          </p:nvPr>
        </p:nvSpPr>
        <p:spPr>
          <a:xfrm>
            <a:off x="504190" y="1080135"/>
            <a:ext cx="9071610" cy="801116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3200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AUK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FUe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AUK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36722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Sh8AAO46AAAQKgAAEAAAACYAAAAIAAAAPaAAAAAAAAA="/>
              </a:ext>
            </a:extLst>
          </p:cNvSpPr>
          <p:nvPr>
            <p:ph idx="1"/>
          </p:nvPr>
        </p:nvSpPr>
        <p:spPr>
          <a:xfrm>
            <a:off x="5152390" y="5086350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pQYAAOg6AABGEQAAEAAAACYAAAAIAAAAPK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zh-cn"/>
            </a:pP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fRMAAFUeAABDHgAAEAAAACYAAAAIAAAAPaAAAAAAAAA="/>
              </a:ext>
            </a:extLst>
          </p:cNvSpPr>
          <p:nvPr>
            <p:ph idx="1"/>
          </p:nvPr>
        </p:nvSpPr>
        <p:spPr>
          <a:xfrm>
            <a:off x="504190" y="3168015"/>
            <a:ext cx="4426585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fRMAAO46AABDHgAAEAAAACYAAAAIAAAAPaAAAAAAAAA="/>
              </a:ext>
            </a:extLst>
          </p:cNvSpPr>
          <p:nvPr>
            <p:ph idx="1"/>
          </p:nvPr>
        </p:nvSpPr>
        <p:spPr>
          <a:xfrm>
            <a:off x="5152390" y="3168015"/>
            <a:ext cx="442722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Sh8AAOg6AAAQKgAAEAAAACYAAAAIAAAAPaAAAAAAAAA="/>
              </a:ext>
            </a:extLst>
          </p:cNvSpPr>
          <p:nvPr>
            <p:ph idx="1"/>
          </p:nvPr>
        </p:nvSpPr>
        <p:spPr>
          <a:xfrm>
            <a:off x="504190" y="5086350"/>
            <a:ext cx="9071610" cy="17513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zh-cn"/>
            </a:lvl2pPr>
            <a:lvl3pPr>
              <a:defRPr lang="zh-cn"/>
            </a:lvl3pPr>
            <a:lvl4pPr>
              <a:defRPr lang="zh-cn"/>
            </a:lvl4pPr>
            <a:lvl5pPr>
              <a:defRPr lang="zh-cn"/>
            </a:lvl5pPr>
            <a:lvl6pPr>
              <a:defRPr lang="zh-cn"/>
            </a:lvl6pPr>
            <a:lvl7pPr>
              <a:defRPr lang="zh-cn"/>
            </a:lvl7pPr>
          </a:lstStyle>
          <a:p>
            <a:pPr>
              <a:defRPr lang="zh-cn"/>
            </a:pPr>
            <a:endParaRPr lang="en-us" sz="4200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pQYAAOg6AABGEQAAEAAAACYAAAAIAAAAvS8AAAAAAAA="/>
              </a:ext>
            </a:extLst>
          </p:cNvSpPr>
          <p:nvPr>
            <p:ph type="title"/>
          </p:nvPr>
        </p:nvSpPr>
        <p:spPr>
          <a:xfrm>
            <a:off x="504190" y="1080135"/>
            <a:ext cx="9071610" cy="172783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点击鼠标编辑标题文字格式</a:t>
            </a: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fRMAAOg6AAAUKgAAEAAAACYAAAAIAAAAPS8AAAAAAAA="/>
              </a:ext>
            </a:extLst>
          </p:cNvSpPr>
          <p:nvPr>
            <p:ph type="body"/>
          </p:nvPr>
        </p:nvSpPr>
        <p:spPr>
          <a:xfrm>
            <a:off x="504190" y="3168015"/>
            <a:ext cx="9071610" cy="36722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点击鼠标编辑大纲文字格式</a:t>
            </a:r>
            <a:endParaRPr lang="en-us"/>
          </a:p>
          <a:p>
            <a:pPr lvl="1">
              <a:defRPr lang="zh-cn"/>
            </a:pPr>
            <a:r>
              <a:t>第二个大纲级</a:t>
            </a:r>
            <a:endParaRPr lang="en-us"/>
          </a:p>
          <a:p>
            <a:pPr lvl="2">
              <a:defRPr lang="zh-cn"/>
            </a:pPr>
            <a:r>
              <a:t>第三大纲级别</a:t>
            </a:r>
            <a:endParaRPr lang="en-us"/>
          </a:p>
          <a:p>
            <a:pPr lvl="3">
              <a:defRPr lang="zh-cn"/>
            </a:pPr>
            <a:r>
              <a:t>第四大纲级别</a:t>
            </a:r>
            <a:endParaRPr lang="en-us"/>
          </a:p>
          <a:p>
            <a:pPr lvl="4">
              <a:defRPr lang="zh-cn"/>
            </a:pPr>
            <a:r>
              <a:t>第五大纲级别</a:t>
            </a:r>
            <a:endParaRPr lang="en-us"/>
          </a:p>
          <a:p>
            <a:pPr lvl="5">
              <a:defRPr lang="zh-cn"/>
            </a:pPr>
            <a:r>
              <a:t>第六大纲级别</a:t>
            </a:r>
            <a:endParaRPr lang="en-us"/>
          </a:p>
          <a:p>
            <a:pPr lvl="6">
              <a:defRPr lang="zh-cn"/>
            </a:pPr>
            <a:r>
              <a:t>第七大纲级别</a:t>
            </a:r>
            <a:endParaRPr lang="en-us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SoAAIwRAACSLQAAEAAAACYAAAAIAAAAPS8AAAAAAAA="/>
              </a:ext>
            </a:extLst>
          </p:cNvSpPr>
          <p:nvPr>
            <p:ph type="dt"/>
          </p:nvPr>
        </p:nvSpPr>
        <p:spPr>
          <a:xfrm>
            <a:off x="504190" y="6886575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solidFill>
                  <a:srgbClr val="FFFFFF"/>
                </a:solidFill>
              </a:rPr>
              <a:t>&lt;日期/时间&gt;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SoAANwoAACSLQAAEAAAACYAAAAIAAAAPS8AAAAAAAA="/>
              </a:ext>
            </a:extLst>
          </p:cNvSpPr>
          <p:nvPr>
            <p:ph type="ftr"/>
          </p:nvPr>
        </p:nvSpPr>
        <p:spPr>
          <a:xfrm>
            <a:off x="3447415" y="6886575"/>
            <a:ext cx="3194685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solidFill>
                  <a:srgbClr val="FFFFFF"/>
                </a:solidFill>
              </a:rPr>
              <a:t>&lt;页脚&gt;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b40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SoAAOg6AACSLQAAEAAAACYAAAAIAAAAPS8AAAAAAAA="/>
              </a:ext>
            </a:extLst>
          </p:cNvSpPr>
          <p:nvPr>
            <p:ph type="sldNum"/>
          </p:nvPr>
        </p:nvSpPr>
        <p:spPr>
          <a:xfrm>
            <a:off x="7227570" y="6886575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05B8D563-2DE8-ED23-A600-DB769B4E508E}" type="slidenum">
              <a:rPr lang="en-us" sz="1400">
                <a:solidFill>
                  <a:srgbClr val="FFFFFF"/>
                </a:solidFill>
              </a:rPr>
              <a:t/>
            </a:fld>
            <a:endParaRPr lang="en-us" sz="14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586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885"/>
        </a:spcBef>
        <a:spcAft>
          <a:spcPts val="0"/>
        </a:spcAft>
        <a:buClrTx/>
        <a:buSzPts val="885"/>
        <a:buFont typeface="Wingdings" pitchFamily="0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710"/>
        </a:spcBef>
        <a:spcAft>
          <a:spcPts val="0"/>
        </a:spcAft>
        <a:buClrTx/>
        <a:buSzPts val="1480"/>
        <a:buFont typeface="Symbol" pitchFamily="1" charset="0"/>
        <a:buChar char="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530"/>
        </a:spcBef>
        <a:spcAft>
          <a:spcPts val="0"/>
        </a:spcAft>
        <a:buClrTx/>
        <a:buSzPts val="885"/>
        <a:buFont typeface="Wingdings" pitchFamily="0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355"/>
        </a:spcBef>
        <a:spcAft>
          <a:spcPts val="0"/>
        </a:spcAft>
        <a:buClrTx/>
        <a:buSzPts val="1480"/>
        <a:buFont typeface="Symbol" pitchFamily="1" charset="0"/>
        <a:buChar char="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175"/>
        </a:spcBef>
        <a:spcAft>
          <a:spcPts val="0"/>
        </a:spcAft>
        <a:buClrTx/>
        <a:buSzPts val="885"/>
        <a:buFont typeface="Wingdings" pitchFamily="0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175"/>
        </a:spcBef>
        <a:spcAft>
          <a:spcPts val="0"/>
        </a:spcAft>
        <a:buClrTx/>
        <a:buSzPts val="885"/>
        <a:buFont typeface="Wingdings" pitchFamily="0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175"/>
        </a:spcBef>
        <a:spcAft>
          <a:spcPts val="0"/>
        </a:spcAft>
        <a:buClrTx/>
        <a:buSzPts val="885"/>
        <a:buFont typeface="Wingdings" pitchFamily="0" charset="0"/>
        <a:buChar char=""/>
        <a:tabLst/>
        <a:defRPr lang="zh-cn" sz="1975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2lce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2wEAAOg6AACeCQAAEAAAACYAAAAIAAAAvS8AAAAAAAA="/>
              </a:ext>
            </a:extLst>
          </p:cNvSpPr>
          <p:nvPr>
            <p:ph type="title"/>
          </p:nvPr>
        </p:nvSpPr>
        <p:spPr>
          <a:xfrm>
            <a:off x="504190" y="301625"/>
            <a:ext cx="9071610" cy="126174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点击鼠标编辑标题文字格式</a:t>
            </a:r>
            <a:endParaRPr lang="en-us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+MHr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4goAAOg6AADbJQAAEAAAACYAAAAIAAAAPS8AAAAAAAA="/>
              </a:ext>
            </a:extLst>
          </p:cNvSpPr>
          <p:nvPr>
            <p:ph type="body"/>
          </p:nvPr>
        </p:nvSpPr>
        <p:spPr>
          <a:xfrm>
            <a:off x="504190" y="1769110"/>
            <a:ext cx="9071610" cy="438467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点击鼠标编辑大纲文字格式</a:t>
            </a:r>
            <a:endParaRPr lang="en-us"/>
          </a:p>
          <a:p>
            <a:pPr lvl="1">
              <a:defRPr lang="zh-cn"/>
            </a:pPr>
            <a:r>
              <a:t>第二个大纲级</a:t>
            </a:r>
            <a:endParaRPr lang="en-us"/>
          </a:p>
          <a:p>
            <a:pPr lvl="2">
              <a:defRPr lang="zh-cn"/>
            </a:pPr>
            <a:r>
              <a:t>第三大纲级别</a:t>
            </a:r>
            <a:endParaRPr lang="en-us"/>
          </a:p>
          <a:p>
            <a:pPr lvl="3">
              <a:defRPr lang="zh-cn"/>
            </a:pPr>
            <a:r>
              <a:t>第四大纲级别</a:t>
            </a:r>
            <a:endParaRPr lang="en-us"/>
          </a:p>
          <a:p>
            <a:pPr lvl="4">
              <a:defRPr lang="zh-cn"/>
            </a:pPr>
            <a:r>
              <a:t>第五大纲级别</a:t>
            </a:r>
            <a:endParaRPr lang="en-us"/>
          </a:p>
          <a:p>
            <a:pPr lvl="5">
              <a:defRPr lang="zh-cn"/>
            </a:pPr>
            <a:r>
              <a:t>第六大纲级别</a:t>
            </a:r>
            <a:endParaRPr lang="en-us"/>
          </a:p>
          <a:p>
            <a:pPr lvl="6">
              <a:defRPr lang="zh-cn"/>
            </a:pPr>
            <a:r>
              <a:t>第七大纲级别</a:t>
            </a:r>
            <a:endParaRPr lang="en-us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etD/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ioAAIwRAACTLQAAEAAAACYAAAAIAAAAPS8AAAAAAAA="/>
              </a:ext>
            </a:extLst>
          </p:cNvSpPr>
          <p:nvPr>
            <p:ph type="dt"/>
          </p:nvPr>
        </p:nvSpPr>
        <p:spPr>
          <a:xfrm>
            <a:off x="504190" y="6887210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/>
              <a:t>&lt;日期/时间&gt;</a:t>
            </a:r>
            <a:endParaRPr lang="en-us" sz="14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ioAANwoAACTLQAAEAAAACYAAAAIAAAAPS8AAAAAAAA="/>
              </a:ext>
            </a:extLst>
          </p:cNvSpPr>
          <p:nvPr>
            <p:ph type="ftr"/>
          </p:nvPr>
        </p:nvSpPr>
        <p:spPr>
          <a:xfrm>
            <a:off x="3447415" y="6887210"/>
            <a:ext cx="3194685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/>
              <a:t>&lt;页脚&gt;</a:t>
            </a:r>
            <a:endParaRPr lang="en-us" sz="14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SIpD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ioAAOg6AACTLQAAEAAAACYAAAAIAAAAPS8AAAAAAAA="/>
              </a:ext>
            </a:extLst>
          </p:cNvSpPr>
          <p:nvPr>
            <p:ph type="sldNum"/>
          </p:nvPr>
        </p:nvSpPr>
        <p:spPr>
          <a:xfrm>
            <a:off x="7227570" y="6887210"/>
            <a:ext cx="2348230" cy="5213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5E91B626-68B3-C440-FD29-9E15F8670BCB}" type="slidenum">
              <a:rPr lang="en-us" sz="1400"/>
              <a:t/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0"/>
        <a:buChar char=""/>
        <a:tabLst/>
        <a:defRPr lang="zh-cn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1" charset="0"/>
        <a:buChar char=""/>
        <a:tabLst/>
        <a:defRPr lang="zh-cn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0"/>
        <a:buChar char=""/>
        <a:tabLst/>
        <a:defRPr lang="zh-cn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1" charset="0"/>
        <a:buChar char="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0"/>
        <a:buChar char="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0"/>
        <a:buChar char="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0"/>
        <a:buChar char=""/>
        <a:tabLst/>
        <a:defRPr lang="zh-cn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nyt1s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YAAOg6AABGEQAAAAAAACYAAAAIAAAA//////////8="/>
              </a:ext>
            </a:extLst>
          </p:cNvSpPr>
          <p:nvPr/>
        </p:nvSpPr>
        <p:spPr>
          <a:xfrm>
            <a:off x="504190" y="1080135"/>
            <a:ext cx="9071610" cy="1727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4800" b="1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" pitchFamily="1" charset="0"/>
                <a:ea typeface="Noto Sans CJK SC" pitchFamily="1" charset="0"/>
                <a:cs typeface="Noto Sans CJK SC" pitchFamily="1" charset="0"/>
              </a:defRPr>
            </a:pPr>
            <a:r>
              <a:rPr lang="en-us">
                <a:solidFill>
                  <a:srgbClr val="FFFFFF"/>
                </a:solidFill>
              </a:rPr>
              <a:t>基于 OpenGL 的 3D 魔方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JytC4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9/v//5A8AAEs2AAB7JgAAAAAAACYAAAAIAAAA//////////8="/>
              </a:ext>
            </a:extLst>
          </p:cNvSpPr>
          <p:nvPr/>
        </p:nvSpPr>
        <p:spPr>
          <a:xfrm>
            <a:off x="-245745" y="2583180"/>
            <a:ext cx="9071610" cy="3672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  <a:r>
              <a:rPr lang="en-us" sz="3200">
                <a:solidFill>
                  <a:srgbClr val="FFFFFF"/>
                </a:solidFill>
              </a:rPr>
              <a:t>—— 课程设计报告</a:t>
            </a:r>
            <a:endParaRPr lang="en-us" sz="3200">
              <a:solidFill>
                <a:srgbClr val="FFFFFF"/>
              </a:solidFill>
            </a:endParaRPr>
          </a:p>
          <a:p>
            <a:pPr algn="r">
              <a:defRPr lang="en-us" sz="32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</a:p>
          <a:p>
            <a:pPr algn="r">
              <a:defRPr lang="en-us" sz="3200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Noto Sans CJK SC Thin" pitchFamily="1" charset="0"/>
                <a:ea typeface="Noto Sans CJK SC Thin" pitchFamily="1" charset="0"/>
                <a:cs typeface="Noto Sans CJK SC Thin" pitchFamily="1" charset="0"/>
              </a:defRPr>
            </a:pPr>
            <a:r>
              <a:t>组员：刘思辰、王鹏凯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2wEAAOg6AACeCQAAAAAAACYAAAAIAAAA//////////8="/>
              </a:ext>
            </a:extLst>
          </p:cNvSpPr>
          <p:nvPr/>
        </p:nvSpPr>
        <p:spPr>
          <a:xfrm>
            <a:off x="504190" y="301625"/>
            <a:ext cx="9071610" cy="126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rPr lang="en-us" sz="4400"/>
              <a:t>需	求	分	析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wH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4goAAOg6AADbJQAAAAAAACYAAAAIAAAA//////////8="/>
              </a:ext>
            </a:extLst>
          </p:cNvSpPr>
          <p:nvPr/>
        </p:nvSpPr>
        <p:spPr>
          <a:xfrm>
            <a:off x="504190" y="1769110"/>
            <a:ext cx="907161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r>
              <a:rPr lang="en-us" sz="3200"/>
              <a:t>	1. 使用OpenGL绘制3阶魔方</a:t>
            </a:r>
            <a:endParaRPr lang="en-us" sz="3200"/>
          </a:p>
          <a:p>
            <a:pPr>
              <a:defRPr lang="en-us" sz="3200"/>
            </a:pPr>
            <a:r>
              <a:t>	2. 控制魔方各部分定向旋转</a:t>
            </a:r>
          </a:p>
          <a:p>
            <a:pPr>
              <a:defRPr lang="en-us" sz="3200"/>
            </a:pPr>
            <a:r>
              <a:t>	3. </a:t>
            </a:r>
          </a:p>
          <a:p>
            <a:pPr/>
            <a:r>
              <a:rPr lang="en-us" sz="3200"/>
              <a:t>	4. 为魔方加载纹理(Texture)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YAAOg6AABGEQAAEAAAACYAAAAIAAAAPC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zh-cn"/>
            </a:pPr>
          </a:p>
        </p:txBody>
      </p:sp>
      <p:sp>
        <p:nvSpPr>
          <p:cNvPr id="3" name="幻灯片文本1"/>
          <p:cNvSpPr>
            <a:spLocks noGrp="1" noChangeArrowheads="1"/>
            <a:extLst>
              <a:ext uri="smNativeData">
                <pr:smNativeData xmlns:pr="smNativeData" val="SMDATA_13_47fkXx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fRMAAOg6AAAUKgAAEAAAACYAAAAIAAAAPCAAAAAAAAA="/>
              </a:ext>
            </a:extLst>
          </p:cNvSpPr>
          <p:nvPr>
            <p:ph type="body"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zh-cn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47fkXx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eDgAAfRMAAOg6AABBGwAAEAAAACYAAAAIAAAA//////////8="/>
              </a:ext>
            </a:extLst>
          </p:cNvSpPr>
          <p:nvPr/>
        </p:nvSpPr>
        <p:spPr>
          <a:xfrm>
            <a:off x="2376170" y="3168015"/>
            <a:ext cx="7199630" cy="1262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This work is licensed under a Creative Commons Attribution-ShareAlike 3.0 Unported License.</a:t>
            </a:r>
            <a:br/>
            <a:r>
              <a:rPr lang="en-us" sz="2200">
                <a:solidFill>
                  <a:srgbClr val="FFFFFF"/>
                </a:solidFill>
              </a:rPr>
              <a:t>It makes use of the works of Mateus Machado Luna.</a:t>
            </a:r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3" name="图片1"/>
          <p:cNvPicPr>
            <a:extLst>
              <a:ext uri="smNativeData">
                <pr:smNativeData xmlns:pr="smNativeData" val="SMDATA_15_47fkX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QUAAEcWAADYDAAACB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3621405"/>
            <a:ext cx="1271905" cy="447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cp:keywords/>
  <dc:description/>
  <cp:lastModifiedBy>seas0</cp:lastModifiedBy>
  <cp:revision>0</cp:revision>
  <dcterms:created xsi:type="dcterms:W3CDTF">2020-12-24T15:26:50Z</dcterms:created>
  <dcterms:modified xsi:type="dcterms:W3CDTF">2020-12-24T15:46:43Z</dcterms:modified>
</cp:coreProperties>
</file>