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2"/>
  </p:notesMasterIdLst>
  <p:handoutMasterIdLst>
    <p:handoutMasterId r:id="rId23"/>
  </p:handoutMasterIdLst>
  <p:sldIdLst>
    <p:sldId id="3159" r:id="rId2"/>
    <p:sldId id="3160" r:id="rId3"/>
    <p:sldId id="3163" r:id="rId4"/>
    <p:sldId id="3170" r:id="rId5"/>
    <p:sldId id="3171" r:id="rId6"/>
    <p:sldId id="3164" r:id="rId7"/>
    <p:sldId id="3124" r:id="rId8"/>
    <p:sldId id="3195" r:id="rId9"/>
    <p:sldId id="3189" r:id="rId10"/>
    <p:sldId id="3201" r:id="rId11"/>
    <p:sldId id="3202" r:id="rId12"/>
    <p:sldId id="3165" r:id="rId13"/>
    <p:sldId id="3187" r:id="rId14"/>
    <p:sldId id="3169" r:id="rId15"/>
    <p:sldId id="3166" r:id="rId16"/>
    <p:sldId id="3175" r:id="rId17"/>
    <p:sldId id="3176" r:id="rId18"/>
    <p:sldId id="3177" r:id="rId19"/>
    <p:sldId id="3178" r:id="rId20"/>
    <p:sldId id="3167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677" indent="-1825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529" indent="-3682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380" indent="-5539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232" indent="-7396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695" algn="l" defTabSz="91427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2833" algn="l" defTabSz="91427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199972" algn="l" defTabSz="91427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111" algn="l" defTabSz="91427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78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D4D"/>
    <a:srgbClr val="FFFFFF"/>
    <a:srgbClr val="1A8CE1"/>
    <a:srgbClr val="196BE3"/>
    <a:srgbClr val="009688"/>
    <a:srgbClr val="0F1595"/>
    <a:srgbClr val="00B369"/>
    <a:srgbClr val="A78357"/>
    <a:srgbClr val="28C7D4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9" autoAdjust="0"/>
    <p:restoredTop sz="94465" autoAdjust="0"/>
  </p:normalViewPr>
  <p:slideViewPr>
    <p:cSldViewPr>
      <p:cViewPr varScale="1">
        <p:scale>
          <a:sx n="61" d="100"/>
          <a:sy n="61" d="100"/>
        </p:scale>
        <p:origin x="-378" y="-90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5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课堂互动表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考勤</c:v>
                </c:pt>
                <c:pt idx="1">
                  <c:v>提问</c:v>
                </c:pt>
                <c:pt idx="2">
                  <c:v>课堂活动</c:v>
                </c:pt>
                <c:pt idx="3">
                  <c:v>在线练习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  <c:pt idx="3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8F-4A73-9BE3-8F129065A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7104640"/>
        <c:axId val="228235136"/>
      </c:barChart>
      <c:catAx>
        <c:axId val="227104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8235136"/>
        <c:crosses val="autoZero"/>
        <c:auto val="1"/>
        <c:lblAlgn val="ctr"/>
        <c:lblOffset val="100"/>
        <c:noMultiLvlLbl val="0"/>
      </c:catAx>
      <c:valAx>
        <c:axId val="22823513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710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/>
              <a:t>综合得分表</a:t>
            </a:r>
          </a:p>
        </c:rich>
      </c:tx>
      <c:layout>
        <c:manualLayout>
          <c:xMode val="edge"/>
          <c:yMode val="edge"/>
          <c:x val="0.32580495198067883"/>
          <c:y val="6.614069178391648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DD9-47EF-86C2-00210BA34DB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DD9-47EF-86C2-00210BA34DB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DD9-47EF-86C2-00210BA34D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DD9-47EF-86C2-00210BA34DB3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95</c:v>
                </c:pt>
                <c:pt idx="2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DD9-47EF-86C2-00210BA34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任务点学习表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课程视频</c:v>
                </c:pt>
                <c:pt idx="1">
                  <c:v>阅读</c:v>
                </c:pt>
                <c:pt idx="2">
                  <c:v>章节测验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90</c:v>
                </c:pt>
                <c:pt idx="2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8F-4A73-9BE3-8F129065A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8801920"/>
        <c:axId val="228832384"/>
      </c:barChart>
      <c:catAx>
        <c:axId val="228801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8832384"/>
        <c:crosses val="autoZero"/>
        <c:auto val="1"/>
        <c:lblAlgn val="ctr"/>
        <c:lblOffset val="100"/>
        <c:noMultiLvlLbl val="0"/>
      </c:catAx>
      <c:valAx>
        <c:axId val="2288323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880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作业</a:t>
            </a:r>
            <a:r>
              <a:rPr lang="en-US" altLang="zh-CN" sz="1200" dirty="0"/>
              <a:t>/</a:t>
            </a:r>
            <a:r>
              <a:rPr lang="zh-CN" altLang="en-US" sz="1200" dirty="0"/>
              <a:t>考试表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2B80C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作业</c:v>
                </c:pt>
                <c:pt idx="1">
                  <c:v>期中考试</c:v>
                </c:pt>
                <c:pt idx="2">
                  <c:v>期末考试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8F-4A73-9BE3-8F129065A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143680"/>
        <c:axId val="229145216"/>
      </c:barChart>
      <c:catAx>
        <c:axId val="229143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45216"/>
        <c:crosses val="autoZero"/>
        <c:auto val="1"/>
        <c:lblAlgn val="ctr"/>
        <c:lblOffset val="100"/>
        <c:noMultiLvlLbl val="0"/>
      </c:catAx>
      <c:valAx>
        <c:axId val="22914521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4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综合得分表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E1-40A8-9922-8C315AECFB69}"/>
              </c:ext>
            </c:extLst>
          </c:dPt>
          <c:dPt>
            <c:idx val="2"/>
            <c:invertIfNegative val="0"/>
            <c:bubble3D val="0"/>
            <c:spPr>
              <a:solidFill>
                <a:srgbClr val="2B80C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AE1-40A8-9922-8C315AECFB69}"/>
              </c:ext>
            </c:extLst>
          </c:dPt>
          <c:cat>
            <c:strRef>
              <c:f>Sheet1!$A$2:$A$4</c:f>
              <c:strCache>
                <c:ptCount val="3"/>
                <c:pt idx="0">
                  <c:v>任务点学习</c:v>
                </c:pt>
                <c:pt idx="1">
                  <c:v>课堂互动</c:v>
                </c:pt>
                <c:pt idx="2">
                  <c:v>作业/考试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95</c:v>
                </c:pt>
                <c:pt idx="2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8F-4A73-9BE3-8F129065A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29396864"/>
        <c:axId val="229398400"/>
      </c:barChart>
      <c:catAx>
        <c:axId val="229396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398400"/>
        <c:crosses val="autoZero"/>
        <c:auto val="1"/>
        <c:lblAlgn val="ctr"/>
        <c:lblOffset val="100"/>
        <c:noMultiLvlLbl val="0"/>
      </c:catAx>
      <c:valAx>
        <c:axId val="22939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39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23104-B522-42A4-86CE-0154E24F8E1C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56B64-8D2F-452D-8F60-A73EA69AF3C0}">
      <dgm:prSet phldrT="[Text]"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1371D130-3592-4B71-B498-C56D4A3453D1}" type="parTrans" cxnId="{B049B5A5-5788-4BA5-8259-22ABC0816B79}">
      <dgm:prSet/>
      <dgm:spPr/>
      <dgm:t>
        <a:bodyPr/>
        <a:lstStyle/>
        <a:p>
          <a:endParaRPr lang="en-US"/>
        </a:p>
      </dgm:t>
    </dgm:pt>
    <dgm:pt modelId="{219ACA10-E826-4664-989B-162057440205}" type="sibTrans" cxnId="{B049B5A5-5788-4BA5-8259-22ABC0816B79}">
      <dgm:prSet/>
      <dgm:spPr/>
      <dgm:t>
        <a:bodyPr/>
        <a:lstStyle/>
        <a:p>
          <a:endParaRPr lang="en-US"/>
        </a:p>
      </dgm:t>
    </dgm:pt>
    <dgm:pt modelId="{819DB1DE-2BF2-46DF-8C9F-614F24077E77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FD95D4E5-A738-4ADD-96B1-E4A4A27072E7}" type="parTrans" cxnId="{178B2F5E-CD49-4EA1-B293-3B71E8D507C9}">
      <dgm:prSet/>
      <dgm:spPr/>
      <dgm:t>
        <a:bodyPr/>
        <a:lstStyle/>
        <a:p>
          <a:endParaRPr lang="en-US"/>
        </a:p>
      </dgm:t>
    </dgm:pt>
    <dgm:pt modelId="{391C3B5B-E883-4FE9-808A-B3F8C463F83D}" type="sibTrans" cxnId="{178B2F5E-CD49-4EA1-B293-3B71E8D507C9}">
      <dgm:prSet/>
      <dgm:spPr/>
      <dgm:t>
        <a:bodyPr/>
        <a:lstStyle/>
        <a:p>
          <a:endParaRPr lang="en-US"/>
        </a:p>
      </dgm:t>
    </dgm:pt>
    <dgm:pt modelId="{327D0F13-DB5B-4E86-B33B-728B8F92BA36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DDC10953-497A-4C5E-B653-DECCD47B60C2}" type="parTrans" cxnId="{C787159C-432A-4937-B1B5-18D72FD2860B}">
      <dgm:prSet/>
      <dgm:spPr/>
      <dgm:t>
        <a:bodyPr/>
        <a:lstStyle/>
        <a:p>
          <a:endParaRPr lang="en-US"/>
        </a:p>
      </dgm:t>
    </dgm:pt>
    <dgm:pt modelId="{5774FAF0-D29A-4668-9B30-0EA2AA61A6A5}" type="sibTrans" cxnId="{C787159C-432A-4937-B1B5-18D72FD2860B}">
      <dgm:prSet/>
      <dgm:spPr/>
      <dgm:t>
        <a:bodyPr/>
        <a:lstStyle/>
        <a:p>
          <a:endParaRPr lang="en-US"/>
        </a:p>
      </dgm:t>
    </dgm:pt>
    <dgm:pt modelId="{9378DF65-2803-48A6-A39A-E304FD6DDCA1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CC44F792-FED9-4590-8148-5BBFF48C6CFA}" type="parTrans" cxnId="{1FCB01E2-054B-4659-A320-FAC2F9A31BBD}">
      <dgm:prSet/>
      <dgm:spPr/>
      <dgm:t>
        <a:bodyPr/>
        <a:lstStyle/>
        <a:p>
          <a:endParaRPr lang="en-US"/>
        </a:p>
      </dgm:t>
    </dgm:pt>
    <dgm:pt modelId="{969D5022-2396-4517-B82D-4E8A30C06B53}" type="sibTrans" cxnId="{1FCB01E2-054B-4659-A320-FAC2F9A31BBD}">
      <dgm:prSet/>
      <dgm:spPr/>
      <dgm:t>
        <a:bodyPr/>
        <a:lstStyle/>
        <a:p>
          <a:endParaRPr lang="en-US"/>
        </a:p>
      </dgm:t>
    </dgm:pt>
    <dgm:pt modelId="{6ACB0B83-AC8A-4302-9889-6D1763D74E0F}">
      <dgm:prSet phldrT="[Text]"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9F589D0D-6FCB-47CC-8214-7F5DBA682A98}" type="parTrans" cxnId="{E05B945B-6D62-48D9-8B8C-B2DA730F7171}">
      <dgm:prSet/>
      <dgm:spPr/>
      <dgm:t>
        <a:bodyPr/>
        <a:lstStyle/>
        <a:p>
          <a:endParaRPr lang="en-US"/>
        </a:p>
      </dgm:t>
    </dgm:pt>
    <dgm:pt modelId="{4048C68B-506D-42CC-ADA5-9796B49890F7}" type="sibTrans" cxnId="{E05B945B-6D62-48D9-8B8C-B2DA730F7171}">
      <dgm:prSet/>
      <dgm:spPr/>
      <dgm:t>
        <a:bodyPr/>
        <a:lstStyle/>
        <a:p>
          <a:endParaRPr lang="en-US"/>
        </a:p>
      </dgm:t>
    </dgm:pt>
    <dgm:pt modelId="{7393BB15-2263-498E-BCBA-1937209D96EE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7A3A17E1-A8B7-4D9D-A699-D69F63105C06}" type="parTrans" cxnId="{9188D96B-220F-419F-9636-313923508BAB}">
      <dgm:prSet/>
      <dgm:spPr/>
      <dgm:t>
        <a:bodyPr/>
        <a:lstStyle/>
        <a:p>
          <a:endParaRPr lang="en-US"/>
        </a:p>
      </dgm:t>
    </dgm:pt>
    <dgm:pt modelId="{7A373848-0964-4B5A-B7A3-84DBC5B0E357}" type="sibTrans" cxnId="{9188D96B-220F-419F-9636-313923508BAB}">
      <dgm:prSet/>
      <dgm:spPr/>
      <dgm:t>
        <a:bodyPr/>
        <a:lstStyle/>
        <a:p>
          <a:endParaRPr lang="en-US"/>
        </a:p>
      </dgm:t>
    </dgm:pt>
    <dgm:pt modelId="{74BDC4DB-A856-4420-86C6-1620F5E2FFD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D0F4DE21-0052-4F0D-B05B-AB7A54FDD194}" type="parTrans" cxnId="{2AF611E9-EC6A-43C8-808C-D3348F18D12C}">
      <dgm:prSet/>
      <dgm:spPr/>
      <dgm:t>
        <a:bodyPr/>
        <a:lstStyle/>
        <a:p>
          <a:endParaRPr lang="en-US"/>
        </a:p>
      </dgm:t>
    </dgm:pt>
    <dgm:pt modelId="{C48D3026-A5C2-43E2-A622-C2972748D63D}" type="sibTrans" cxnId="{2AF611E9-EC6A-43C8-808C-D3348F18D12C}">
      <dgm:prSet/>
      <dgm:spPr/>
      <dgm:t>
        <a:bodyPr/>
        <a:lstStyle/>
        <a:p>
          <a:endParaRPr lang="en-US"/>
        </a:p>
      </dgm:t>
    </dgm:pt>
    <dgm:pt modelId="{A0357471-A609-43D5-B82E-9E33F54ADA4F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3933E3BC-690C-4D88-92F8-DD01EFC49A95}" type="parTrans" cxnId="{406C6ED5-2F7B-4EAE-AD05-E68788B0774A}">
      <dgm:prSet/>
      <dgm:spPr/>
      <dgm:t>
        <a:bodyPr/>
        <a:lstStyle/>
        <a:p>
          <a:endParaRPr lang="en-US"/>
        </a:p>
      </dgm:t>
    </dgm:pt>
    <dgm:pt modelId="{4A6B3E5D-1BF3-42D4-A8D7-683509394108}" type="sibTrans" cxnId="{406C6ED5-2F7B-4EAE-AD05-E68788B0774A}">
      <dgm:prSet/>
      <dgm:spPr/>
      <dgm:t>
        <a:bodyPr/>
        <a:lstStyle/>
        <a:p>
          <a:endParaRPr lang="en-US"/>
        </a:p>
      </dgm:t>
    </dgm:pt>
    <dgm:pt modelId="{6B49ABC5-1E6A-48CF-B99B-513FFD5067FA}" type="pres">
      <dgm:prSet presAssocID="{02D23104-B522-42A4-86CE-0154E24F8E1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CC6196-5153-4010-9680-488F5FD8E231}" type="pres">
      <dgm:prSet presAssocID="{02D23104-B522-42A4-86CE-0154E24F8E1C}" presName="children" presStyleCnt="0"/>
      <dgm:spPr/>
    </dgm:pt>
    <dgm:pt modelId="{B6296A2D-641A-4939-8B06-82708899BB62}" type="pres">
      <dgm:prSet presAssocID="{02D23104-B522-42A4-86CE-0154E24F8E1C}" presName="child1group" presStyleCnt="0"/>
      <dgm:spPr/>
    </dgm:pt>
    <dgm:pt modelId="{F68B9E6A-77D1-42D6-844C-147C85ABD7B4}" type="pres">
      <dgm:prSet presAssocID="{02D23104-B522-42A4-86CE-0154E24F8E1C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21EE06DD-3763-4693-854D-934C9299F328}" type="pres">
      <dgm:prSet presAssocID="{02D23104-B522-42A4-86CE-0154E24F8E1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89C61C-3A1D-4A26-903D-F4082E6D7D4D}" type="pres">
      <dgm:prSet presAssocID="{02D23104-B522-42A4-86CE-0154E24F8E1C}" presName="child2group" presStyleCnt="0"/>
      <dgm:spPr/>
    </dgm:pt>
    <dgm:pt modelId="{10630CFA-F87E-4B78-AA70-BE7FA464984E}" type="pres">
      <dgm:prSet presAssocID="{02D23104-B522-42A4-86CE-0154E24F8E1C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2392DE4A-8C04-41CF-A4CD-4FBF20EC7A87}" type="pres">
      <dgm:prSet presAssocID="{02D23104-B522-42A4-86CE-0154E24F8E1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39D7E-6BB4-41FB-8EF8-533A6A4E214C}" type="pres">
      <dgm:prSet presAssocID="{02D23104-B522-42A4-86CE-0154E24F8E1C}" presName="child3group" presStyleCnt="0"/>
      <dgm:spPr/>
    </dgm:pt>
    <dgm:pt modelId="{E97D1871-5413-481F-97C2-F88B6B195372}" type="pres">
      <dgm:prSet presAssocID="{02D23104-B522-42A4-86CE-0154E24F8E1C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5491C612-8D16-43F5-8AD0-16E8F9BBA530}" type="pres">
      <dgm:prSet presAssocID="{02D23104-B522-42A4-86CE-0154E24F8E1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1F364-0477-47EF-A830-58435B84CB3B}" type="pres">
      <dgm:prSet presAssocID="{02D23104-B522-42A4-86CE-0154E24F8E1C}" presName="child4group" presStyleCnt="0"/>
      <dgm:spPr/>
    </dgm:pt>
    <dgm:pt modelId="{14E4F426-523D-4FAD-AE24-C610EC7C529B}" type="pres">
      <dgm:prSet presAssocID="{02D23104-B522-42A4-86CE-0154E24F8E1C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0FDB41DA-D6E5-4E24-825A-FBD169B1DAB0}" type="pres">
      <dgm:prSet presAssocID="{02D23104-B522-42A4-86CE-0154E24F8E1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51255-F928-400C-8092-1C9EBE38F645}" type="pres">
      <dgm:prSet presAssocID="{02D23104-B522-42A4-86CE-0154E24F8E1C}" presName="childPlaceholder" presStyleCnt="0"/>
      <dgm:spPr/>
    </dgm:pt>
    <dgm:pt modelId="{9FE817F5-6EEF-4643-B8EC-E4331B13AB5A}" type="pres">
      <dgm:prSet presAssocID="{02D23104-B522-42A4-86CE-0154E24F8E1C}" presName="circle" presStyleCnt="0"/>
      <dgm:spPr/>
    </dgm:pt>
    <dgm:pt modelId="{A0D5E8FC-4135-4F7F-8605-5DE922094BF4}" type="pres">
      <dgm:prSet presAssocID="{02D23104-B522-42A4-86CE-0154E24F8E1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FA536F-D31A-4306-8C49-0EE854A421D7}" type="pres">
      <dgm:prSet presAssocID="{02D23104-B522-42A4-86CE-0154E24F8E1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292B3B-B8C6-4486-A407-11EDE2787283}" type="pres">
      <dgm:prSet presAssocID="{02D23104-B522-42A4-86CE-0154E24F8E1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AB614C-C66F-4D90-8B8F-162785FBE43D}" type="pres">
      <dgm:prSet presAssocID="{02D23104-B522-42A4-86CE-0154E24F8E1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87F4A-7BC2-4014-9551-1FBAF6D4A99E}" type="pres">
      <dgm:prSet presAssocID="{02D23104-B522-42A4-86CE-0154E24F8E1C}" presName="quadrantPlaceholder" presStyleCnt="0"/>
      <dgm:spPr/>
    </dgm:pt>
    <dgm:pt modelId="{3831369F-6117-4965-9ED9-04EBDF47AFB7}" type="pres">
      <dgm:prSet presAssocID="{02D23104-B522-42A4-86CE-0154E24F8E1C}" presName="center1" presStyleLbl="fgShp" presStyleIdx="0" presStyleCnt="2"/>
      <dgm:spPr>
        <a:solidFill>
          <a:schemeClr val="bg1"/>
        </a:solidFill>
        <a:ln>
          <a:noFill/>
        </a:ln>
      </dgm:spPr>
    </dgm:pt>
    <dgm:pt modelId="{317A6592-7BE4-44F7-9ACD-634C8715C9AC}" type="pres">
      <dgm:prSet presAssocID="{02D23104-B522-42A4-86CE-0154E24F8E1C}" presName="center2" presStyleLbl="fgShp" presStyleIdx="1" presStyleCnt="2"/>
      <dgm:spPr>
        <a:solidFill>
          <a:schemeClr val="bg1"/>
        </a:solidFill>
        <a:ln>
          <a:noFill/>
        </a:ln>
      </dgm:spPr>
    </dgm:pt>
  </dgm:ptLst>
  <dgm:cxnLst>
    <dgm:cxn modelId="{1C30284F-3FDD-423D-94BE-A7101895C51B}" type="presOf" srcId="{327D0F13-DB5B-4E86-B33B-728B8F92BA36}" destId="{BDFA536F-D31A-4306-8C49-0EE854A421D7}" srcOrd="0" destOrd="0" presId="urn:microsoft.com/office/officeart/2005/8/layout/cycle4"/>
    <dgm:cxn modelId="{B049B5A5-5788-4BA5-8259-22ABC0816B79}" srcId="{02D23104-B522-42A4-86CE-0154E24F8E1C}" destId="{B5056B64-8D2F-452D-8F60-A73EA69AF3C0}" srcOrd="0" destOrd="0" parTransId="{1371D130-3592-4B71-B498-C56D4A3453D1}" sibTransId="{219ACA10-E826-4664-989B-162057440205}"/>
    <dgm:cxn modelId="{1AD12AC6-5890-4E3B-9920-1B6EE43C2262}" type="presOf" srcId="{819DB1DE-2BF2-46DF-8C9F-614F24077E77}" destId="{F68B9E6A-77D1-42D6-844C-147C85ABD7B4}" srcOrd="0" destOrd="0" presId="urn:microsoft.com/office/officeart/2005/8/layout/cycle4"/>
    <dgm:cxn modelId="{E1C880AF-9D94-4C09-BB34-B077D2350175}" type="presOf" srcId="{6ACB0B83-AC8A-4302-9889-6D1763D74E0F}" destId="{6A292B3B-B8C6-4486-A407-11EDE2787283}" srcOrd="0" destOrd="0" presId="urn:microsoft.com/office/officeart/2005/8/layout/cycle4"/>
    <dgm:cxn modelId="{E2BB5E00-4152-4CFE-B526-3C19B6C5E296}" type="presOf" srcId="{A0357471-A609-43D5-B82E-9E33F54ADA4F}" destId="{14E4F426-523D-4FAD-AE24-C610EC7C529B}" srcOrd="0" destOrd="0" presId="urn:microsoft.com/office/officeart/2005/8/layout/cycle4"/>
    <dgm:cxn modelId="{01258794-E4D4-448F-8BDB-5721F8D7ECD9}" type="presOf" srcId="{02D23104-B522-42A4-86CE-0154E24F8E1C}" destId="{6B49ABC5-1E6A-48CF-B99B-513FFD5067FA}" srcOrd="0" destOrd="0" presId="urn:microsoft.com/office/officeart/2005/8/layout/cycle4"/>
    <dgm:cxn modelId="{1FCB01E2-054B-4659-A320-FAC2F9A31BBD}" srcId="{327D0F13-DB5B-4E86-B33B-728B8F92BA36}" destId="{9378DF65-2803-48A6-A39A-E304FD6DDCA1}" srcOrd="0" destOrd="0" parTransId="{CC44F792-FED9-4590-8148-5BBFF48C6CFA}" sibTransId="{969D5022-2396-4517-B82D-4E8A30C06B53}"/>
    <dgm:cxn modelId="{A8AFE116-107F-4503-BB6D-9B0B382C683D}" type="presOf" srcId="{9378DF65-2803-48A6-A39A-E304FD6DDCA1}" destId="{2392DE4A-8C04-41CF-A4CD-4FBF20EC7A87}" srcOrd="1" destOrd="0" presId="urn:microsoft.com/office/officeart/2005/8/layout/cycle4"/>
    <dgm:cxn modelId="{9188D96B-220F-419F-9636-313923508BAB}" srcId="{6ACB0B83-AC8A-4302-9889-6D1763D74E0F}" destId="{7393BB15-2263-498E-BCBA-1937209D96EE}" srcOrd="0" destOrd="0" parTransId="{7A3A17E1-A8B7-4D9D-A699-D69F63105C06}" sibTransId="{7A373848-0964-4B5A-B7A3-84DBC5B0E357}"/>
    <dgm:cxn modelId="{406C6ED5-2F7B-4EAE-AD05-E68788B0774A}" srcId="{74BDC4DB-A856-4420-86C6-1620F5E2FFD1}" destId="{A0357471-A609-43D5-B82E-9E33F54ADA4F}" srcOrd="0" destOrd="0" parTransId="{3933E3BC-690C-4D88-92F8-DD01EFC49A95}" sibTransId="{4A6B3E5D-1BF3-42D4-A8D7-683509394108}"/>
    <dgm:cxn modelId="{178B2F5E-CD49-4EA1-B293-3B71E8D507C9}" srcId="{B5056B64-8D2F-452D-8F60-A73EA69AF3C0}" destId="{819DB1DE-2BF2-46DF-8C9F-614F24077E77}" srcOrd="0" destOrd="0" parTransId="{FD95D4E5-A738-4ADD-96B1-E4A4A27072E7}" sibTransId="{391C3B5B-E883-4FE9-808A-B3F8C463F83D}"/>
    <dgm:cxn modelId="{46A2D52A-7CB5-498F-96FE-D0BDC2F5546A}" type="presOf" srcId="{819DB1DE-2BF2-46DF-8C9F-614F24077E77}" destId="{21EE06DD-3763-4693-854D-934C9299F328}" srcOrd="1" destOrd="0" presId="urn:microsoft.com/office/officeart/2005/8/layout/cycle4"/>
    <dgm:cxn modelId="{D06CE99B-50F0-4A09-A0A7-03B4D8696D2E}" type="presOf" srcId="{9378DF65-2803-48A6-A39A-E304FD6DDCA1}" destId="{10630CFA-F87E-4B78-AA70-BE7FA464984E}" srcOrd="0" destOrd="0" presId="urn:microsoft.com/office/officeart/2005/8/layout/cycle4"/>
    <dgm:cxn modelId="{C787159C-432A-4937-B1B5-18D72FD2860B}" srcId="{02D23104-B522-42A4-86CE-0154E24F8E1C}" destId="{327D0F13-DB5B-4E86-B33B-728B8F92BA36}" srcOrd="1" destOrd="0" parTransId="{DDC10953-497A-4C5E-B653-DECCD47B60C2}" sibTransId="{5774FAF0-D29A-4668-9B30-0EA2AA61A6A5}"/>
    <dgm:cxn modelId="{B0B401A7-8E11-494A-957E-2D97105F73E4}" type="presOf" srcId="{A0357471-A609-43D5-B82E-9E33F54ADA4F}" destId="{0FDB41DA-D6E5-4E24-825A-FBD169B1DAB0}" srcOrd="1" destOrd="0" presId="urn:microsoft.com/office/officeart/2005/8/layout/cycle4"/>
    <dgm:cxn modelId="{2AF611E9-EC6A-43C8-808C-D3348F18D12C}" srcId="{02D23104-B522-42A4-86CE-0154E24F8E1C}" destId="{74BDC4DB-A856-4420-86C6-1620F5E2FFD1}" srcOrd="3" destOrd="0" parTransId="{D0F4DE21-0052-4F0D-B05B-AB7A54FDD194}" sibTransId="{C48D3026-A5C2-43E2-A622-C2972748D63D}"/>
    <dgm:cxn modelId="{210BEC7C-1433-4B81-81EF-190175652419}" type="presOf" srcId="{7393BB15-2263-498E-BCBA-1937209D96EE}" destId="{E97D1871-5413-481F-97C2-F88B6B195372}" srcOrd="0" destOrd="0" presId="urn:microsoft.com/office/officeart/2005/8/layout/cycle4"/>
    <dgm:cxn modelId="{10191EF8-048E-4B7F-BC1B-82C430BEEC14}" type="presOf" srcId="{7393BB15-2263-498E-BCBA-1937209D96EE}" destId="{5491C612-8D16-43F5-8AD0-16E8F9BBA530}" srcOrd="1" destOrd="0" presId="urn:microsoft.com/office/officeart/2005/8/layout/cycle4"/>
    <dgm:cxn modelId="{E143E5C3-2941-41DD-B012-C0C9A13E8E24}" type="presOf" srcId="{74BDC4DB-A856-4420-86C6-1620F5E2FFD1}" destId="{67AB614C-C66F-4D90-8B8F-162785FBE43D}" srcOrd="0" destOrd="0" presId="urn:microsoft.com/office/officeart/2005/8/layout/cycle4"/>
    <dgm:cxn modelId="{E05B945B-6D62-48D9-8B8C-B2DA730F7171}" srcId="{02D23104-B522-42A4-86CE-0154E24F8E1C}" destId="{6ACB0B83-AC8A-4302-9889-6D1763D74E0F}" srcOrd="2" destOrd="0" parTransId="{9F589D0D-6FCB-47CC-8214-7F5DBA682A98}" sibTransId="{4048C68B-506D-42CC-ADA5-9796B49890F7}"/>
    <dgm:cxn modelId="{F25E6415-D54B-406E-B0B2-8D1F60520ED8}" type="presOf" srcId="{B5056B64-8D2F-452D-8F60-A73EA69AF3C0}" destId="{A0D5E8FC-4135-4F7F-8605-5DE922094BF4}" srcOrd="0" destOrd="0" presId="urn:microsoft.com/office/officeart/2005/8/layout/cycle4"/>
    <dgm:cxn modelId="{B29298D2-0761-48AC-93B2-80801910B1E2}" type="presParOf" srcId="{6B49ABC5-1E6A-48CF-B99B-513FFD5067FA}" destId="{4FCC6196-5153-4010-9680-488F5FD8E231}" srcOrd="0" destOrd="0" presId="urn:microsoft.com/office/officeart/2005/8/layout/cycle4"/>
    <dgm:cxn modelId="{A6C0F31F-AAA4-4443-8C38-7E165132F8E4}" type="presParOf" srcId="{4FCC6196-5153-4010-9680-488F5FD8E231}" destId="{B6296A2D-641A-4939-8B06-82708899BB62}" srcOrd="0" destOrd="0" presId="urn:microsoft.com/office/officeart/2005/8/layout/cycle4"/>
    <dgm:cxn modelId="{4AE56568-6B3A-4E68-B63E-D4537960B1D6}" type="presParOf" srcId="{B6296A2D-641A-4939-8B06-82708899BB62}" destId="{F68B9E6A-77D1-42D6-844C-147C85ABD7B4}" srcOrd="0" destOrd="0" presId="urn:microsoft.com/office/officeart/2005/8/layout/cycle4"/>
    <dgm:cxn modelId="{AC33A7D5-1BA4-494D-9BED-D399D4FDC57E}" type="presParOf" srcId="{B6296A2D-641A-4939-8B06-82708899BB62}" destId="{21EE06DD-3763-4693-854D-934C9299F328}" srcOrd="1" destOrd="0" presId="urn:microsoft.com/office/officeart/2005/8/layout/cycle4"/>
    <dgm:cxn modelId="{DBCB29E9-D0AE-4FF7-86B2-A1B1E5EE9E1E}" type="presParOf" srcId="{4FCC6196-5153-4010-9680-488F5FD8E231}" destId="{CC89C61C-3A1D-4A26-903D-F4082E6D7D4D}" srcOrd="1" destOrd="0" presId="urn:microsoft.com/office/officeart/2005/8/layout/cycle4"/>
    <dgm:cxn modelId="{2ECED988-994B-49A4-92C6-CE4EAA59487A}" type="presParOf" srcId="{CC89C61C-3A1D-4A26-903D-F4082E6D7D4D}" destId="{10630CFA-F87E-4B78-AA70-BE7FA464984E}" srcOrd="0" destOrd="0" presId="urn:microsoft.com/office/officeart/2005/8/layout/cycle4"/>
    <dgm:cxn modelId="{293B23B6-5D3B-4D11-B297-2F7341537A67}" type="presParOf" srcId="{CC89C61C-3A1D-4A26-903D-F4082E6D7D4D}" destId="{2392DE4A-8C04-41CF-A4CD-4FBF20EC7A87}" srcOrd="1" destOrd="0" presId="urn:microsoft.com/office/officeart/2005/8/layout/cycle4"/>
    <dgm:cxn modelId="{90D35A67-F65E-4520-A634-20903FA2CF27}" type="presParOf" srcId="{4FCC6196-5153-4010-9680-488F5FD8E231}" destId="{6F239D7E-6BB4-41FB-8EF8-533A6A4E214C}" srcOrd="2" destOrd="0" presId="urn:microsoft.com/office/officeart/2005/8/layout/cycle4"/>
    <dgm:cxn modelId="{CD9257E7-616B-44EF-A3A2-899B432ACCBC}" type="presParOf" srcId="{6F239D7E-6BB4-41FB-8EF8-533A6A4E214C}" destId="{E97D1871-5413-481F-97C2-F88B6B195372}" srcOrd="0" destOrd="0" presId="urn:microsoft.com/office/officeart/2005/8/layout/cycle4"/>
    <dgm:cxn modelId="{1BACCB15-6951-4D99-BDD2-BEA6CCA01A56}" type="presParOf" srcId="{6F239D7E-6BB4-41FB-8EF8-533A6A4E214C}" destId="{5491C612-8D16-43F5-8AD0-16E8F9BBA530}" srcOrd="1" destOrd="0" presId="urn:microsoft.com/office/officeart/2005/8/layout/cycle4"/>
    <dgm:cxn modelId="{1DB889FC-BF53-4937-8E64-742D97DB2E38}" type="presParOf" srcId="{4FCC6196-5153-4010-9680-488F5FD8E231}" destId="{32F1F364-0477-47EF-A830-58435B84CB3B}" srcOrd="3" destOrd="0" presId="urn:microsoft.com/office/officeart/2005/8/layout/cycle4"/>
    <dgm:cxn modelId="{BA294937-CAB8-4E9B-ADC9-BBB8163FB173}" type="presParOf" srcId="{32F1F364-0477-47EF-A830-58435B84CB3B}" destId="{14E4F426-523D-4FAD-AE24-C610EC7C529B}" srcOrd="0" destOrd="0" presId="urn:microsoft.com/office/officeart/2005/8/layout/cycle4"/>
    <dgm:cxn modelId="{BCF03E41-6EE6-4AD3-8139-DA69B8F53103}" type="presParOf" srcId="{32F1F364-0477-47EF-A830-58435B84CB3B}" destId="{0FDB41DA-D6E5-4E24-825A-FBD169B1DAB0}" srcOrd="1" destOrd="0" presId="urn:microsoft.com/office/officeart/2005/8/layout/cycle4"/>
    <dgm:cxn modelId="{17A8A00F-060A-4F11-A4E8-847DD6DFC5D7}" type="presParOf" srcId="{4FCC6196-5153-4010-9680-488F5FD8E231}" destId="{A0651255-F928-400C-8092-1C9EBE38F645}" srcOrd="4" destOrd="0" presId="urn:microsoft.com/office/officeart/2005/8/layout/cycle4"/>
    <dgm:cxn modelId="{27EB528B-B619-4A7A-A52C-B050FD540163}" type="presParOf" srcId="{6B49ABC5-1E6A-48CF-B99B-513FFD5067FA}" destId="{9FE817F5-6EEF-4643-B8EC-E4331B13AB5A}" srcOrd="1" destOrd="0" presId="urn:microsoft.com/office/officeart/2005/8/layout/cycle4"/>
    <dgm:cxn modelId="{196F5851-B516-4362-9FB5-49A5006C9023}" type="presParOf" srcId="{9FE817F5-6EEF-4643-B8EC-E4331B13AB5A}" destId="{A0D5E8FC-4135-4F7F-8605-5DE922094BF4}" srcOrd="0" destOrd="0" presId="urn:microsoft.com/office/officeart/2005/8/layout/cycle4"/>
    <dgm:cxn modelId="{D83D91FA-28AC-404D-AB5E-C4755AFF8A76}" type="presParOf" srcId="{9FE817F5-6EEF-4643-B8EC-E4331B13AB5A}" destId="{BDFA536F-D31A-4306-8C49-0EE854A421D7}" srcOrd="1" destOrd="0" presId="urn:microsoft.com/office/officeart/2005/8/layout/cycle4"/>
    <dgm:cxn modelId="{21D6F0C8-D6EA-4B69-B4B5-F6F638EA468C}" type="presParOf" srcId="{9FE817F5-6EEF-4643-B8EC-E4331B13AB5A}" destId="{6A292B3B-B8C6-4486-A407-11EDE2787283}" srcOrd="2" destOrd="0" presId="urn:microsoft.com/office/officeart/2005/8/layout/cycle4"/>
    <dgm:cxn modelId="{53F566D9-5B84-4089-9410-C7C8846CA957}" type="presParOf" srcId="{9FE817F5-6EEF-4643-B8EC-E4331B13AB5A}" destId="{67AB614C-C66F-4D90-8B8F-162785FBE43D}" srcOrd="3" destOrd="0" presId="urn:microsoft.com/office/officeart/2005/8/layout/cycle4"/>
    <dgm:cxn modelId="{E0523684-B14B-4B60-9975-FC1440D4A90D}" type="presParOf" srcId="{9FE817F5-6EEF-4643-B8EC-E4331B13AB5A}" destId="{74987F4A-7BC2-4014-9551-1FBAF6D4A99E}" srcOrd="4" destOrd="0" presId="urn:microsoft.com/office/officeart/2005/8/layout/cycle4"/>
    <dgm:cxn modelId="{52135E35-BB12-4F26-93F3-182194291796}" type="presParOf" srcId="{6B49ABC5-1E6A-48CF-B99B-513FFD5067FA}" destId="{3831369F-6117-4965-9ED9-04EBDF47AFB7}" srcOrd="2" destOrd="0" presId="urn:microsoft.com/office/officeart/2005/8/layout/cycle4"/>
    <dgm:cxn modelId="{EDE0AEB3-75B9-4F4C-B617-6D511F70D28A}" type="presParOf" srcId="{6B49ABC5-1E6A-48CF-B99B-513FFD5067FA}" destId="{317A6592-7BE4-44F7-9ACD-634C8715C9A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1871-5413-481F-97C2-F88B6B195372}">
      <dsp:nvSpPr>
        <dsp:cNvPr id="0" name=""/>
        <dsp:cNvSpPr/>
      </dsp:nvSpPr>
      <dsp:spPr>
        <a:xfrm>
          <a:off x="3710965" y="2785145"/>
          <a:ext cx="2023326" cy="1310656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900" kern="1200" dirty="0"/>
        </a:p>
      </dsp:txBody>
      <dsp:txXfrm>
        <a:off x="4346753" y="3141600"/>
        <a:ext cx="1358746" cy="925410"/>
      </dsp:txXfrm>
    </dsp:sp>
    <dsp:sp modelId="{14E4F426-523D-4FAD-AE24-C610EC7C529B}">
      <dsp:nvSpPr>
        <dsp:cNvPr id="0" name=""/>
        <dsp:cNvSpPr/>
      </dsp:nvSpPr>
      <dsp:spPr>
        <a:xfrm>
          <a:off x="409748" y="2785145"/>
          <a:ext cx="2023326" cy="1310656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900" kern="1200" dirty="0"/>
        </a:p>
      </dsp:txBody>
      <dsp:txXfrm>
        <a:off x="438539" y="3141600"/>
        <a:ext cx="1358746" cy="925410"/>
      </dsp:txXfrm>
    </dsp:sp>
    <dsp:sp modelId="{10630CFA-F87E-4B78-AA70-BE7FA464984E}">
      <dsp:nvSpPr>
        <dsp:cNvPr id="0" name=""/>
        <dsp:cNvSpPr/>
      </dsp:nvSpPr>
      <dsp:spPr>
        <a:xfrm>
          <a:off x="3710965" y="0"/>
          <a:ext cx="2023326" cy="1310656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900" kern="1200" dirty="0"/>
        </a:p>
      </dsp:txBody>
      <dsp:txXfrm>
        <a:off x="4346753" y="28791"/>
        <a:ext cx="1358746" cy="925410"/>
      </dsp:txXfrm>
    </dsp:sp>
    <dsp:sp modelId="{F68B9E6A-77D1-42D6-844C-147C85ABD7B4}">
      <dsp:nvSpPr>
        <dsp:cNvPr id="0" name=""/>
        <dsp:cNvSpPr/>
      </dsp:nvSpPr>
      <dsp:spPr>
        <a:xfrm>
          <a:off x="409748" y="0"/>
          <a:ext cx="2023326" cy="1310656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900" kern="1200" dirty="0"/>
        </a:p>
      </dsp:txBody>
      <dsp:txXfrm>
        <a:off x="438539" y="28791"/>
        <a:ext cx="1358746" cy="925410"/>
      </dsp:txXfrm>
    </dsp:sp>
    <dsp:sp modelId="{A0D5E8FC-4135-4F7F-8605-5DE922094BF4}">
      <dsp:nvSpPr>
        <dsp:cNvPr id="0" name=""/>
        <dsp:cNvSpPr/>
      </dsp:nvSpPr>
      <dsp:spPr>
        <a:xfrm>
          <a:off x="1257579" y="233460"/>
          <a:ext cx="1773482" cy="1773482"/>
        </a:xfrm>
        <a:prstGeom prst="pieWedg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1777020" y="752901"/>
        <a:ext cx="1254041" cy="1254041"/>
      </dsp:txXfrm>
    </dsp:sp>
    <dsp:sp modelId="{BDFA536F-D31A-4306-8C49-0EE854A421D7}">
      <dsp:nvSpPr>
        <dsp:cNvPr id="0" name=""/>
        <dsp:cNvSpPr/>
      </dsp:nvSpPr>
      <dsp:spPr>
        <a:xfrm rot="5400000">
          <a:off x="3112978" y="233460"/>
          <a:ext cx="1773482" cy="1773482"/>
        </a:xfrm>
        <a:prstGeom prst="pieWedg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 rot="-5400000">
        <a:off x="3112978" y="752901"/>
        <a:ext cx="1254041" cy="1254041"/>
      </dsp:txXfrm>
    </dsp:sp>
    <dsp:sp modelId="{6A292B3B-B8C6-4486-A407-11EDE2787283}">
      <dsp:nvSpPr>
        <dsp:cNvPr id="0" name=""/>
        <dsp:cNvSpPr/>
      </dsp:nvSpPr>
      <dsp:spPr>
        <a:xfrm rot="10800000">
          <a:off x="3112978" y="2088859"/>
          <a:ext cx="1773482" cy="1773482"/>
        </a:xfrm>
        <a:prstGeom prst="pieWedg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 rot="10800000">
        <a:off x="3112978" y="2088859"/>
        <a:ext cx="1254041" cy="1254041"/>
      </dsp:txXfrm>
    </dsp:sp>
    <dsp:sp modelId="{67AB614C-C66F-4D90-8B8F-162785FBE43D}">
      <dsp:nvSpPr>
        <dsp:cNvPr id="0" name=""/>
        <dsp:cNvSpPr/>
      </dsp:nvSpPr>
      <dsp:spPr>
        <a:xfrm rot="16200000">
          <a:off x="1257579" y="2088859"/>
          <a:ext cx="1773482" cy="1773482"/>
        </a:xfrm>
        <a:prstGeom prst="pieWedg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 rot="5400000">
        <a:off x="1777020" y="2088859"/>
        <a:ext cx="1254041" cy="1254041"/>
      </dsp:txXfrm>
    </dsp:sp>
    <dsp:sp modelId="{3831369F-6117-4965-9ED9-04EBDF47AFB7}">
      <dsp:nvSpPr>
        <dsp:cNvPr id="0" name=""/>
        <dsp:cNvSpPr/>
      </dsp:nvSpPr>
      <dsp:spPr>
        <a:xfrm>
          <a:off x="2765858" y="1679278"/>
          <a:ext cx="612322" cy="532454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6592-7BE4-44F7-9ACD-634C8715C9AC}">
      <dsp:nvSpPr>
        <dsp:cNvPr id="0" name=""/>
        <dsp:cNvSpPr/>
      </dsp:nvSpPr>
      <dsp:spPr>
        <a:xfrm rot="10800000">
          <a:off x="2765858" y="1884068"/>
          <a:ext cx="612322" cy="532454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55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69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6982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696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187" algn="l" defTabSz="914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225" algn="l" defTabSz="914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264" algn="l" defTabSz="914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299" algn="l" defTabSz="914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3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4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49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5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6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1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1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1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6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6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7"/>
            <a:ext cx="775136" cy="254618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" y="5792"/>
            <a:ext cx="12855388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9" y="385763"/>
            <a:ext cx="11090275" cy="1397000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9" y="1925638"/>
            <a:ext cx="11090275" cy="4589462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9" y="6704014"/>
            <a:ext cx="2892425" cy="38417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4" y="6704014"/>
            <a:ext cx="4340225" cy="38417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9" y="6704014"/>
            <a:ext cx="2892425" cy="38417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</p:sldLayoutIdLst>
  <p:txStyles>
    <p:titleStyle>
      <a:lvl1pPr algn="l" defTabSz="9142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0" indent="-228570" algn="l" defTabSz="9142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8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7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5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3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2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0" indent="-228570" algn="l" defTabSz="9142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5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5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3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1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3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-755895" y="1227642"/>
            <a:ext cx="16714196" cy="2035015"/>
          </a:xfrm>
          <a:custGeom>
            <a:avLst/>
            <a:gdLst>
              <a:gd name="connsiteX0" fmla="*/ 0 w 9575800"/>
              <a:gd name="connsiteY0" fmla="*/ 144875 h 764207"/>
              <a:gd name="connsiteX1" fmla="*/ 1642534 w 9575800"/>
              <a:gd name="connsiteY1" fmla="*/ 762942 h 764207"/>
              <a:gd name="connsiteX2" fmla="*/ 3242734 w 9575800"/>
              <a:gd name="connsiteY2" fmla="*/ 942 h 764207"/>
              <a:gd name="connsiteX3" fmla="*/ 5003800 w 9575800"/>
              <a:gd name="connsiteY3" fmla="*/ 593608 h 764207"/>
              <a:gd name="connsiteX4" fmla="*/ 6629400 w 9575800"/>
              <a:gd name="connsiteY4" fmla="*/ 34808 h 764207"/>
              <a:gd name="connsiteX5" fmla="*/ 8111067 w 9575800"/>
              <a:gd name="connsiteY5" fmla="*/ 627475 h 764207"/>
              <a:gd name="connsiteX6" fmla="*/ 9575800 w 9575800"/>
              <a:gd name="connsiteY6" fmla="*/ 34808 h 764207"/>
              <a:gd name="connsiteX7" fmla="*/ 9575800 w 9575800"/>
              <a:gd name="connsiteY7" fmla="*/ 34808 h 764207"/>
              <a:gd name="connsiteX0" fmla="*/ 0 w 9575800"/>
              <a:gd name="connsiteY0" fmla="*/ 144875 h 763062"/>
              <a:gd name="connsiteX1" fmla="*/ 1642534 w 9575800"/>
              <a:gd name="connsiteY1" fmla="*/ 762942 h 763062"/>
              <a:gd name="connsiteX2" fmla="*/ 3242734 w 9575800"/>
              <a:gd name="connsiteY2" fmla="*/ 942 h 763062"/>
              <a:gd name="connsiteX3" fmla="*/ 5003800 w 9575800"/>
              <a:gd name="connsiteY3" fmla="*/ 593608 h 763062"/>
              <a:gd name="connsiteX4" fmla="*/ 6629400 w 9575800"/>
              <a:gd name="connsiteY4" fmla="*/ 34808 h 763062"/>
              <a:gd name="connsiteX5" fmla="*/ 8111067 w 9575800"/>
              <a:gd name="connsiteY5" fmla="*/ 627475 h 763062"/>
              <a:gd name="connsiteX6" fmla="*/ 9575800 w 9575800"/>
              <a:gd name="connsiteY6" fmla="*/ 34808 h 763062"/>
              <a:gd name="connsiteX7" fmla="*/ 9575800 w 9575800"/>
              <a:gd name="connsiteY7" fmla="*/ 34808 h 763062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11067 w 9575800"/>
              <a:gd name="connsiteY5" fmla="*/ 626608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5532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95333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10667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7 h 763339"/>
              <a:gd name="connsiteX1" fmla="*/ 1642534 w 9575800"/>
              <a:gd name="connsiteY1" fmla="*/ 762074 h 763339"/>
              <a:gd name="connsiteX2" fmla="*/ 3285067 w 9575800"/>
              <a:gd name="connsiteY2" fmla="*/ 74 h 763339"/>
              <a:gd name="connsiteX3" fmla="*/ 4910667 w 9575800"/>
              <a:gd name="connsiteY3" fmla="*/ 711274 h 763339"/>
              <a:gd name="connsiteX4" fmla="*/ 6553200 w 9575800"/>
              <a:gd name="connsiteY4" fmla="*/ 33940 h 763339"/>
              <a:gd name="connsiteX5" fmla="*/ 8246534 w 9575800"/>
              <a:gd name="connsiteY5" fmla="*/ 728206 h 763339"/>
              <a:gd name="connsiteX6" fmla="*/ 9575800 w 9575800"/>
              <a:gd name="connsiteY6" fmla="*/ 33940 h 763339"/>
              <a:gd name="connsiteX7" fmla="*/ 9575800 w 9575800"/>
              <a:gd name="connsiteY7" fmla="*/ 33940 h 763339"/>
              <a:gd name="connsiteX0" fmla="*/ 0 w 10337800"/>
              <a:gd name="connsiteY0" fmla="*/ 186797 h 806129"/>
              <a:gd name="connsiteX1" fmla="*/ 1642534 w 10337800"/>
              <a:gd name="connsiteY1" fmla="*/ 804864 h 806129"/>
              <a:gd name="connsiteX2" fmla="*/ 3285067 w 10337800"/>
              <a:gd name="connsiteY2" fmla="*/ 42864 h 806129"/>
              <a:gd name="connsiteX3" fmla="*/ 4910667 w 10337800"/>
              <a:gd name="connsiteY3" fmla="*/ 754064 h 806129"/>
              <a:gd name="connsiteX4" fmla="*/ 6553200 w 10337800"/>
              <a:gd name="connsiteY4" fmla="*/ 76730 h 806129"/>
              <a:gd name="connsiteX5" fmla="*/ 8246534 w 10337800"/>
              <a:gd name="connsiteY5" fmla="*/ 770996 h 806129"/>
              <a:gd name="connsiteX6" fmla="*/ 9575800 w 10337800"/>
              <a:gd name="connsiteY6" fmla="*/ 76730 h 806129"/>
              <a:gd name="connsiteX7" fmla="*/ 10337800 w 10337800"/>
              <a:gd name="connsiteY7" fmla="*/ 530 h 806129"/>
              <a:gd name="connsiteX0" fmla="*/ 0 w 10556875"/>
              <a:gd name="connsiteY0" fmla="*/ 181741 h 801073"/>
              <a:gd name="connsiteX1" fmla="*/ 1642534 w 10556875"/>
              <a:gd name="connsiteY1" fmla="*/ 799808 h 801073"/>
              <a:gd name="connsiteX2" fmla="*/ 3285067 w 10556875"/>
              <a:gd name="connsiteY2" fmla="*/ 37808 h 801073"/>
              <a:gd name="connsiteX3" fmla="*/ 4910667 w 10556875"/>
              <a:gd name="connsiteY3" fmla="*/ 749008 h 801073"/>
              <a:gd name="connsiteX4" fmla="*/ 6553200 w 10556875"/>
              <a:gd name="connsiteY4" fmla="*/ 71674 h 801073"/>
              <a:gd name="connsiteX5" fmla="*/ 8246534 w 10556875"/>
              <a:gd name="connsiteY5" fmla="*/ 765940 h 801073"/>
              <a:gd name="connsiteX6" fmla="*/ 9575800 w 10556875"/>
              <a:gd name="connsiteY6" fmla="*/ 71674 h 801073"/>
              <a:gd name="connsiteX7" fmla="*/ 10556875 w 10556875"/>
              <a:gd name="connsiteY7" fmla="*/ 4999 h 801073"/>
              <a:gd name="connsiteX0" fmla="*/ 0 w 10556875"/>
              <a:gd name="connsiteY0" fmla="*/ 224093 h 843425"/>
              <a:gd name="connsiteX1" fmla="*/ 1642534 w 10556875"/>
              <a:gd name="connsiteY1" fmla="*/ 842160 h 843425"/>
              <a:gd name="connsiteX2" fmla="*/ 3285067 w 10556875"/>
              <a:gd name="connsiteY2" fmla="*/ 80160 h 843425"/>
              <a:gd name="connsiteX3" fmla="*/ 4910667 w 10556875"/>
              <a:gd name="connsiteY3" fmla="*/ 791360 h 843425"/>
              <a:gd name="connsiteX4" fmla="*/ 6553200 w 10556875"/>
              <a:gd name="connsiteY4" fmla="*/ 114026 h 843425"/>
              <a:gd name="connsiteX5" fmla="*/ 8246534 w 10556875"/>
              <a:gd name="connsiteY5" fmla="*/ 808292 h 843425"/>
              <a:gd name="connsiteX6" fmla="*/ 9575800 w 10556875"/>
              <a:gd name="connsiteY6" fmla="*/ 114026 h 843425"/>
              <a:gd name="connsiteX7" fmla="*/ 10556875 w 10556875"/>
              <a:gd name="connsiteY7" fmla="*/ 47351 h 843425"/>
              <a:gd name="connsiteX0" fmla="*/ 0 w 10556875"/>
              <a:gd name="connsiteY0" fmla="*/ 226862 h 846194"/>
              <a:gd name="connsiteX1" fmla="*/ 1642534 w 10556875"/>
              <a:gd name="connsiteY1" fmla="*/ 844929 h 846194"/>
              <a:gd name="connsiteX2" fmla="*/ 3285067 w 10556875"/>
              <a:gd name="connsiteY2" fmla="*/ 82929 h 846194"/>
              <a:gd name="connsiteX3" fmla="*/ 4910667 w 10556875"/>
              <a:gd name="connsiteY3" fmla="*/ 794129 h 846194"/>
              <a:gd name="connsiteX4" fmla="*/ 6553200 w 10556875"/>
              <a:gd name="connsiteY4" fmla="*/ 116795 h 846194"/>
              <a:gd name="connsiteX5" fmla="*/ 8246534 w 10556875"/>
              <a:gd name="connsiteY5" fmla="*/ 811061 h 846194"/>
              <a:gd name="connsiteX6" fmla="*/ 9575800 w 10556875"/>
              <a:gd name="connsiteY6" fmla="*/ 116795 h 846194"/>
              <a:gd name="connsiteX7" fmla="*/ 10556875 w 10556875"/>
              <a:gd name="connsiteY7" fmla="*/ 50120 h 846194"/>
              <a:gd name="connsiteX0" fmla="*/ 0 w 10947400"/>
              <a:gd name="connsiteY0" fmla="*/ 0 h 952369"/>
              <a:gd name="connsiteX1" fmla="*/ 2033059 w 10947400"/>
              <a:gd name="connsiteY1" fmla="*/ 951442 h 952369"/>
              <a:gd name="connsiteX2" fmla="*/ 3675592 w 10947400"/>
              <a:gd name="connsiteY2" fmla="*/ 189442 h 952369"/>
              <a:gd name="connsiteX3" fmla="*/ 5301192 w 10947400"/>
              <a:gd name="connsiteY3" fmla="*/ 900642 h 952369"/>
              <a:gd name="connsiteX4" fmla="*/ 6943725 w 10947400"/>
              <a:gd name="connsiteY4" fmla="*/ 223308 h 952369"/>
              <a:gd name="connsiteX5" fmla="*/ 8637059 w 10947400"/>
              <a:gd name="connsiteY5" fmla="*/ 917574 h 952369"/>
              <a:gd name="connsiteX6" fmla="*/ 9966325 w 10947400"/>
              <a:gd name="connsiteY6" fmla="*/ 223308 h 952369"/>
              <a:gd name="connsiteX7" fmla="*/ 10947400 w 10947400"/>
              <a:gd name="connsiteY7" fmla="*/ 156633 h 952369"/>
              <a:gd name="connsiteX0" fmla="*/ 0 w 10947400"/>
              <a:gd name="connsiteY0" fmla="*/ 0 h 952369"/>
              <a:gd name="connsiteX1" fmla="*/ 2033059 w 10947400"/>
              <a:gd name="connsiteY1" fmla="*/ 951442 h 952369"/>
              <a:gd name="connsiteX2" fmla="*/ 3675592 w 10947400"/>
              <a:gd name="connsiteY2" fmla="*/ 189442 h 952369"/>
              <a:gd name="connsiteX3" fmla="*/ 5301192 w 10947400"/>
              <a:gd name="connsiteY3" fmla="*/ 900642 h 952369"/>
              <a:gd name="connsiteX4" fmla="*/ 6943725 w 10947400"/>
              <a:gd name="connsiteY4" fmla="*/ 223308 h 952369"/>
              <a:gd name="connsiteX5" fmla="*/ 8637059 w 10947400"/>
              <a:gd name="connsiteY5" fmla="*/ 917574 h 952369"/>
              <a:gd name="connsiteX6" fmla="*/ 9966325 w 10947400"/>
              <a:gd name="connsiteY6" fmla="*/ 223308 h 952369"/>
              <a:gd name="connsiteX7" fmla="*/ 10947400 w 10947400"/>
              <a:gd name="connsiteY7" fmla="*/ 156633 h 952369"/>
              <a:gd name="connsiteX0" fmla="*/ 0 w 10833100"/>
              <a:gd name="connsiteY0" fmla="*/ 0 h 952369"/>
              <a:gd name="connsiteX1" fmla="*/ 1918759 w 10833100"/>
              <a:gd name="connsiteY1" fmla="*/ 951442 h 952369"/>
              <a:gd name="connsiteX2" fmla="*/ 3561292 w 10833100"/>
              <a:gd name="connsiteY2" fmla="*/ 189442 h 952369"/>
              <a:gd name="connsiteX3" fmla="*/ 5186892 w 10833100"/>
              <a:gd name="connsiteY3" fmla="*/ 900642 h 952369"/>
              <a:gd name="connsiteX4" fmla="*/ 6829425 w 10833100"/>
              <a:gd name="connsiteY4" fmla="*/ 223308 h 952369"/>
              <a:gd name="connsiteX5" fmla="*/ 8522759 w 10833100"/>
              <a:gd name="connsiteY5" fmla="*/ 917574 h 952369"/>
              <a:gd name="connsiteX6" fmla="*/ 9852025 w 10833100"/>
              <a:gd name="connsiteY6" fmla="*/ 223308 h 952369"/>
              <a:gd name="connsiteX7" fmla="*/ 10833100 w 10833100"/>
              <a:gd name="connsiteY7" fmla="*/ 156633 h 952369"/>
              <a:gd name="connsiteX0" fmla="*/ 0 w 10833100"/>
              <a:gd name="connsiteY0" fmla="*/ 0 h 952369"/>
              <a:gd name="connsiteX1" fmla="*/ 1918759 w 10833100"/>
              <a:gd name="connsiteY1" fmla="*/ 951442 h 952369"/>
              <a:gd name="connsiteX2" fmla="*/ 3561292 w 10833100"/>
              <a:gd name="connsiteY2" fmla="*/ 189442 h 952369"/>
              <a:gd name="connsiteX3" fmla="*/ 5186892 w 10833100"/>
              <a:gd name="connsiteY3" fmla="*/ 900642 h 952369"/>
              <a:gd name="connsiteX4" fmla="*/ 6829425 w 10833100"/>
              <a:gd name="connsiteY4" fmla="*/ 223308 h 952369"/>
              <a:gd name="connsiteX5" fmla="*/ 8522759 w 10833100"/>
              <a:gd name="connsiteY5" fmla="*/ 917574 h 952369"/>
              <a:gd name="connsiteX6" fmla="*/ 9852025 w 10833100"/>
              <a:gd name="connsiteY6" fmla="*/ 223308 h 952369"/>
              <a:gd name="connsiteX7" fmla="*/ 10833100 w 10833100"/>
              <a:gd name="connsiteY7" fmla="*/ 156633 h 952369"/>
              <a:gd name="connsiteX0" fmla="*/ 0 w 10899775"/>
              <a:gd name="connsiteY0" fmla="*/ 0 h 1077698"/>
              <a:gd name="connsiteX1" fmla="*/ 1985434 w 10899775"/>
              <a:gd name="connsiteY1" fmla="*/ 1075267 h 1077698"/>
              <a:gd name="connsiteX2" fmla="*/ 3627967 w 10899775"/>
              <a:gd name="connsiteY2" fmla="*/ 313267 h 1077698"/>
              <a:gd name="connsiteX3" fmla="*/ 5253567 w 10899775"/>
              <a:gd name="connsiteY3" fmla="*/ 1024467 h 1077698"/>
              <a:gd name="connsiteX4" fmla="*/ 6896100 w 10899775"/>
              <a:gd name="connsiteY4" fmla="*/ 347133 h 1077698"/>
              <a:gd name="connsiteX5" fmla="*/ 8589434 w 10899775"/>
              <a:gd name="connsiteY5" fmla="*/ 1041399 h 1077698"/>
              <a:gd name="connsiteX6" fmla="*/ 9918700 w 10899775"/>
              <a:gd name="connsiteY6" fmla="*/ 347133 h 1077698"/>
              <a:gd name="connsiteX7" fmla="*/ 10899775 w 10899775"/>
              <a:gd name="connsiteY7" fmla="*/ 280458 h 1077698"/>
              <a:gd name="connsiteX0" fmla="*/ 0 w 10899775"/>
              <a:gd name="connsiteY0" fmla="*/ 0 h 1077698"/>
              <a:gd name="connsiteX1" fmla="*/ 1985434 w 10899775"/>
              <a:gd name="connsiteY1" fmla="*/ 1075267 h 1077698"/>
              <a:gd name="connsiteX2" fmla="*/ 3627967 w 10899775"/>
              <a:gd name="connsiteY2" fmla="*/ 313267 h 1077698"/>
              <a:gd name="connsiteX3" fmla="*/ 5253567 w 10899775"/>
              <a:gd name="connsiteY3" fmla="*/ 1024467 h 1077698"/>
              <a:gd name="connsiteX4" fmla="*/ 6896100 w 10899775"/>
              <a:gd name="connsiteY4" fmla="*/ 347133 h 1077698"/>
              <a:gd name="connsiteX5" fmla="*/ 8589434 w 10899775"/>
              <a:gd name="connsiteY5" fmla="*/ 1041399 h 1077698"/>
              <a:gd name="connsiteX6" fmla="*/ 9918700 w 10899775"/>
              <a:gd name="connsiteY6" fmla="*/ 347133 h 1077698"/>
              <a:gd name="connsiteX7" fmla="*/ 10899775 w 10899775"/>
              <a:gd name="connsiteY7" fmla="*/ 280458 h 1077698"/>
              <a:gd name="connsiteX0" fmla="*/ 0 w 10899775"/>
              <a:gd name="connsiteY0" fmla="*/ 0 h 1075459"/>
              <a:gd name="connsiteX1" fmla="*/ 1985434 w 10899775"/>
              <a:gd name="connsiteY1" fmla="*/ 1075267 h 1075459"/>
              <a:gd name="connsiteX2" fmla="*/ 3627967 w 10899775"/>
              <a:gd name="connsiteY2" fmla="*/ 313267 h 1075459"/>
              <a:gd name="connsiteX3" fmla="*/ 5253567 w 10899775"/>
              <a:gd name="connsiteY3" fmla="*/ 1024467 h 1075459"/>
              <a:gd name="connsiteX4" fmla="*/ 6896100 w 10899775"/>
              <a:gd name="connsiteY4" fmla="*/ 347133 h 1075459"/>
              <a:gd name="connsiteX5" fmla="*/ 8589434 w 10899775"/>
              <a:gd name="connsiteY5" fmla="*/ 1041399 h 1075459"/>
              <a:gd name="connsiteX6" fmla="*/ 9918700 w 10899775"/>
              <a:gd name="connsiteY6" fmla="*/ 347133 h 1075459"/>
              <a:gd name="connsiteX7" fmla="*/ 10899775 w 10899775"/>
              <a:gd name="connsiteY7" fmla="*/ 280458 h 1075459"/>
              <a:gd name="connsiteX0" fmla="*/ 0 w 10899775"/>
              <a:gd name="connsiteY0" fmla="*/ 0 h 1065936"/>
              <a:gd name="connsiteX1" fmla="*/ 2099734 w 10899775"/>
              <a:gd name="connsiteY1" fmla="*/ 1065742 h 1065936"/>
              <a:gd name="connsiteX2" fmla="*/ 3627967 w 10899775"/>
              <a:gd name="connsiteY2" fmla="*/ 313267 h 1065936"/>
              <a:gd name="connsiteX3" fmla="*/ 5253567 w 10899775"/>
              <a:gd name="connsiteY3" fmla="*/ 1024467 h 1065936"/>
              <a:gd name="connsiteX4" fmla="*/ 6896100 w 10899775"/>
              <a:gd name="connsiteY4" fmla="*/ 347133 h 1065936"/>
              <a:gd name="connsiteX5" fmla="*/ 8589434 w 10899775"/>
              <a:gd name="connsiteY5" fmla="*/ 1041399 h 1065936"/>
              <a:gd name="connsiteX6" fmla="*/ 9918700 w 10899775"/>
              <a:gd name="connsiteY6" fmla="*/ 347133 h 1065936"/>
              <a:gd name="connsiteX7" fmla="*/ 10899775 w 10899775"/>
              <a:gd name="connsiteY7" fmla="*/ 280458 h 1065936"/>
              <a:gd name="connsiteX0" fmla="*/ 0 w 10899775"/>
              <a:gd name="connsiteY0" fmla="*/ 0 h 1065936"/>
              <a:gd name="connsiteX1" fmla="*/ 2099734 w 10899775"/>
              <a:gd name="connsiteY1" fmla="*/ 1065742 h 1065936"/>
              <a:gd name="connsiteX2" fmla="*/ 3627967 w 10899775"/>
              <a:gd name="connsiteY2" fmla="*/ 313267 h 1065936"/>
              <a:gd name="connsiteX3" fmla="*/ 5253567 w 10899775"/>
              <a:gd name="connsiteY3" fmla="*/ 1024467 h 1065936"/>
              <a:gd name="connsiteX4" fmla="*/ 6896100 w 10899775"/>
              <a:gd name="connsiteY4" fmla="*/ 347133 h 1065936"/>
              <a:gd name="connsiteX5" fmla="*/ 8589434 w 10899775"/>
              <a:gd name="connsiteY5" fmla="*/ 1041399 h 1065936"/>
              <a:gd name="connsiteX6" fmla="*/ 9918700 w 10899775"/>
              <a:gd name="connsiteY6" fmla="*/ 347133 h 1065936"/>
              <a:gd name="connsiteX7" fmla="*/ 10899775 w 10899775"/>
              <a:gd name="connsiteY7" fmla="*/ 280458 h 1065936"/>
              <a:gd name="connsiteX0" fmla="*/ 0 w 10899775"/>
              <a:gd name="connsiteY0" fmla="*/ 0 h 1065936"/>
              <a:gd name="connsiteX1" fmla="*/ 2099734 w 10899775"/>
              <a:gd name="connsiteY1" fmla="*/ 1065742 h 1065936"/>
              <a:gd name="connsiteX2" fmla="*/ 3627967 w 10899775"/>
              <a:gd name="connsiteY2" fmla="*/ 313267 h 1065936"/>
              <a:gd name="connsiteX3" fmla="*/ 5253567 w 10899775"/>
              <a:gd name="connsiteY3" fmla="*/ 1024467 h 1065936"/>
              <a:gd name="connsiteX4" fmla="*/ 6896100 w 10899775"/>
              <a:gd name="connsiteY4" fmla="*/ 347133 h 1065936"/>
              <a:gd name="connsiteX5" fmla="*/ 8507932 w 10899775"/>
              <a:gd name="connsiteY5" fmla="*/ 1041399 h 1065936"/>
              <a:gd name="connsiteX6" fmla="*/ 9918700 w 10899775"/>
              <a:gd name="connsiteY6" fmla="*/ 347133 h 1065936"/>
              <a:gd name="connsiteX7" fmla="*/ 10899775 w 10899775"/>
              <a:gd name="connsiteY7" fmla="*/ 280458 h 1065936"/>
              <a:gd name="connsiteX0" fmla="*/ 0 w 10899775"/>
              <a:gd name="connsiteY0" fmla="*/ 0 h 1071785"/>
              <a:gd name="connsiteX1" fmla="*/ 2099734 w 10899775"/>
              <a:gd name="connsiteY1" fmla="*/ 1065742 h 1071785"/>
              <a:gd name="connsiteX2" fmla="*/ 3627967 w 10899775"/>
              <a:gd name="connsiteY2" fmla="*/ 313267 h 1071785"/>
              <a:gd name="connsiteX3" fmla="*/ 5253567 w 10899775"/>
              <a:gd name="connsiteY3" fmla="*/ 1024467 h 1071785"/>
              <a:gd name="connsiteX4" fmla="*/ 6896100 w 10899775"/>
              <a:gd name="connsiteY4" fmla="*/ 347133 h 1071785"/>
              <a:gd name="connsiteX5" fmla="*/ 8507932 w 10899775"/>
              <a:gd name="connsiteY5" fmla="*/ 1041399 h 1071785"/>
              <a:gd name="connsiteX6" fmla="*/ 9918700 w 10899775"/>
              <a:gd name="connsiteY6" fmla="*/ 347133 h 1071785"/>
              <a:gd name="connsiteX7" fmla="*/ 10899775 w 10899775"/>
              <a:gd name="connsiteY7" fmla="*/ 280458 h 107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9775" h="1071785">
                <a:moveTo>
                  <a:pt x="0" y="0"/>
                </a:moveTo>
                <a:cubicBezTo>
                  <a:pt x="808214" y="721078"/>
                  <a:pt x="1427333" y="1126857"/>
                  <a:pt x="2099734" y="1065742"/>
                </a:cubicBezTo>
                <a:cubicBezTo>
                  <a:pt x="2772135" y="1004627"/>
                  <a:pt x="3102328" y="320146"/>
                  <a:pt x="3627967" y="313267"/>
                </a:cubicBezTo>
                <a:cubicBezTo>
                  <a:pt x="4153606" y="306388"/>
                  <a:pt x="4556478" y="1027289"/>
                  <a:pt x="5253567" y="1024467"/>
                </a:cubicBezTo>
                <a:cubicBezTo>
                  <a:pt x="5950656" y="1021645"/>
                  <a:pt x="6353706" y="344311"/>
                  <a:pt x="6896100" y="347133"/>
                </a:cubicBezTo>
                <a:cubicBezTo>
                  <a:pt x="7438494" y="349955"/>
                  <a:pt x="8004165" y="1041399"/>
                  <a:pt x="8507932" y="1041399"/>
                </a:cubicBezTo>
                <a:cubicBezTo>
                  <a:pt x="9011699" y="1041399"/>
                  <a:pt x="9520060" y="473956"/>
                  <a:pt x="9918700" y="347133"/>
                </a:cubicBezTo>
                <a:cubicBezTo>
                  <a:pt x="10317340" y="220310"/>
                  <a:pt x="10636250" y="201083"/>
                  <a:pt x="10899775" y="28045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-979409" y="1517948"/>
            <a:ext cx="14683955" cy="1449363"/>
          </a:xfrm>
          <a:custGeom>
            <a:avLst/>
            <a:gdLst>
              <a:gd name="connsiteX0" fmla="*/ 0 w 9575800"/>
              <a:gd name="connsiteY0" fmla="*/ 144875 h 764207"/>
              <a:gd name="connsiteX1" fmla="*/ 1642534 w 9575800"/>
              <a:gd name="connsiteY1" fmla="*/ 762942 h 764207"/>
              <a:gd name="connsiteX2" fmla="*/ 3242734 w 9575800"/>
              <a:gd name="connsiteY2" fmla="*/ 942 h 764207"/>
              <a:gd name="connsiteX3" fmla="*/ 5003800 w 9575800"/>
              <a:gd name="connsiteY3" fmla="*/ 593608 h 764207"/>
              <a:gd name="connsiteX4" fmla="*/ 6629400 w 9575800"/>
              <a:gd name="connsiteY4" fmla="*/ 34808 h 764207"/>
              <a:gd name="connsiteX5" fmla="*/ 8111067 w 9575800"/>
              <a:gd name="connsiteY5" fmla="*/ 627475 h 764207"/>
              <a:gd name="connsiteX6" fmla="*/ 9575800 w 9575800"/>
              <a:gd name="connsiteY6" fmla="*/ 34808 h 764207"/>
              <a:gd name="connsiteX7" fmla="*/ 9575800 w 9575800"/>
              <a:gd name="connsiteY7" fmla="*/ 34808 h 764207"/>
              <a:gd name="connsiteX0" fmla="*/ 0 w 9575800"/>
              <a:gd name="connsiteY0" fmla="*/ 144875 h 763062"/>
              <a:gd name="connsiteX1" fmla="*/ 1642534 w 9575800"/>
              <a:gd name="connsiteY1" fmla="*/ 762942 h 763062"/>
              <a:gd name="connsiteX2" fmla="*/ 3242734 w 9575800"/>
              <a:gd name="connsiteY2" fmla="*/ 942 h 763062"/>
              <a:gd name="connsiteX3" fmla="*/ 5003800 w 9575800"/>
              <a:gd name="connsiteY3" fmla="*/ 593608 h 763062"/>
              <a:gd name="connsiteX4" fmla="*/ 6629400 w 9575800"/>
              <a:gd name="connsiteY4" fmla="*/ 34808 h 763062"/>
              <a:gd name="connsiteX5" fmla="*/ 8111067 w 9575800"/>
              <a:gd name="connsiteY5" fmla="*/ 627475 h 763062"/>
              <a:gd name="connsiteX6" fmla="*/ 9575800 w 9575800"/>
              <a:gd name="connsiteY6" fmla="*/ 34808 h 763062"/>
              <a:gd name="connsiteX7" fmla="*/ 9575800 w 9575800"/>
              <a:gd name="connsiteY7" fmla="*/ 34808 h 763062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11067 w 9575800"/>
              <a:gd name="connsiteY5" fmla="*/ 626608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5532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95333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10667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7 h 763339"/>
              <a:gd name="connsiteX1" fmla="*/ 1642534 w 9575800"/>
              <a:gd name="connsiteY1" fmla="*/ 762074 h 763339"/>
              <a:gd name="connsiteX2" fmla="*/ 3285067 w 9575800"/>
              <a:gd name="connsiteY2" fmla="*/ 74 h 763339"/>
              <a:gd name="connsiteX3" fmla="*/ 4910667 w 9575800"/>
              <a:gd name="connsiteY3" fmla="*/ 711274 h 763339"/>
              <a:gd name="connsiteX4" fmla="*/ 6553200 w 9575800"/>
              <a:gd name="connsiteY4" fmla="*/ 33940 h 763339"/>
              <a:gd name="connsiteX5" fmla="*/ 8246534 w 9575800"/>
              <a:gd name="connsiteY5" fmla="*/ 728206 h 763339"/>
              <a:gd name="connsiteX6" fmla="*/ 9575800 w 9575800"/>
              <a:gd name="connsiteY6" fmla="*/ 33940 h 763339"/>
              <a:gd name="connsiteX7" fmla="*/ 9575800 w 9575800"/>
              <a:gd name="connsiteY7" fmla="*/ 33940 h 76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00" h="763339">
                <a:moveTo>
                  <a:pt x="0" y="144007"/>
                </a:moveTo>
                <a:cubicBezTo>
                  <a:pt x="551039" y="465035"/>
                  <a:pt x="1095023" y="786063"/>
                  <a:pt x="1642534" y="762074"/>
                </a:cubicBezTo>
                <a:cubicBezTo>
                  <a:pt x="2190045" y="738085"/>
                  <a:pt x="2740378" y="8541"/>
                  <a:pt x="3285067" y="74"/>
                </a:cubicBezTo>
                <a:cubicBezTo>
                  <a:pt x="3829756" y="-8393"/>
                  <a:pt x="4213578" y="714096"/>
                  <a:pt x="4910667" y="711274"/>
                </a:cubicBezTo>
                <a:cubicBezTo>
                  <a:pt x="5607756" y="708452"/>
                  <a:pt x="5997222" y="31118"/>
                  <a:pt x="6553200" y="33940"/>
                </a:cubicBezTo>
                <a:cubicBezTo>
                  <a:pt x="7109178" y="36762"/>
                  <a:pt x="7742767" y="728206"/>
                  <a:pt x="8246534" y="728206"/>
                </a:cubicBezTo>
                <a:cubicBezTo>
                  <a:pt x="8750301" y="728206"/>
                  <a:pt x="9354256" y="149651"/>
                  <a:pt x="9575800" y="33940"/>
                </a:cubicBezTo>
                <a:lnTo>
                  <a:pt x="9575800" y="3394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692031" y="2772260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268898" y="2115336"/>
            <a:ext cx="624783" cy="624783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23" name="椭圆 2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721153" y="1991410"/>
            <a:ext cx="461966" cy="46196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24529" y="2725349"/>
            <a:ext cx="558525" cy="558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15703" y="1546211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89315" y="1406231"/>
            <a:ext cx="483157" cy="483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467137" y="3063612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724953" y="2319782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41" name="椭圆 4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01536" y="2700001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44" name="椭圆 4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61127" y="1538515"/>
            <a:ext cx="311816" cy="31181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145325" y="1762928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50" name="椭圆 4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648305" y="2308259"/>
            <a:ext cx="452227" cy="452227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53" name="椭圆 5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318574" y="1943154"/>
            <a:ext cx="226113" cy="226113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56" name="椭圆 55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121434" y="1298742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62" name="椭圆 6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项目讲解</a:t>
              </a:r>
            </a:p>
          </p:txBody>
        </p:sp>
      </p:grpSp>
      <p:sp>
        <p:nvSpPr>
          <p:cNvPr id="64" name="TextBox 10"/>
          <p:cNvSpPr txBox="1"/>
          <p:nvPr/>
        </p:nvSpPr>
        <p:spPr>
          <a:xfrm>
            <a:off x="1358770" y="4624437"/>
            <a:ext cx="10141222" cy="900110"/>
          </a:xfrm>
          <a:prstGeom prst="rect">
            <a:avLst/>
          </a:prstGeom>
          <a:noFill/>
        </p:spPr>
        <p:txBody>
          <a:bodyPr wrap="none" lIns="68563" tIns="34282" rIns="68563" bIns="34282">
            <a:spAutoFit/>
          </a:bodyPr>
          <a:lstStyle/>
          <a:p>
            <a:pPr algn="ctr">
              <a:buNone/>
            </a:pPr>
            <a:r>
              <a:rPr lang="zh-CN" altLang="en-US" sz="5400" spc="600" dirty="0">
                <a:solidFill>
                  <a:schemeClr val="accent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Arial" panose="020B0604020202020204" pitchFamily="34" charset="0"/>
              </a:rPr>
              <a:t>基于微信的移动智能学习平台</a:t>
            </a:r>
          </a:p>
        </p:txBody>
      </p:sp>
      <p:sp>
        <p:nvSpPr>
          <p:cNvPr id="66" name="矩形 65"/>
          <p:cNvSpPr/>
          <p:nvPr/>
        </p:nvSpPr>
        <p:spPr>
          <a:xfrm>
            <a:off x="3498015" y="5874619"/>
            <a:ext cx="5936260" cy="392407"/>
          </a:xfrm>
          <a:prstGeom prst="rect">
            <a:avLst/>
          </a:prstGeom>
        </p:spPr>
        <p:txBody>
          <a:bodyPr wrap="square" lIns="68563" tIns="34282" rIns="68563" bIns="34282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汇报团队：蜜蜂队</a:t>
            </a:r>
          </a:p>
        </p:txBody>
      </p:sp>
    </p:spTree>
    <p:extLst>
      <p:ext uri="{BB962C8B-B14F-4D97-AF65-F5344CB8AC3E}">
        <p14:creationId xmlns:p14="http://schemas.microsoft.com/office/powerpoint/2010/main" val="39117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4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8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2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3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2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3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9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81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82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8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 tmFilter="0,0; .5, 1; 1, 1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8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 tmFilter="0,0; .5, 1; 1, 1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64" grpId="0"/>
          <p:bldP spid="6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FC1F21D-D991-4EB7-A507-01FB947DEFA7}"/>
              </a:ext>
            </a:extLst>
          </p:cNvPr>
          <p:cNvGrpSpPr/>
          <p:nvPr/>
        </p:nvGrpSpPr>
        <p:grpSpPr>
          <a:xfrm>
            <a:off x="2543470" y="1330151"/>
            <a:ext cx="3350260" cy="5670550"/>
            <a:chOff x="2543470" y="746976"/>
            <a:chExt cx="3350260" cy="5670550"/>
          </a:xfrm>
        </p:grpSpPr>
        <p:sp>
          <p:nvSpPr>
            <p:cNvPr id="12" name="折角形 50">
              <a:extLst>
                <a:ext uri="{FF2B5EF4-FFF2-40B4-BE49-F238E27FC236}">
                  <a16:creationId xmlns:a16="http://schemas.microsoft.com/office/drawing/2014/main" xmlns="" id="{50AB82DF-52F6-433F-9643-E63D0FF31FCD}"/>
                </a:ext>
              </a:extLst>
            </p:cNvPr>
            <p:cNvSpPr/>
            <p:nvPr/>
          </p:nvSpPr>
          <p:spPr>
            <a:xfrm>
              <a:off x="2543470" y="746976"/>
              <a:ext cx="3350260" cy="567055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B068ABB6-0EE4-4B45-B692-B92048376A0A}"/>
                </a:ext>
              </a:extLst>
            </p:cNvPr>
            <p:cNvSpPr txBox="1"/>
            <p:nvPr/>
          </p:nvSpPr>
          <p:spPr>
            <a:xfrm>
              <a:off x="2812393" y="3380956"/>
              <a:ext cx="16033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课程视频权重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3FB36BCF-99E2-4577-8400-BE7261CD7611}"/>
                </a:ext>
              </a:extLst>
            </p:cNvPr>
            <p:cNvSpPr txBox="1"/>
            <p:nvPr/>
          </p:nvSpPr>
          <p:spPr>
            <a:xfrm>
              <a:off x="2812393" y="1668996"/>
              <a:ext cx="11493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考勤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30E9B339-DE5D-43AA-8EF6-68FF45B51C43}"/>
                </a:ext>
              </a:extLst>
            </p:cNvPr>
            <p:cNvSpPr txBox="1"/>
            <p:nvPr/>
          </p:nvSpPr>
          <p:spPr>
            <a:xfrm>
              <a:off x="2812393" y="2192871"/>
              <a:ext cx="11493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课堂互动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18D4042A-F645-48A0-AED7-656D04147D8B}"/>
                </a:ext>
              </a:extLst>
            </p:cNvPr>
            <p:cNvSpPr txBox="1"/>
            <p:nvPr/>
          </p:nvSpPr>
          <p:spPr>
            <a:xfrm>
              <a:off x="2812393" y="2786278"/>
              <a:ext cx="1149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作业权重</a:t>
              </a:r>
              <a:endParaRPr lang="en-US" altLang="zh-CN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7F4372CC-094F-4C4D-B8A4-DD5CE227360E}"/>
                </a:ext>
              </a:extLst>
            </p:cNvPr>
            <p:cNvSpPr txBox="1"/>
            <p:nvPr/>
          </p:nvSpPr>
          <p:spPr>
            <a:xfrm>
              <a:off x="3257210" y="945096"/>
              <a:ext cx="1942465" cy="36830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成绩权重设置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BC86CDE8-B1F8-4C05-AD52-1B92771CE6C0}"/>
                </a:ext>
              </a:extLst>
            </p:cNvPr>
            <p:cNvSpPr txBox="1"/>
            <p:nvPr/>
          </p:nvSpPr>
          <p:spPr>
            <a:xfrm>
              <a:off x="2812393" y="3988016"/>
              <a:ext cx="16033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章节测验权重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B0FE8EEF-6A10-4E79-9635-E17C17AA7DF4}"/>
                </a:ext>
              </a:extLst>
            </p:cNvPr>
            <p:cNvSpPr txBox="1"/>
            <p:nvPr/>
          </p:nvSpPr>
          <p:spPr>
            <a:xfrm>
              <a:off x="2812393" y="4595711"/>
              <a:ext cx="16033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分组讨论权重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2F23B9B0-04B5-4F57-BD7A-1820D23F8A8D}"/>
                </a:ext>
              </a:extLst>
            </p:cNvPr>
            <p:cNvSpPr txBox="1"/>
            <p:nvPr/>
          </p:nvSpPr>
          <p:spPr>
            <a:xfrm>
              <a:off x="2812393" y="5158956"/>
              <a:ext cx="16033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访问数权重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6C3CDC79-9276-4FEE-939F-B15C5AEB2FF2}"/>
                </a:ext>
              </a:extLst>
            </p:cNvPr>
            <p:cNvSpPr txBox="1"/>
            <p:nvPr/>
          </p:nvSpPr>
          <p:spPr>
            <a:xfrm>
              <a:off x="2812393" y="5693626"/>
              <a:ext cx="160337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考试权重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9EF72F6-0AD7-4392-8291-D3BA3B00431C}"/>
              </a:ext>
            </a:extLst>
          </p:cNvPr>
          <p:cNvGrpSpPr/>
          <p:nvPr/>
        </p:nvGrpSpPr>
        <p:grpSpPr>
          <a:xfrm>
            <a:off x="4684691" y="2252171"/>
            <a:ext cx="654050" cy="4380230"/>
            <a:chOff x="4684691" y="1668996"/>
            <a:chExt cx="654050" cy="438023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5109BDF1-13BC-4F14-B7C6-7DCBD4C167F4}"/>
                </a:ext>
              </a:extLst>
            </p:cNvPr>
            <p:cNvSpPr txBox="1"/>
            <p:nvPr/>
          </p:nvSpPr>
          <p:spPr>
            <a:xfrm>
              <a:off x="4684691" y="1668996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15%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21704F78-BAB5-4DB0-A226-849E47BD2E86}"/>
                </a:ext>
              </a:extLst>
            </p:cNvPr>
            <p:cNvSpPr txBox="1"/>
            <p:nvPr/>
          </p:nvSpPr>
          <p:spPr>
            <a:xfrm>
              <a:off x="4684691" y="2180171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10%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32A2E40D-6076-4CF5-98FC-89A0B136AA6D}"/>
                </a:ext>
              </a:extLst>
            </p:cNvPr>
            <p:cNvSpPr txBox="1"/>
            <p:nvPr/>
          </p:nvSpPr>
          <p:spPr>
            <a:xfrm>
              <a:off x="4684691" y="5680926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20%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12754A60-87EA-400B-83D6-C223C80585B4}"/>
                </a:ext>
              </a:extLst>
            </p:cNvPr>
            <p:cNvSpPr txBox="1"/>
            <p:nvPr/>
          </p:nvSpPr>
          <p:spPr>
            <a:xfrm>
              <a:off x="4684691" y="5146256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5%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7BA0CE40-46EC-41CE-A768-189D476CE0DE}"/>
                </a:ext>
              </a:extLst>
            </p:cNvPr>
            <p:cNvSpPr txBox="1"/>
            <p:nvPr/>
          </p:nvSpPr>
          <p:spPr>
            <a:xfrm>
              <a:off x="4684691" y="4583011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10%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E772A2D2-B50D-4421-A61E-C1B475735184}"/>
                </a:ext>
              </a:extLst>
            </p:cNvPr>
            <p:cNvSpPr txBox="1"/>
            <p:nvPr/>
          </p:nvSpPr>
          <p:spPr>
            <a:xfrm>
              <a:off x="4684691" y="3975316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25%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1A8B6F7F-E95E-4C8F-9831-3C2A435D6176}"/>
                </a:ext>
              </a:extLst>
            </p:cNvPr>
            <p:cNvSpPr txBox="1"/>
            <p:nvPr/>
          </p:nvSpPr>
          <p:spPr>
            <a:xfrm>
              <a:off x="4684691" y="3368256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5%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0353F476-F733-4869-AE4C-086AC65FAB2B}"/>
                </a:ext>
              </a:extLst>
            </p:cNvPr>
            <p:cNvSpPr txBox="1"/>
            <p:nvPr/>
          </p:nvSpPr>
          <p:spPr>
            <a:xfrm>
              <a:off x="4684691" y="2746591"/>
              <a:ext cx="654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 5%</a:t>
              </a:r>
            </a:p>
          </p:txBody>
        </p:sp>
      </p:grpSp>
      <p:grpSp>
        <p:nvGrpSpPr>
          <p:cNvPr id="34" name="手指">
            <a:extLst>
              <a:ext uri="{FF2B5EF4-FFF2-40B4-BE49-F238E27FC236}">
                <a16:creationId xmlns:a16="http://schemas.microsoft.com/office/drawing/2014/main" xmlns="" id="{A4D6A966-D934-430A-A8AE-EE1F84B17D7F}"/>
              </a:ext>
            </a:extLst>
          </p:cNvPr>
          <p:cNvGrpSpPr/>
          <p:nvPr/>
        </p:nvGrpSpPr>
        <p:grpSpPr>
          <a:xfrm>
            <a:off x="4268130" y="2467652"/>
            <a:ext cx="1625600" cy="1474470"/>
            <a:chOff x="7991" y="3638"/>
            <a:chExt cx="2560" cy="2322"/>
          </a:xfrm>
        </p:grpSpPr>
        <p:sp>
          <p:nvSpPr>
            <p:cNvPr id="35" name="手指">
              <a:extLst>
                <a:ext uri="{FF2B5EF4-FFF2-40B4-BE49-F238E27FC236}">
                  <a16:creationId xmlns:a16="http://schemas.microsoft.com/office/drawing/2014/main" xmlns="" id="{CD4428FB-169B-4BE7-BE6A-CFAED4A53D6A}"/>
                </a:ext>
              </a:extLst>
            </p:cNvPr>
            <p:cNvSpPr/>
            <p:nvPr/>
          </p:nvSpPr>
          <p:spPr bwMode="auto">
            <a:xfrm>
              <a:off x="8648" y="3638"/>
              <a:ext cx="1093" cy="1343"/>
            </a:xfrm>
            <a:custGeom>
              <a:avLst/>
              <a:gdLst>
                <a:gd name="T0" fmla="*/ 685944 w 3757"/>
                <a:gd name="T1" fmla="*/ 152336 h 4727"/>
                <a:gd name="T2" fmla="*/ 711364 w 3757"/>
                <a:gd name="T3" fmla="*/ 774171 h 4727"/>
                <a:gd name="T4" fmla="*/ 731942 w 3757"/>
                <a:gd name="T5" fmla="*/ 807620 h 4727"/>
                <a:gd name="T6" fmla="*/ 772292 w 3757"/>
                <a:gd name="T7" fmla="*/ 799157 h 4727"/>
                <a:gd name="T8" fmla="*/ 794484 w 3757"/>
                <a:gd name="T9" fmla="*/ 637955 h 4727"/>
                <a:gd name="T10" fmla="*/ 802958 w 3757"/>
                <a:gd name="T11" fmla="*/ 600476 h 4727"/>
                <a:gd name="T12" fmla="*/ 873973 w 3757"/>
                <a:gd name="T13" fmla="*/ 568236 h 4727"/>
                <a:gd name="T14" fmla="*/ 944182 w 3757"/>
                <a:gd name="T15" fmla="*/ 572669 h 4727"/>
                <a:gd name="T16" fmla="*/ 983321 w 3757"/>
                <a:gd name="T17" fmla="*/ 725407 h 4727"/>
                <a:gd name="T18" fmla="*/ 1005110 w 3757"/>
                <a:gd name="T19" fmla="*/ 762484 h 4727"/>
                <a:gd name="T20" fmla="*/ 1039407 w 3757"/>
                <a:gd name="T21" fmla="*/ 747572 h 4727"/>
                <a:gd name="T22" fmla="*/ 1070476 w 3757"/>
                <a:gd name="T23" fmla="*/ 657300 h 4727"/>
                <a:gd name="T24" fmla="*/ 1121317 w 3757"/>
                <a:gd name="T25" fmla="*/ 642791 h 4727"/>
                <a:gd name="T26" fmla="*/ 1206051 w 3757"/>
                <a:gd name="T27" fmla="*/ 666166 h 4727"/>
                <a:gd name="T28" fmla="*/ 1235909 w 3757"/>
                <a:gd name="T29" fmla="*/ 709287 h 4727"/>
                <a:gd name="T30" fmla="*/ 1214928 w 3757"/>
                <a:gd name="T31" fmla="*/ 812859 h 4727"/>
                <a:gd name="T32" fmla="*/ 1217752 w 3757"/>
                <a:gd name="T33" fmla="*/ 863638 h 4727"/>
                <a:gd name="T34" fmla="*/ 1263751 w 3757"/>
                <a:gd name="T35" fmla="*/ 823740 h 4727"/>
                <a:gd name="T36" fmla="*/ 1315802 w 3757"/>
                <a:gd name="T37" fmla="*/ 806411 h 4727"/>
                <a:gd name="T38" fmla="*/ 1381572 w 3757"/>
                <a:gd name="T39" fmla="*/ 843487 h 4727"/>
                <a:gd name="T40" fmla="*/ 1394080 w 3757"/>
                <a:gd name="T41" fmla="*/ 903132 h 4727"/>
                <a:gd name="T42" fmla="*/ 648015 w 3757"/>
                <a:gd name="T43" fmla="*/ 1562850 h 4727"/>
                <a:gd name="T44" fmla="*/ 527773 w 3757"/>
                <a:gd name="T45" fmla="*/ 1450411 h 4727"/>
                <a:gd name="T46" fmla="*/ 146469 w 3757"/>
                <a:gd name="T47" fmla="*/ 1083275 h 4727"/>
                <a:gd name="T48" fmla="*/ 124680 w 3757"/>
                <a:gd name="T49" fmla="*/ 991390 h 4727"/>
                <a:gd name="T50" fmla="*/ 165837 w 3757"/>
                <a:gd name="T51" fmla="*/ 939805 h 4727"/>
                <a:gd name="T52" fmla="*/ 213046 w 3757"/>
                <a:gd name="T53" fmla="*/ 926506 h 4727"/>
                <a:gd name="T54" fmla="*/ 452723 w 3757"/>
                <a:gd name="T55" fmla="*/ 1089723 h 4727"/>
                <a:gd name="T56" fmla="*/ 491862 w 3757"/>
                <a:gd name="T57" fmla="*/ 1099798 h 4727"/>
                <a:gd name="T58" fmla="*/ 517282 w 3757"/>
                <a:gd name="T59" fmla="*/ 1049422 h 4727"/>
                <a:gd name="T60" fmla="*/ 524142 w 3757"/>
                <a:gd name="T61" fmla="*/ 215607 h 4727"/>
                <a:gd name="T62" fmla="*/ 569333 w 3757"/>
                <a:gd name="T63" fmla="*/ 133394 h 4727"/>
                <a:gd name="T64" fmla="*/ 608473 w 3757"/>
                <a:gd name="T65" fmla="*/ 0 h 4727"/>
                <a:gd name="T66" fmla="*/ 500336 w 3757"/>
                <a:gd name="T67" fmla="*/ 33852 h 4727"/>
                <a:gd name="T68" fmla="*/ 429724 w 3757"/>
                <a:gd name="T69" fmla="*/ 109214 h 4727"/>
                <a:gd name="T70" fmla="*/ 403496 w 3757"/>
                <a:gd name="T71" fmla="*/ 218025 h 4727"/>
                <a:gd name="T72" fmla="*/ 309885 w 3757"/>
                <a:gd name="T73" fmla="*/ 829785 h 4727"/>
                <a:gd name="T74" fmla="*/ 213046 w 3757"/>
                <a:gd name="T75" fmla="*/ 806008 h 4727"/>
                <a:gd name="T76" fmla="*/ 102892 w 3757"/>
                <a:gd name="T77" fmla="*/ 836636 h 4727"/>
                <a:gd name="T78" fmla="*/ 25824 w 3757"/>
                <a:gd name="T79" fmla="*/ 917237 h 4727"/>
                <a:gd name="T80" fmla="*/ 0 w 3757"/>
                <a:gd name="T81" fmla="*/ 1026451 h 4727"/>
                <a:gd name="T82" fmla="*/ 33490 w 3757"/>
                <a:gd name="T83" fmla="*/ 1133247 h 4727"/>
                <a:gd name="T84" fmla="*/ 398654 w 3757"/>
                <a:gd name="T85" fmla="*/ 1478622 h 4727"/>
                <a:gd name="T86" fmla="*/ 514458 w 3757"/>
                <a:gd name="T87" fmla="*/ 1612419 h 4727"/>
                <a:gd name="T88" fmla="*/ 1486884 w 3757"/>
                <a:gd name="T89" fmla="*/ 1036526 h 4727"/>
                <a:gd name="T90" fmla="*/ 1515936 w 3757"/>
                <a:gd name="T91" fmla="*/ 881370 h 4727"/>
                <a:gd name="T92" fmla="*/ 1498586 w 3757"/>
                <a:gd name="T93" fmla="*/ 803993 h 4727"/>
                <a:gd name="T94" fmla="*/ 1432009 w 3757"/>
                <a:gd name="T95" fmla="*/ 729840 h 4727"/>
                <a:gd name="T96" fmla="*/ 1352116 w 3757"/>
                <a:gd name="T97" fmla="*/ 672614 h 4727"/>
                <a:gd name="T98" fmla="*/ 1316609 w 3757"/>
                <a:gd name="T99" fmla="*/ 602894 h 4727"/>
                <a:gd name="T100" fmla="*/ 1240348 w 3757"/>
                <a:gd name="T101" fmla="*/ 548085 h 4727"/>
                <a:gd name="T102" fmla="*/ 1126965 w 3757"/>
                <a:gd name="T103" fmla="*/ 521890 h 4727"/>
                <a:gd name="T104" fmla="*/ 1043038 w 3757"/>
                <a:gd name="T105" fmla="*/ 494889 h 4727"/>
                <a:gd name="T106" fmla="*/ 918761 w 3757"/>
                <a:gd name="T107" fmla="*/ 446125 h 4727"/>
                <a:gd name="T108" fmla="*/ 829589 w 3757"/>
                <a:gd name="T109" fmla="*/ 208756 h 4727"/>
                <a:gd name="T110" fmla="*/ 810221 w 3757"/>
                <a:gd name="T111" fmla="*/ 124125 h 4727"/>
                <a:gd name="T112" fmla="*/ 741626 w 3757"/>
                <a:gd name="T113" fmla="*/ 39897 h 4727"/>
                <a:gd name="T114" fmla="*/ 637524 w 3757"/>
                <a:gd name="T115" fmla="*/ 806 h 47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757" h="4727">
                  <a:moveTo>
                    <a:pt x="1527" y="299"/>
                  </a:moveTo>
                  <a:lnTo>
                    <a:pt x="1527" y="299"/>
                  </a:lnTo>
                  <a:lnTo>
                    <a:pt x="1550" y="300"/>
                  </a:lnTo>
                  <a:lnTo>
                    <a:pt x="1572" y="303"/>
                  </a:lnTo>
                  <a:lnTo>
                    <a:pt x="1593" y="308"/>
                  </a:lnTo>
                  <a:lnTo>
                    <a:pt x="1614" y="316"/>
                  </a:lnTo>
                  <a:lnTo>
                    <a:pt x="1634" y="325"/>
                  </a:lnTo>
                  <a:lnTo>
                    <a:pt x="1653" y="336"/>
                  </a:lnTo>
                  <a:lnTo>
                    <a:pt x="1670" y="349"/>
                  </a:lnTo>
                  <a:lnTo>
                    <a:pt x="1686" y="363"/>
                  </a:lnTo>
                  <a:lnTo>
                    <a:pt x="1700" y="378"/>
                  </a:lnTo>
                  <a:lnTo>
                    <a:pt x="1714" y="395"/>
                  </a:lnTo>
                  <a:lnTo>
                    <a:pt x="1726" y="413"/>
                  </a:lnTo>
                  <a:lnTo>
                    <a:pt x="1736" y="432"/>
                  </a:lnTo>
                  <a:lnTo>
                    <a:pt x="1744" y="453"/>
                  </a:lnTo>
                  <a:lnTo>
                    <a:pt x="1750" y="474"/>
                  </a:lnTo>
                  <a:lnTo>
                    <a:pt x="1754" y="497"/>
                  </a:lnTo>
                  <a:lnTo>
                    <a:pt x="1756" y="519"/>
                  </a:lnTo>
                  <a:lnTo>
                    <a:pt x="1762" y="1907"/>
                  </a:lnTo>
                  <a:lnTo>
                    <a:pt x="1763" y="1921"/>
                  </a:lnTo>
                  <a:lnTo>
                    <a:pt x="1764" y="1932"/>
                  </a:lnTo>
                  <a:lnTo>
                    <a:pt x="1766" y="1943"/>
                  </a:lnTo>
                  <a:lnTo>
                    <a:pt x="1769" y="1952"/>
                  </a:lnTo>
                  <a:lnTo>
                    <a:pt x="1772" y="1962"/>
                  </a:lnTo>
                  <a:lnTo>
                    <a:pt x="1776" y="1970"/>
                  </a:lnTo>
                  <a:lnTo>
                    <a:pt x="1781" y="1978"/>
                  </a:lnTo>
                  <a:lnTo>
                    <a:pt x="1787" y="1985"/>
                  </a:lnTo>
                  <a:lnTo>
                    <a:pt x="1792" y="1991"/>
                  </a:lnTo>
                  <a:lnTo>
                    <a:pt x="1799" y="1996"/>
                  </a:lnTo>
                  <a:lnTo>
                    <a:pt x="1805" y="2001"/>
                  </a:lnTo>
                  <a:lnTo>
                    <a:pt x="1814" y="2004"/>
                  </a:lnTo>
                  <a:lnTo>
                    <a:pt x="1821" y="2007"/>
                  </a:lnTo>
                  <a:lnTo>
                    <a:pt x="1829" y="2009"/>
                  </a:lnTo>
                  <a:lnTo>
                    <a:pt x="1837" y="2010"/>
                  </a:lnTo>
                  <a:lnTo>
                    <a:pt x="1845" y="2011"/>
                  </a:lnTo>
                  <a:lnTo>
                    <a:pt x="1856" y="2010"/>
                  </a:lnTo>
                  <a:lnTo>
                    <a:pt x="1869" y="2008"/>
                  </a:lnTo>
                  <a:lnTo>
                    <a:pt x="1880" y="2004"/>
                  </a:lnTo>
                  <a:lnTo>
                    <a:pt x="1892" y="1998"/>
                  </a:lnTo>
                  <a:lnTo>
                    <a:pt x="1903" y="1992"/>
                  </a:lnTo>
                  <a:lnTo>
                    <a:pt x="1914" y="1983"/>
                  </a:lnTo>
                  <a:lnTo>
                    <a:pt x="1925" y="1973"/>
                  </a:lnTo>
                  <a:lnTo>
                    <a:pt x="1935" y="1961"/>
                  </a:lnTo>
                  <a:lnTo>
                    <a:pt x="1944" y="1947"/>
                  </a:lnTo>
                  <a:lnTo>
                    <a:pt x="1952" y="1933"/>
                  </a:lnTo>
                  <a:lnTo>
                    <a:pt x="1960" y="1917"/>
                  </a:lnTo>
                  <a:lnTo>
                    <a:pt x="1966" y="1898"/>
                  </a:lnTo>
                  <a:lnTo>
                    <a:pt x="1971" y="1878"/>
                  </a:lnTo>
                  <a:lnTo>
                    <a:pt x="1975" y="1856"/>
                  </a:lnTo>
                  <a:lnTo>
                    <a:pt x="1978" y="1834"/>
                  </a:lnTo>
                  <a:lnTo>
                    <a:pt x="1979" y="1809"/>
                  </a:lnTo>
                  <a:lnTo>
                    <a:pt x="1969" y="1583"/>
                  </a:lnTo>
                  <a:lnTo>
                    <a:pt x="1968" y="1572"/>
                  </a:lnTo>
                  <a:lnTo>
                    <a:pt x="1968" y="1561"/>
                  </a:lnTo>
                  <a:lnTo>
                    <a:pt x="1969" y="1551"/>
                  </a:lnTo>
                  <a:lnTo>
                    <a:pt x="1970" y="1541"/>
                  </a:lnTo>
                  <a:lnTo>
                    <a:pt x="1972" y="1530"/>
                  </a:lnTo>
                  <a:lnTo>
                    <a:pt x="1974" y="1521"/>
                  </a:lnTo>
                  <a:lnTo>
                    <a:pt x="1978" y="1513"/>
                  </a:lnTo>
                  <a:lnTo>
                    <a:pt x="1982" y="1505"/>
                  </a:lnTo>
                  <a:lnTo>
                    <a:pt x="1986" y="1497"/>
                  </a:lnTo>
                  <a:lnTo>
                    <a:pt x="1990" y="1490"/>
                  </a:lnTo>
                  <a:lnTo>
                    <a:pt x="1995" y="1483"/>
                  </a:lnTo>
                  <a:lnTo>
                    <a:pt x="2001" y="1475"/>
                  </a:lnTo>
                  <a:lnTo>
                    <a:pt x="2013" y="1463"/>
                  </a:lnTo>
                  <a:lnTo>
                    <a:pt x="2027" y="1452"/>
                  </a:lnTo>
                  <a:lnTo>
                    <a:pt x="2044" y="1443"/>
                  </a:lnTo>
                  <a:lnTo>
                    <a:pt x="2061" y="1435"/>
                  </a:lnTo>
                  <a:lnTo>
                    <a:pt x="2080" y="1428"/>
                  </a:lnTo>
                  <a:lnTo>
                    <a:pt x="2100" y="1421"/>
                  </a:lnTo>
                  <a:lnTo>
                    <a:pt x="2121" y="1417"/>
                  </a:lnTo>
                  <a:lnTo>
                    <a:pt x="2143" y="1413"/>
                  </a:lnTo>
                  <a:lnTo>
                    <a:pt x="2166" y="1410"/>
                  </a:lnTo>
                  <a:lnTo>
                    <a:pt x="2188" y="1407"/>
                  </a:lnTo>
                  <a:lnTo>
                    <a:pt x="2214" y="1406"/>
                  </a:lnTo>
                  <a:lnTo>
                    <a:pt x="2238" y="1405"/>
                  </a:lnTo>
                  <a:lnTo>
                    <a:pt x="2258" y="1406"/>
                  </a:lnTo>
                  <a:lnTo>
                    <a:pt x="2275" y="1407"/>
                  </a:lnTo>
                  <a:lnTo>
                    <a:pt x="2293" y="1409"/>
                  </a:lnTo>
                  <a:lnTo>
                    <a:pt x="2310" y="1412"/>
                  </a:lnTo>
                  <a:lnTo>
                    <a:pt x="2325" y="1416"/>
                  </a:lnTo>
                  <a:lnTo>
                    <a:pt x="2340" y="1421"/>
                  </a:lnTo>
                  <a:lnTo>
                    <a:pt x="2353" y="1428"/>
                  </a:lnTo>
                  <a:lnTo>
                    <a:pt x="2367" y="1435"/>
                  </a:lnTo>
                  <a:lnTo>
                    <a:pt x="2378" y="1444"/>
                  </a:lnTo>
                  <a:lnTo>
                    <a:pt x="2389" y="1454"/>
                  </a:lnTo>
                  <a:lnTo>
                    <a:pt x="2398" y="1465"/>
                  </a:lnTo>
                  <a:lnTo>
                    <a:pt x="2406" y="1479"/>
                  </a:lnTo>
                  <a:lnTo>
                    <a:pt x="2414" y="1493"/>
                  </a:lnTo>
                  <a:lnTo>
                    <a:pt x="2419" y="1509"/>
                  </a:lnTo>
                  <a:lnTo>
                    <a:pt x="2423" y="1526"/>
                  </a:lnTo>
                  <a:lnTo>
                    <a:pt x="2425" y="1546"/>
                  </a:lnTo>
                  <a:lnTo>
                    <a:pt x="2437" y="1800"/>
                  </a:lnTo>
                  <a:lnTo>
                    <a:pt x="2443" y="1825"/>
                  </a:lnTo>
                  <a:lnTo>
                    <a:pt x="2451" y="1845"/>
                  </a:lnTo>
                  <a:lnTo>
                    <a:pt x="2459" y="1861"/>
                  </a:lnTo>
                  <a:lnTo>
                    <a:pt x="2463" y="1869"/>
                  </a:lnTo>
                  <a:lnTo>
                    <a:pt x="2468" y="1875"/>
                  </a:lnTo>
                  <a:lnTo>
                    <a:pt x="2473" y="1880"/>
                  </a:lnTo>
                  <a:lnTo>
                    <a:pt x="2477" y="1884"/>
                  </a:lnTo>
                  <a:lnTo>
                    <a:pt x="2482" y="1887"/>
                  </a:lnTo>
                  <a:lnTo>
                    <a:pt x="2486" y="1890"/>
                  </a:lnTo>
                  <a:lnTo>
                    <a:pt x="2491" y="1892"/>
                  </a:lnTo>
                  <a:lnTo>
                    <a:pt x="2496" y="1893"/>
                  </a:lnTo>
                  <a:lnTo>
                    <a:pt x="2506" y="1894"/>
                  </a:lnTo>
                  <a:lnTo>
                    <a:pt x="2514" y="1894"/>
                  </a:lnTo>
                  <a:lnTo>
                    <a:pt x="2522" y="1892"/>
                  </a:lnTo>
                  <a:lnTo>
                    <a:pt x="2530" y="1889"/>
                  </a:lnTo>
                  <a:lnTo>
                    <a:pt x="2537" y="1886"/>
                  </a:lnTo>
                  <a:lnTo>
                    <a:pt x="2545" y="1881"/>
                  </a:lnTo>
                  <a:lnTo>
                    <a:pt x="2552" y="1877"/>
                  </a:lnTo>
                  <a:lnTo>
                    <a:pt x="2564" y="1866"/>
                  </a:lnTo>
                  <a:lnTo>
                    <a:pt x="2576" y="1855"/>
                  </a:lnTo>
                  <a:lnTo>
                    <a:pt x="2584" y="1846"/>
                  </a:lnTo>
                  <a:lnTo>
                    <a:pt x="2591" y="1837"/>
                  </a:lnTo>
                  <a:lnTo>
                    <a:pt x="2611" y="1723"/>
                  </a:lnTo>
                  <a:lnTo>
                    <a:pt x="2615" y="1706"/>
                  </a:lnTo>
                  <a:lnTo>
                    <a:pt x="2619" y="1690"/>
                  </a:lnTo>
                  <a:lnTo>
                    <a:pt x="2624" y="1676"/>
                  </a:lnTo>
                  <a:lnTo>
                    <a:pt x="2631" y="1663"/>
                  </a:lnTo>
                  <a:lnTo>
                    <a:pt x="2638" y="1651"/>
                  </a:lnTo>
                  <a:lnTo>
                    <a:pt x="2645" y="1640"/>
                  </a:lnTo>
                  <a:lnTo>
                    <a:pt x="2653" y="1631"/>
                  </a:lnTo>
                  <a:lnTo>
                    <a:pt x="2662" y="1623"/>
                  </a:lnTo>
                  <a:lnTo>
                    <a:pt x="2672" y="1616"/>
                  </a:lnTo>
                  <a:lnTo>
                    <a:pt x="2682" y="1610"/>
                  </a:lnTo>
                  <a:lnTo>
                    <a:pt x="2695" y="1605"/>
                  </a:lnTo>
                  <a:lnTo>
                    <a:pt x="2706" y="1601"/>
                  </a:lnTo>
                  <a:lnTo>
                    <a:pt x="2719" y="1598"/>
                  </a:lnTo>
                  <a:lnTo>
                    <a:pt x="2732" y="1596"/>
                  </a:lnTo>
                  <a:lnTo>
                    <a:pt x="2747" y="1595"/>
                  </a:lnTo>
                  <a:lnTo>
                    <a:pt x="2761" y="1595"/>
                  </a:lnTo>
                  <a:lnTo>
                    <a:pt x="2779" y="1595"/>
                  </a:lnTo>
                  <a:lnTo>
                    <a:pt x="2799" y="1597"/>
                  </a:lnTo>
                  <a:lnTo>
                    <a:pt x="2819" y="1599"/>
                  </a:lnTo>
                  <a:lnTo>
                    <a:pt x="2839" y="1602"/>
                  </a:lnTo>
                  <a:lnTo>
                    <a:pt x="2863" y="1607"/>
                  </a:lnTo>
                  <a:lnTo>
                    <a:pt x="2886" y="1612"/>
                  </a:lnTo>
                  <a:lnTo>
                    <a:pt x="2909" y="1618"/>
                  </a:lnTo>
                  <a:lnTo>
                    <a:pt x="2930" y="1625"/>
                  </a:lnTo>
                  <a:lnTo>
                    <a:pt x="2950" y="1633"/>
                  </a:lnTo>
                  <a:lnTo>
                    <a:pt x="2971" y="1643"/>
                  </a:lnTo>
                  <a:lnTo>
                    <a:pt x="2989" y="1653"/>
                  </a:lnTo>
                  <a:lnTo>
                    <a:pt x="3005" y="1665"/>
                  </a:lnTo>
                  <a:lnTo>
                    <a:pt x="3021" y="1677"/>
                  </a:lnTo>
                  <a:lnTo>
                    <a:pt x="3034" y="1691"/>
                  </a:lnTo>
                  <a:lnTo>
                    <a:pt x="3040" y="1699"/>
                  </a:lnTo>
                  <a:lnTo>
                    <a:pt x="3045" y="1706"/>
                  </a:lnTo>
                  <a:lnTo>
                    <a:pt x="3049" y="1714"/>
                  </a:lnTo>
                  <a:lnTo>
                    <a:pt x="3053" y="1723"/>
                  </a:lnTo>
                  <a:lnTo>
                    <a:pt x="3057" y="1731"/>
                  </a:lnTo>
                  <a:lnTo>
                    <a:pt x="3060" y="1740"/>
                  </a:lnTo>
                  <a:lnTo>
                    <a:pt x="3062" y="1750"/>
                  </a:lnTo>
                  <a:lnTo>
                    <a:pt x="3063" y="1760"/>
                  </a:lnTo>
                  <a:lnTo>
                    <a:pt x="3064" y="1770"/>
                  </a:lnTo>
                  <a:lnTo>
                    <a:pt x="3064" y="1781"/>
                  </a:lnTo>
                  <a:lnTo>
                    <a:pt x="3063" y="1792"/>
                  </a:lnTo>
                  <a:lnTo>
                    <a:pt x="3061" y="1803"/>
                  </a:lnTo>
                  <a:lnTo>
                    <a:pt x="3046" y="1892"/>
                  </a:lnTo>
                  <a:lnTo>
                    <a:pt x="3033" y="1931"/>
                  </a:lnTo>
                  <a:lnTo>
                    <a:pt x="3022" y="1972"/>
                  </a:lnTo>
                  <a:lnTo>
                    <a:pt x="3016" y="1994"/>
                  </a:lnTo>
                  <a:lnTo>
                    <a:pt x="3011" y="2017"/>
                  </a:lnTo>
                  <a:lnTo>
                    <a:pt x="3006" y="2041"/>
                  </a:lnTo>
                  <a:lnTo>
                    <a:pt x="3002" y="2064"/>
                  </a:lnTo>
                  <a:lnTo>
                    <a:pt x="3000" y="2086"/>
                  </a:lnTo>
                  <a:lnTo>
                    <a:pt x="3000" y="2104"/>
                  </a:lnTo>
                  <a:lnTo>
                    <a:pt x="3000" y="2113"/>
                  </a:lnTo>
                  <a:lnTo>
                    <a:pt x="3001" y="2120"/>
                  </a:lnTo>
                  <a:lnTo>
                    <a:pt x="3003" y="2127"/>
                  </a:lnTo>
                  <a:lnTo>
                    <a:pt x="3006" y="2132"/>
                  </a:lnTo>
                  <a:lnTo>
                    <a:pt x="3009" y="2138"/>
                  </a:lnTo>
                  <a:lnTo>
                    <a:pt x="3014" y="2141"/>
                  </a:lnTo>
                  <a:lnTo>
                    <a:pt x="3018" y="2143"/>
                  </a:lnTo>
                  <a:lnTo>
                    <a:pt x="3024" y="2144"/>
                  </a:lnTo>
                  <a:lnTo>
                    <a:pt x="3031" y="2143"/>
                  </a:lnTo>
                  <a:lnTo>
                    <a:pt x="3038" y="2141"/>
                  </a:lnTo>
                  <a:lnTo>
                    <a:pt x="3047" y="2135"/>
                  </a:lnTo>
                  <a:lnTo>
                    <a:pt x="3057" y="2129"/>
                  </a:lnTo>
                  <a:lnTo>
                    <a:pt x="3058" y="2129"/>
                  </a:lnTo>
                  <a:lnTo>
                    <a:pt x="3121" y="2059"/>
                  </a:lnTo>
                  <a:lnTo>
                    <a:pt x="3132" y="2044"/>
                  </a:lnTo>
                  <a:lnTo>
                    <a:pt x="3143" y="2030"/>
                  </a:lnTo>
                  <a:lnTo>
                    <a:pt x="3155" y="2019"/>
                  </a:lnTo>
                  <a:lnTo>
                    <a:pt x="3167" y="2010"/>
                  </a:lnTo>
                  <a:lnTo>
                    <a:pt x="3181" y="2003"/>
                  </a:lnTo>
                  <a:lnTo>
                    <a:pt x="3194" y="1999"/>
                  </a:lnTo>
                  <a:lnTo>
                    <a:pt x="3208" y="1996"/>
                  </a:lnTo>
                  <a:lnTo>
                    <a:pt x="3221" y="1996"/>
                  </a:lnTo>
                  <a:lnTo>
                    <a:pt x="3232" y="1996"/>
                  </a:lnTo>
                  <a:lnTo>
                    <a:pt x="3241" y="1997"/>
                  </a:lnTo>
                  <a:lnTo>
                    <a:pt x="3261" y="2001"/>
                  </a:lnTo>
                  <a:lnTo>
                    <a:pt x="3281" y="2007"/>
                  </a:lnTo>
                  <a:lnTo>
                    <a:pt x="3302" y="2015"/>
                  </a:lnTo>
                  <a:lnTo>
                    <a:pt x="3324" y="2027"/>
                  </a:lnTo>
                  <a:lnTo>
                    <a:pt x="3346" y="2038"/>
                  </a:lnTo>
                  <a:lnTo>
                    <a:pt x="3368" y="2051"/>
                  </a:lnTo>
                  <a:lnTo>
                    <a:pt x="3390" y="2065"/>
                  </a:lnTo>
                  <a:lnTo>
                    <a:pt x="3401" y="2071"/>
                  </a:lnTo>
                  <a:lnTo>
                    <a:pt x="3409" y="2078"/>
                  </a:lnTo>
                  <a:lnTo>
                    <a:pt x="3417" y="2086"/>
                  </a:lnTo>
                  <a:lnTo>
                    <a:pt x="3424" y="2093"/>
                  </a:lnTo>
                  <a:lnTo>
                    <a:pt x="3430" y="2100"/>
                  </a:lnTo>
                  <a:lnTo>
                    <a:pt x="3436" y="2109"/>
                  </a:lnTo>
                  <a:lnTo>
                    <a:pt x="3441" y="2117"/>
                  </a:lnTo>
                  <a:lnTo>
                    <a:pt x="3445" y="2126"/>
                  </a:lnTo>
                  <a:lnTo>
                    <a:pt x="3449" y="2135"/>
                  </a:lnTo>
                  <a:lnTo>
                    <a:pt x="3452" y="2146"/>
                  </a:lnTo>
                  <a:lnTo>
                    <a:pt x="3454" y="2156"/>
                  </a:lnTo>
                  <a:lnTo>
                    <a:pt x="3456" y="2166"/>
                  </a:lnTo>
                  <a:lnTo>
                    <a:pt x="3458" y="2189"/>
                  </a:lnTo>
                  <a:lnTo>
                    <a:pt x="3457" y="2214"/>
                  </a:lnTo>
                  <a:lnTo>
                    <a:pt x="3455" y="2241"/>
                  </a:lnTo>
                  <a:lnTo>
                    <a:pt x="3450" y="2270"/>
                  </a:lnTo>
                  <a:lnTo>
                    <a:pt x="3443" y="2302"/>
                  </a:lnTo>
                  <a:lnTo>
                    <a:pt x="3436" y="2336"/>
                  </a:lnTo>
                  <a:lnTo>
                    <a:pt x="3418" y="2412"/>
                  </a:lnTo>
                  <a:lnTo>
                    <a:pt x="3396" y="2497"/>
                  </a:lnTo>
                  <a:lnTo>
                    <a:pt x="2949" y="3903"/>
                  </a:lnTo>
                  <a:lnTo>
                    <a:pt x="2944" y="4427"/>
                  </a:lnTo>
                  <a:lnTo>
                    <a:pt x="1620" y="4427"/>
                  </a:lnTo>
                  <a:lnTo>
                    <a:pt x="1617" y="3885"/>
                  </a:lnTo>
                  <a:lnTo>
                    <a:pt x="1606" y="3878"/>
                  </a:lnTo>
                  <a:lnTo>
                    <a:pt x="1591" y="3870"/>
                  </a:lnTo>
                  <a:lnTo>
                    <a:pt x="1573" y="3857"/>
                  </a:lnTo>
                  <a:lnTo>
                    <a:pt x="1551" y="3841"/>
                  </a:lnTo>
                  <a:lnTo>
                    <a:pt x="1524" y="3820"/>
                  </a:lnTo>
                  <a:lnTo>
                    <a:pt x="1495" y="3796"/>
                  </a:lnTo>
                  <a:lnTo>
                    <a:pt x="1462" y="3766"/>
                  </a:lnTo>
                  <a:lnTo>
                    <a:pt x="1426" y="3732"/>
                  </a:lnTo>
                  <a:lnTo>
                    <a:pt x="1389" y="3693"/>
                  </a:lnTo>
                  <a:lnTo>
                    <a:pt x="1349" y="3648"/>
                  </a:lnTo>
                  <a:lnTo>
                    <a:pt x="1329" y="3625"/>
                  </a:lnTo>
                  <a:lnTo>
                    <a:pt x="1308" y="3599"/>
                  </a:lnTo>
                  <a:lnTo>
                    <a:pt x="1288" y="3573"/>
                  </a:lnTo>
                  <a:lnTo>
                    <a:pt x="1266" y="3544"/>
                  </a:lnTo>
                  <a:lnTo>
                    <a:pt x="1245" y="3515"/>
                  </a:lnTo>
                  <a:lnTo>
                    <a:pt x="1225" y="3484"/>
                  </a:lnTo>
                  <a:lnTo>
                    <a:pt x="1203" y="3452"/>
                  </a:lnTo>
                  <a:lnTo>
                    <a:pt x="1182" y="3418"/>
                  </a:lnTo>
                  <a:lnTo>
                    <a:pt x="1161" y="3382"/>
                  </a:lnTo>
                  <a:lnTo>
                    <a:pt x="1140" y="3346"/>
                  </a:lnTo>
                  <a:lnTo>
                    <a:pt x="380" y="2703"/>
                  </a:lnTo>
                  <a:lnTo>
                    <a:pt x="363" y="2688"/>
                  </a:lnTo>
                  <a:lnTo>
                    <a:pt x="348" y="2670"/>
                  </a:lnTo>
                  <a:lnTo>
                    <a:pt x="334" y="2651"/>
                  </a:lnTo>
                  <a:lnTo>
                    <a:pt x="323" y="2632"/>
                  </a:lnTo>
                  <a:lnTo>
                    <a:pt x="315" y="2611"/>
                  </a:lnTo>
                  <a:lnTo>
                    <a:pt x="308" y="2591"/>
                  </a:lnTo>
                  <a:lnTo>
                    <a:pt x="303" y="2569"/>
                  </a:lnTo>
                  <a:lnTo>
                    <a:pt x="300" y="2548"/>
                  </a:lnTo>
                  <a:lnTo>
                    <a:pt x="299" y="2526"/>
                  </a:lnTo>
                  <a:lnTo>
                    <a:pt x="301" y="2503"/>
                  </a:lnTo>
                  <a:lnTo>
                    <a:pt x="304" y="2482"/>
                  </a:lnTo>
                  <a:lnTo>
                    <a:pt x="309" y="2460"/>
                  </a:lnTo>
                  <a:lnTo>
                    <a:pt x="317" y="2439"/>
                  </a:lnTo>
                  <a:lnTo>
                    <a:pt x="327" y="2419"/>
                  </a:lnTo>
                  <a:lnTo>
                    <a:pt x="338" y="2399"/>
                  </a:lnTo>
                  <a:lnTo>
                    <a:pt x="353" y="2381"/>
                  </a:lnTo>
                  <a:lnTo>
                    <a:pt x="362" y="2371"/>
                  </a:lnTo>
                  <a:lnTo>
                    <a:pt x="371" y="2362"/>
                  </a:lnTo>
                  <a:lnTo>
                    <a:pt x="380" y="2353"/>
                  </a:lnTo>
                  <a:lnTo>
                    <a:pt x="390" y="2345"/>
                  </a:lnTo>
                  <a:lnTo>
                    <a:pt x="401" y="2338"/>
                  </a:lnTo>
                  <a:lnTo>
                    <a:pt x="411" y="2332"/>
                  </a:lnTo>
                  <a:lnTo>
                    <a:pt x="422" y="2326"/>
                  </a:lnTo>
                  <a:lnTo>
                    <a:pt x="433" y="2320"/>
                  </a:lnTo>
                  <a:lnTo>
                    <a:pt x="444" y="2316"/>
                  </a:lnTo>
                  <a:lnTo>
                    <a:pt x="456" y="2312"/>
                  </a:lnTo>
                  <a:lnTo>
                    <a:pt x="468" y="2308"/>
                  </a:lnTo>
                  <a:lnTo>
                    <a:pt x="479" y="2305"/>
                  </a:lnTo>
                  <a:lnTo>
                    <a:pt x="491" y="2303"/>
                  </a:lnTo>
                  <a:lnTo>
                    <a:pt x="503" y="2301"/>
                  </a:lnTo>
                  <a:lnTo>
                    <a:pt x="516" y="2301"/>
                  </a:lnTo>
                  <a:lnTo>
                    <a:pt x="528" y="2299"/>
                  </a:lnTo>
                  <a:lnTo>
                    <a:pt x="547" y="2301"/>
                  </a:lnTo>
                  <a:lnTo>
                    <a:pt x="567" y="2304"/>
                  </a:lnTo>
                  <a:lnTo>
                    <a:pt x="586" y="2308"/>
                  </a:lnTo>
                  <a:lnTo>
                    <a:pt x="605" y="2313"/>
                  </a:lnTo>
                  <a:lnTo>
                    <a:pt x="624" y="2321"/>
                  </a:lnTo>
                  <a:lnTo>
                    <a:pt x="641" y="2330"/>
                  </a:lnTo>
                  <a:lnTo>
                    <a:pt x="658" y="2341"/>
                  </a:lnTo>
                  <a:lnTo>
                    <a:pt x="676" y="2353"/>
                  </a:lnTo>
                  <a:lnTo>
                    <a:pt x="1110" y="2695"/>
                  </a:lnTo>
                  <a:lnTo>
                    <a:pt x="1122" y="2704"/>
                  </a:lnTo>
                  <a:lnTo>
                    <a:pt x="1134" y="2712"/>
                  </a:lnTo>
                  <a:lnTo>
                    <a:pt x="1145" y="2719"/>
                  </a:lnTo>
                  <a:lnTo>
                    <a:pt x="1155" y="2724"/>
                  </a:lnTo>
                  <a:lnTo>
                    <a:pt x="1166" y="2729"/>
                  </a:lnTo>
                  <a:lnTo>
                    <a:pt x="1176" y="2732"/>
                  </a:lnTo>
                  <a:lnTo>
                    <a:pt x="1185" y="2734"/>
                  </a:lnTo>
                  <a:lnTo>
                    <a:pt x="1194" y="2734"/>
                  </a:lnTo>
                  <a:lnTo>
                    <a:pt x="1203" y="2734"/>
                  </a:lnTo>
                  <a:lnTo>
                    <a:pt x="1210" y="2732"/>
                  </a:lnTo>
                  <a:lnTo>
                    <a:pt x="1219" y="2729"/>
                  </a:lnTo>
                  <a:lnTo>
                    <a:pt x="1226" y="2724"/>
                  </a:lnTo>
                  <a:lnTo>
                    <a:pt x="1233" y="2719"/>
                  </a:lnTo>
                  <a:lnTo>
                    <a:pt x="1240" y="2712"/>
                  </a:lnTo>
                  <a:lnTo>
                    <a:pt x="1246" y="2703"/>
                  </a:lnTo>
                  <a:lnTo>
                    <a:pt x="1252" y="2694"/>
                  </a:lnTo>
                  <a:lnTo>
                    <a:pt x="1258" y="2682"/>
                  </a:lnTo>
                  <a:lnTo>
                    <a:pt x="1263" y="2669"/>
                  </a:lnTo>
                  <a:lnTo>
                    <a:pt x="1269" y="2655"/>
                  </a:lnTo>
                  <a:lnTo>
                    <a:pt x="1273" y="2640"/>
                  </a:lnTo>
                  <a:lnTo>
                    <a:pt x="1278" y="2622"/>
                  </a:lnTo>
                  <a:lnTo>
                    <a:pt x="1282" y="2604"/>
                  </a:lnTo>
                  <a:lnTo>
                    <a:pt x="1289" y="2562"/>
                  </a:lnTo>
                  <a:lnTo>
                    <a:pt x="1296" y="2514"/>
                  </a:lnTo>
                  <a:lnTo>
                    <a:pt x="1301" y="2460"/>
                  </a:lnTo>
                  <a:lnTo>
                    <a:pt x="1305" y="2399"/>
                  </a:lnTo>
                  <a:lnTo>
                    <a:pt x="1308" y="2332"/>
                  </a:lnTo>
                  <a:lnTo>
                    <a:pt x="1311" y="2258"/>
                  </a:lnTo>
                  <a:lnTo>
                    <a:pt x="1313" y="2176"/>
                  </a:lnTo>
                  <a:lnTo>
                    <a:pt x="1314" y="2087"/>
                  </a:lnTo>
                  <a:lnTo>
                    <a:pt x="1314" y="1991"/>
                  </a:lnTo>
                  <a:lnTo>
                    <a:pt x="1299" y="535"/>
                  </a:lnTo>
                  <a:lnTo>
                    <a:pt x="1299" y="512"/>
                  </a:lnTo>
                  <a:lnTo>
                    <a:pt x="1302" y="489"/>
                  </a:lnTo>
                  <a:lnTo>
                    <a:pt x="1306" y="467"/>
                  </a:lnTo>
                  <a:lnTo>
                    <a:pt x="1313" y="446"/>
                  </a:lnTo>
                  <a:lnTo>
                    <a:pt x="1323" y="425"/>
                  </a:lnTo>
                  <a:lnTo>
                    <a:pt x="1334" y="406"/>
                  </a:lnTo>
                  <a:lnTo>
                    <a:pt x="1346" y="389"/>
                  </a:lnTo>
                  <a:lnTo>
                    <a:pt x="1360" y="371"/>
                  </a:lnTo>
                  <a:lnTo>
                    <a:pt x="1375" y="356"/>
                  </a:lnTo>
                  <a:lnTo>
                    <a:pt x="1393" y="343"/>
                  </a:lnTo>
                  <a:lnTo>
                    <a:pt x="1411" y="331"/>
                  </a:lnTo>
                  <a:lnTo>
                    <a:pt x="1430" y="320"/>
                  </a:lnTo>
                  <a:lnTo>
                    <a:pt x="1452" y="311"/>
                  </a:lnTo>
                  <a:lnTo>
                    <a:pt x="1473" y="305"/>
                  </a:lnTo>
                  <a:lnTo>
                    <a:pt x="1496" y="301"/>
                  </a:lnTo>
                  <a:lnTo>
                    <a:pt x="1519" y="299"/>
                  </a:lnTo>
                  <a:lnTo>
                    <a:pt x="1527" y="299"/>
                  </a:lnTo>
                  <a:close/>
                  <a:moveTo>
                    <a:pt x="1527" y="0"/>
                  </a:moveTo>
                  <a:lnTo>
                    <a:pt x="1527" y="0"/>
                  </a:lnTo>
                  <a:lnTo>
                    <a:pt x="1508" y="0"/>
                  </a:lnTo>
                  <a:lnTo>
                    <a:pt x="1482" y="2"/>
                  </a:lnTo>
                  <a:lnTo>
                    <a:pt x="1456" y="4"/>
                  </a:lnTo>
                  <a:lnTo>
                    <a:pt x="1430" y="9"/>
                  </a:lnTo>
                  <a:lnTo>
                    <a:pt x="1405" y="14"/>
                  </a:lnTo>
                  <a:lnTo>
                    <a:pt x="1380" y="20"/>
                  </a:lnTo>
                  <a:lnTo>
                    <a:pt x="1355" y="28"/>
                  </a:lnTo>
                  <a:lnTo>
                    <a:pt x="1332" y="37"/>
                  </a:lnTo>
                  <a:lnTo>
                    <a:pt x="1307" y="47"/>
                  </a:lnTo>
                  <a:lnTo>
                    <a:pt x="1285" y="59"/>
                  </a:lnTo>
                  <a:lnTo>
                    <a:pt x="1262" y="71"/>
                  </a:lnTo>
                  <a:lnTo>
                    <a:pt x="1240" y="84"/>
                  </a:lnTo>
                  <a:lnTo>
                    <a:pt x="1219" y="98"/>
                  </a:lnTo>
                  <a:lnTo>
                    <a:pt x="1198" y="115"/>
                  </a:lnTo>
                  <a:lnTo>
                    <a:pt x="1179" y="131"/>
                  </a:lnTo>
                  <a:lnTo>
                    <a:pt x="1160" y="149"/>
                  </a:lnTo>
                  <a:lnTo>
                    <a:pt x="1141" y="168"/>
                  </a:lnTo>
                  <a:lnTo>
                    <a:pt x="1124" y="187"/>
                  </a:lnTo>
                  <a:lnTo>
                    <a:pt x="1108" y="207"/>
                  </a:lnTo>
                  <a:lnTo>
                    <a:pt x="1092" y="228"/>
                  </a:lnTo>
                  <a:lnTo>
                    <a:pt x="1078" y="249"/>
                  </a:lnTo>
                  <a:lnTo>
                    <a:pt x="1065" y="271"/>
                  </a:lnTo>
                  <a:lnTo>
                    <a:pt x="1054" y="294"/>
                  </a:lnTo>
                  <a:lnTo>
                    <a:pt x="1042" y="317"/>
                  </a:lnTo>
                  <a:lnTo>
                    <a:pt x="1033" y="341"/>
                  </a:lnTo>
                  <a:lnTo>
                    <a:pt x="1025" y="364"/>
                  </a:lnTo>
                  <a:lnTo>
                    <a:pt x="1018" y="389"/>
                  </a:lnTo>
                  <a:lnTo>
                    <a:pt x="1012" y="414"/>
                  </a:lnTo>
                  <a:lnTo>
                    <a:pt x="1007" y="439"/>
                  </a:lnTo>
                  <a:lnTo>
                    <a:pt x="1003" y="464"/>
                  </a:lnTo>
                  <a:lnTo>
                    <a:pt x="1001" y="489"/>
                  </a:lnTo>
                  <a:lnTo>
                    <a:pt x="1000" y="515"/>
                  </a:lnTo>
                  <a:lnTo>
                    <a:pt x="1000" y="541"/>
                  </a:lnTo>
                  <a:lnTo>
                    <a:pt x="1015" y="1993"/>
                  </a:lnTo>
                  <a:lnTo>
                    <a:pt x="1014" y="2126"/>
                  </a:lnTo>
                  <a:lnTo>
                    <a:pt x="1012" y="2237"/>
                  </a:lnTo>
                  <a:lnTo>
                    <a:pt x="864" y="2121"/>
                  </a:lnTo>
                  <a:lnTo>
                    <a:pt x="846" y="2107"/>
                  </a:lnTo>
                  <a:lnTo>
                    <a:pt x="827" y="2094"/>
                  </a:lnTo>
                  <a:lnTo>
                    <a:pt x="808" y="2082"/>
                  </a:lnTo>
                  <a:lnTo>
                    <a:pt x="789" y="2069"/>
                  </a:lnTo>
                  <a:lnTo>
                    <a:pt x="768" y="2059"/>
                  </a:lnTo>
                  <a:lnTo>
                    <a:pt x="748" y="2049"/>
                  </a:lnTo>
                  <a:lnTo>
                    <a:pt x="728" y="2040"/>
                  </a:lnTo>
                  <a:lnTo>
                    <a:pt x="706" y="2032"/>
                  </a:lnTo>
                  <a:lnTo>
                    <a:pt x="685" y="2024"/>
                  </a:lnTo>
                  <a:lnTo>
                    <a:pt x="663" y="2018"/>
                  </a:lnTo>
                  <a:lnTo>
                    <a:pt x="641" y="2012"/>
                  </a:lnTo>
                  <a:lnTo>
                    <a:pt x="619" y="2008"/>
                  </a:lnTo>
                  <a:lnTo>
                    <a:pt x="596" y="2005"/>
                  </a:lnTo>
                  <a:lnTo>
                    <a:pt x="574" y="2002"/>
                  </a:lnTo>
                  <a:lnTo>
                    <a:pt x="550" y="2001"/>
                  </a:lnTo>
                  <a:lnTo>
                    <a:pt x="528" y="2000"/>
                  </a:lnTo>
                  <a:lnTo>
                    <a:pt x="498" y="2001"/>
                  </a:lnTo>
                  <a:lnTo>
                    <a:pt x="470" y="2003"/>
                  </a:lnTo>
                  <a:lnTo>
                    <a:pt x="441" y="2007"/>
                  </a:lnTo>
                  <a:lnTo>
                    <a:pt x="413" y="2013"/>
                  </a:lnTo>
                  <a:lnTo>
                    <a:pt x="385" y="2019"/>
                  </a:lnTo>
                  <a:lnTo>
                    <a:pt x="358" y="2029"/>
                  </a:lnTo>
                  <a:lnTo>
                    <a:pt x="331" y="2038"/>
                  </a:lnTo>
                  <a:lnTo>
                    <a:pt x="306" y="2049"/>
                  </a:lnTo>
                  <a:lnTo>
                    <a:pt x="280" y="2062"/>
                  </a:lnTo>
                  <a:lnTo>
                    <a:pt x="255" y="2076"/>
                  </a:lnTo>
                  <a:lnTo>
                    <a:pt x="231" y="2092"/>
                  </a:lnTo>
                  <a:lnTo>
                    <a:pt x="208" y="2108"/>
                  </a:lnTo>
                  <a:lnTo>
                    <a:pt x="186" y="2126"/>
                  </a:lnTo>
                  <a:lnTo>
                    <a:pt x="164" y="2146"/>
                  </a:lnTo>
                  <a:lnTo>
                    <a:pt x="144" y="2166"/>
                  </a:lnTo>
                  <a:lnTo>
                    <a:pt x="125" y="2187"/>
                  </a:lnTo>
                  <a:lnTo>
                    <a:pt x="107" y="2209"/>
                  </a:lnTo>
                  <a:lnTo>
                    <a:pt x="92" y="2230"/>
                  </a:lnTo>
                  <a:lnTo>
                    <a:pt x="78" y="2253"/>
                  </a:lnTo>
                  <a:lnTo>
                    <a:pt x="64" y="2276"/>
                  </a:lnTo>
                  <a:lnTo>
                    <a:pt x="52" y="2299"/>
                  </a:lnTo>
                  <a:lnTo>
                    <a:pt x="41" y="2323"/>
                  </a:lnTo>
                  <a:lnTo>
                    <a:pt x="32" y="2346"/>
                  </a:lnTo>
                  <a:lnTo>
                    <a:pt x="24" y="2371"/>
                  </a:lnTo>
                  <a:lnTo>
                    <a:pt x="17" y="2396"/>
                  </a:lnTo>
                  <a:lnTo>
                    <a:pt x="10" y="2421"/>
                  </a:lnTo>
                  <a:lnTo>
                    <a:pt x="6" y="2446"/>
                  </a:lnTo>
                  <a:lnTo>
                    <a:pt x="3" y="2472"/>
                  </a:lnTo>
                  <a:lnTo>
                    <a:pt x="0" y="2496"/>
                  </a:lnTo>
                  <a:lnTo>
                    <a:pt x="0" y="2522"/>
                  </a:lnTo>
                  <a:lnTo>
                    <a:pt x="0" y="2547"/>
                  </a:lnTo>
                  <a:lnTo>
                    <a:pt x="1" y="2572"/>
                  </a:lnTo>
                  <a:lnTo>
                    <a:pt x="4" y="2598"/>
                  </a:lnTo>
                  <a:lnTo>
                    <a:pt x="8" y="2622"/>
                  </a:lnTo>
                  <a:lnTo>
                    <a:pt x="13" y="2648"/>
                  </a:lnTo>
                  <a:lnTo>
                    <a:pt x="20" y="2672"/>
                  </a:lnTo>
                  <a:lnTo>
                    <a:pt x="27" y="2697"/>
                  </a:lnTo>
                  <a:lnTo>
                    <a:pt x="36" y="2720"/>
                  </a:lnTo>
                  <a:lnTo>
                    <a:pt x="46" y="2745"/>
                  </a:lnTo>
                  <a:lnTo>
                    <a:pt x="56" y="2767"/>
                  </a:lnTo>
                  <a:lnTo>
                    <a:pt x="68" y="2790"/>
                  </a:lnTo>
                  <a:lnTo>
                    <a:pt x="83" y="2812"/>
                  </a:lnTo>
                  <a:lnTo>
                    <a:pt x="97" y="2834"/>
                  </a:lnTo>
                  <a:lnTo>
                    <a:pt x="112" y="2855"/>
                  </a:lnTo>
                  <a:lnTo>
                    <a:pt x="130" y="2875"/>
                  </a:lnTo>
                  <a:lnTo>
                    <a:pt x="147" y="2894"/>
                  </a:lnTo>
                  <a:lnTo>
                    <a:pt x="166" y="2914"/>
                  </a:lnTo>
                  <a:lnTo>
                    <a:pt x="187" y="2932"/>
                  </a:lnTo>
                  <a:lnTo>
                    <a:pt x="906" y="3540"/>
                  </a:lnTo>
                  <a:lnTo>
                    <a:pt x="933" y="3585"/>
                  </a:lnTo>
                  <a:lnTo>
                    <a:pt x="961" y="3628"/>
                  </a:lnTo>
                  <a:lnTo>
                    <a:pt x="988" y="3669"/>
                  </a:lnTo>
                  <a:lnTo>
                    <a:pt x="1016" y="3708"/>
                  </a:lnTo>
                  <a:lnTo>
                    <a:pt x="1043" y="3746"/>
                  </a:lnTo>
                  <a:lnTo>
                    <a:pt x="1071" y="3782"/>
                  </a:lnTo>
                  <a:lnTo>
                    <a:pt x="1097" y="3814"/>
                  </a:lnTo>
                  <a:lnTo>
                    <a:pt x="1125" y="3847"/>
                  </a:lnTo>
                  <a:lnTo>
                    <a:pt x="1150" y="3876"/>
                  </a:lnTo>
                  <a:lnTo>
                    <a:pt x="1177" y="3905"/>
                  </a:lnTo>
                  <a:lnTo>
                    <a:pt x="1202" y="3930"/>
                  </a:lnTo>
                  <a:lnTo>
                    <a:pt x="1227" y="3956"/>
                  </a:lnTo>
                  <a:lnTo>
                    <a:pt x="1251" y="3978"/>
                  </a:lnTo>
                  <a:lnTo>
                    <a:pt x="1275" y="4001"/>
                  </a:lnTo>
                  <a:lnTo>
                    <a:pt x="1318" y="4038"/>
                  </a:lnTo>
                  <a:lnTo>
                    <a:pt x="1320" y="4429"/>
                  </a:lnTo>
                  <a:lnTo>
                    <a:pt x="1323" y="4727"/>
                  </a:lnTo>
                  <a:lnTo>
                    <a:pt x="1620" y="4727"/>
                  </a:lnTo>
                  <a:lnTo>
                    <a:pt x="2944" y="4727"/>
                  </a:lnTo>
                  <a:lnTo>
                    <a:pt x="3240" y="4727"/>
                  </a:lnTo>
                  <a:lnTo>
                    <a:pt x="3243" y="4431"/>
                  </a:lnTo>
                  <a:lnTo>
                    <a:pt x="3249" y="3951"/>
                  </a:lnTo>
                  <a:lnTo>
                    <a:pt x="3681" y="2588"/>
                  </a:lnTo>
                  <a:lnTo>
                    <a:pt x="3683" y="2580"/>
                  </a:lnTo>
                  <a:lnTo>
                    <a:pt x="3685" y="2572"/>
                  </a:lnTo>
                  <a:lnTo>
                    <a:pt x="3696" y="2529"/>
                  </a:lnTo>
                  <a:lnTo>
                    <a:pt x="3720" y="2440"/>
                  </a:lnTo>
                  <a:lnTo>
                    <a:pt x="3729" y="2398"/>
                  </a:lnTo>
                  <a:lnTo>
                    <a:pt x="3738" y="2359"/>
                  </a:lnTo>
                  <a:lnTo>
                    <a:pt x="3745" y="2320"/>
                  </a:lnTo>
                  <a:lnTo>
                    <a:pt x="3751" y="2282"/>
                  </a:lnTo>
                  <a:lnTo>
                    <a:pt x="3754" y="2246"/>
                  </a:lnTo>
                  <a:lnTo>
                    <a:pt x="3756" y="2209"/>
                  </a:lnTo>
                  <a:lnTo>
                    <a:pt x="3757" y="2187"/>
                  </a:lnTo>
                  <a:lnTo>
                    <a:pt x="3756" y="2167"/>
                  </a:lnTo>
                  <a:lnTo>
                    <a:pt x="3755" y="2148"/>
                  </a:lnTo>
                  <a:lnTo>
                    <a:pt x="3753" y="2128"/>
                  </a:lnTo>
                  <a:lnTo>
                    <a:pt x="3750" y="2109"/>
                  </a:lnTo>
                  <a:lnTo>
                    <a:pt x="3746" y="2092"/>
                  </a:lnTo>
                  <a:lnTo>
                    <a:pt x="3743" y="2073"/>
                  </a:lnTo>
                  <a:lnTo>
                    <a:pt x="3738" y="2057"/>
                  </a:lnTo>
                  <a:lnTo>
                    <a:pt x="3733" y="2041"/>
                  </a:lnTo>
                  <a:lnTo>
                    <a:pt x="3728" y="2025"/>
                  </a:lnTo>
                  <a:lnTo>
                    <a:pt x="3722" y="2010"/>
                  </a:lnTo>
                  <a:lnTo>
                    <a:pt x="3714" y="1995"/>
                  </a:lnTo>
                  <a:lnTo>
                    <a:pt x="3700" y="1967"/>
                  </a:lnTo>
                  <a:lnTo>
                    <a:pt x="3685" y="1943"/>
                  </a:lnTo>
                  <a:lnTo>
                    <a:pt x="3669" y="1920"/>
                  </a:lnTo>
                  <a:lnTo>
                    <a:pt x="3651" y="1898"/>
                  </a:lnTo>
                  <a:lnTo>
                    <a:pt x="3634" y="1879"/>
                  </a:lnTo>
                  <a:lnTo>
                    <a:pt x="3617" y="1863"/>
                  </a:lnTo>
                  <a:lnTo>
                    <a:pt x="3599" y="1846"/>
                  </a:lnTo>
                  <a:lnTo>
                    <a:pt x="3582" y="1833"/>
                  </a:lnTo>
                  <a:lnTo>
                    <a:pt x="3566" y="1821"/>
                  </a:lnTo>
                  <a:lnTo>
                    <a:pt x="3549" y="1811"/>
                  </a:lnTo>
                  <a:lnTo>
                    <a:pt x="3505" y="1784"/>
                  </a:lnTo>
                  <a:lnTo>
                    <a:pt x="3482" y="1771"/>
                  </a:lnTo>
                  <a:lnTo>
                    <a:pt x="3459" y="1759"/>
                  </a:lnTo>
                  <a:lnTo>
                    <a:pt x="3434" y="1747"/>
                  </a:lnTo>
                  <a:lnTo>
                    <a:pt x="3411" y="1736"/>
                  </a:lnTo>
                  <a:lnTo>
                    <a:pt x="3385" y="1727"/>
                  </a:lnTo>
                  <a:lnTo>
                    <a:pt x="3360" y="1718"/>
                  </a:lnTo>
                  <a:lnTo>
                    <a:pt x="3358" y="1702"/>
                  </a:lnTo>
                  <a:lnTo>
                    <a:pt x="3355" y="1685"/>
                  </a:lnTo>
                  <a:lnTo>
                    <a:pt x="3351" y="1669"/>
                  </a:lnTo>
                  <a:lnTo>
                    <a:pt x="3347" y="1653"/>
                  </a:lnTo>
                  <a:lnTo>
                    <a:pt x="3342" y="1636"/>
                  </a:lnTo>
                  <a:lnTo>
                    <a:pt x="3335" y="1620"/>
                  </a:lnTo>
                  <a:lnTo>
                    <a:pt x="3329" y="1604"/>
                  </a:lnTo>
                  <a:lnTo>
                    <a:pt x="3322" y="1588"/>
                  </a:lnTo>
                  <a:lnTo>
                    <a:pt x="3314" y="1572"/>
                  </a:lnTo>
                  <a:lnTo>
                    <a:pt x="3306" y="1556"/>
                  </a:lnTo>
                  <a:lnTo>
                    <a:pt x="3296" y="1541"/>
                  </a:lnTo>
                  <a:lnTo>
                    <a:pt x="3286" y="1525"/>
                  </a:lnTo>
                  <a:lnTo>
                    <a:pt x="3274" y="1511"/>
                  </a:lnTo>
                  <a:lnTo>
                    <a:pt x="3263" y="1496"/>
                  </a:lnTo>
                  <a:lnTo>
                    <a:pt x="3250" y="1482"/>
                  </a:lnTo>
                  <a:lnTo>
                    <a:pt x="3237" y="1468"/>
                  </a:lnTo>
                  <a:lnTo>
                    <a:pt x="3222" y="1454"/>
                  </a:lnTo>
                  <a:lnTo>
                    <a:pt x="3207" y="1441"/>
                  </a:lnTo>
                  <a:lnTo>
                    <a:pt x="3191" y="1429"/>
                  </a:lnTo>
                  <a:lnTo>
                    <a:pt x="3173" y="1415"/>
                  </a:lnTo>
                  <a:lnTo>
                    <a:pt x="3155" y="1404"/>
                  </a:lnTo>
                  <a:lnTo>
                    <a:pt x="3137" y="1392"/>
                  </a:lnTo>
                  <a:lnTo>
                    <a:pt x="3116" y="1381"/>
                  </a:lnTo>
                  <a:lnTo>
                    <a:pt x="3096" y="1371"/>
                  </a:lnTo>
                  <a:lnTo>
                    <a:pt x="3074" y="1360"/>
                  </a:lnTo>
                  <a:lnTo>
                    <a:pt x="3051" y="1351"/>
                  </a:lnTo>
                  <a:lnTo>
                    <a:pt x="3027" y="1342"/>
                  </a:lnTo>
                  <a:lnTo>
                    <a:pt x="3002" y="1334"/>
                  </a:lnTo>
                  <a:lnTo>
                    <a:pt x="2976" y="1327"/>
                  </a:lnTo>
                  <a:lnTo>
                    <a:pt x="2949" y="1320"/>
                  </a:lnTo>
                  <a:lnTo>
                    <a:pt x="2921" y="1314"/>
                  </a:lnTo>
                  <a:lnTo>
                    <a:pt x="2892" y="1307"/>
                  </a:lnTo>
                  <a:lnTo>
                    <a:pt x="2857" y="1302"/>
                  </a:lnTo>
                  <a:lnTo>
                    <a:pt x="2824" y="1298"/>
                  </a:lnTo>
                  <a:lnTo>
                    <a:pt x="2793" y="1295"/>
                  </a:lnTo>
                  <a:lnTo>
                    <a:pt x="2761" y="1295"/>
                  </a:lnTo>
                  <a:lnTo>
                    <a:pt x="2732" y="1295"/>
                  </a:lnTo>
                  <a:lnTo>
                    <a:pt x="2705" y="1297"/>
                  </a:lnTo>
                  <a:lnTo>
                    <a:pt x="2677" y="1301"/>
                  </a:lnTo>
                  <a:lnTo>
                    <a:pt x="2651" y="1306"/>
                  </a:lnTo>
                  <a:lnTo>
                    <a:pt x="2637" y="1286"/>
                  </a:lnTo>
                  <a:lnTo>
                    <a:pt x="2621" y="1266"/>
                  </a:lnTo>
                  <a:lnTo>
                    <a:pt x="2604" y="1246"/>
                  </a:lnTo>
                  <a:lnTo>
                    <a:pt x="2585" y="1228"/>
                  </a:lnTo>
                  <a:lnTo>
                    <a:pt x="2565" y="1210"/>
                  </a:lnTo>
                  <a:lnTo>
                    <a:pt x="2544" y="1193"/>
                  </a:lnTo>
                  <a:lnTo>
                    <a:pt x="2521" y="1178"/>
                  </a:lnTo>
                  <a:lnTo>
                    <a:pt x="2496" y="1164"/>
                  </a:lnTo>
                  <a:lnTo>
                    <a:pt x="2470" y="1152"/>
                  </a:lnTo>
                  <a:lnTo>
                    <a:pt x="2441" y="1139"/>
                  </a:lnTo>
                  <a:lnTo>
                    <a:pt x="2412" y="1130"/>
                  </a:lnTo>
                  <a:lnTo>
                    <a:pt x="2381" y="1121"/>
                  </a:lnTo>
                  <a:lnTo>
                    <a:pt x="2347" y="1115"/>
                  </a:lnTo>
                  <a:lnTo>
                    <a:pt x="2313" y="1110"/>
                  </a:lnTo>
                  <a:lnTo>
                    <a:pt x="2277" y="1107"/>
                  </a:lnTo>
                  <a:lnTo>
                    <a:pt x="2238" y="1106"/>
                  </a:lnTo>
                  <a:lnTo>
                    <a:pt x="2203" y="1107"/>
                  </a:lnTo>
                  <a:lnTo>
                    <a:pt x="2164" y="1109"/>
                  </a:lnTo>
                  <a:lnTo>
                    <a:pt x="2136" y="1112"/>
                  </a:lnTo>
                  <a:lnTo>
                    <a:pt x="2109" y="1115"/>
                  </a:lnTo>
                  <a:lnTo>
                    <a:pt x="2083" y="1119"/>
                  </a:lnTo>
                  <a:lnTo>
                    <a:pt x="2058" y="1124"/>
                  </a:lnTo>
                  <a:lnTo>
                    <a:pt x="2056" y="518"/>
                  </a:lnTo>
                  <a:lnTo>
                    <a:pt x="2055" y="513"/>
                  </a:lnTo>
                  <a:lnTo>
                    <a:pt x="2055" y="508"/>
                  </a:lnTo>
                  <a:lnTo>
                    <a:pt x="2054" y="481"/>
                  </a:lnTo>
                  <a:lnTo>
                    <a:pt x="2051" y="456"/>
                  </a:lnTo>
                  <a:lnTo>
                    <a:pt x="2047" y="429"/>
                  </a:lnTo>
                  <a:lnTo>
                    <a:pt x="2042" y="405"/>
                  </a:lnTo>
                  <a:lnTo>
                    <a:pt x="2035" y="379"/>
                  </a:lnTo>
                  <a:lnTo>
                    <a:pt x="2027" y="355"/>
                  </a:lnTo>
                  <a:lnTo>
                    <a:pt x="2018" y="332"/>
                  </a:lnTo>
                  <a:lnTo>
                    <a:pt x="2008" y="308"/>
                  </a:lnTo>
                  <a:lnTo>
                    <a:pt x="1998" y="286"/>
                  </a:lnTo>
                  <a:lnTo>
                    <a:pt x="1986" y="263"/>
                  </a:lnTo>
                  <a:lnTo>
                    <a:pt x="1972" y="243"/>
                  </a:lnTo>
                  <a:lnTo>
                    <a:pt x="1959" y="222"/>
                  </a:lnTo>
                  <a:lnTo>
                    <a:pt x="1944" y="202"/>
                  </a:lnTo>
                  <a:lnTo>
                    <a:pt x="1929" y="183"/>
                  </a:lnTo>
                  <a:lnTo>
                    <a:pt x="1912" y="165"/>
                  </a:lnTo>
                  <a:lnTo>
                    <a:pt x="1895" y="147"/>
                  </a:lnTo>
                  <a:lnTo>
                    <a:pt x="1877" y="130"/>
                  </a:lnTo>
                  <a:lnTo>
                    <a:pt x="1857" y="115"/>
                  </a:lnTo>
                  <a:lnTo>
                    <a:pt x="1838" y="99"/>
                  </a:lnTo>
                  <a:lnTo>
                    <a:pt x="1818" y="85"/>
                  </a:lnTo>
                  <a:lnTo>
                    <a:pt x="1796" y="72"/>
                  </a:lnTo>
                  <a:lnTo>
                    <a:pt x="1774" y="60"/>
                  </a:lnTo>
                  <a:lnTo>
                    <a:pt x="1752" y="48"/>
                  </a:lnTo>
                  <a:lnTo>
                    <a:pt x="1729" y="39"/>
                  </a:lnTo>
                  <a:lnTo>
                    <a:pt x="1706" y="30"/>
                  </a:lnTo>
                  <a:lnTo>
                    <a:pt x="1681" y="22"/>
                  </a:lnTo>
                  <a:lnTo>
                    <a:pt x="1657" y="15"/>
                  </a:lnTo>
                  <a:lnTo>
                    <a:pt x="1631" y="10"/>
                  </a:lnTo>
                  <a:lnTo>
                    <a:pt x="1606" y="6"/>
                  </a:lnTo>
                  <a:lnTo>
                    <a:pt x="1580" y="2"/>
                  </a:lnTo>
                  <a:lnTo>
                    <a:pt x="1554" y="0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DEF39E08-FA93-4EC9-A9C9-36EBD21677C2}"/>
                </a:ext>
              </a:extLst>
            </p:cNvPr>
            <p:cNvSpPr/>
            <p:nvPr/>
          </p:nvSpPr>
          <p:spPr>
            <a:xfrm>
              <a:off x="7991" y="5196"/>
              <a:ext cx="2561" cy="7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更改权重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12D0EB3-16B4-416B-8869-4265BEB28948}"/>
              </a:ext>
            </a:extLst>
          </p:cNvPr>
          <p:cNvSpPr txBox="1"/>
          <p:nvPr/>
        </p:nvSpPr>
        <p:spPr>
          <a:xfrm>
            <a:off x="4596424" y="2234708"/>
            <a:ext cx="87185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effectLst/>
              </a:rPr>
              <a:t>20%</a:t>
            </a:r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xmlns="" id="{07DB9428-3339-466D-BF25-1DF6D1E18E81}"/>
              </a:ext>
            </a:extLst>
          </p:cNvPr>
          <p:cNvGrpSpPr/>
          <p:nvPr/>
        </p:nvGrpSpPr>
        <p:grpSpPr>
          <a:xfrm>
            <a:off x="4596286" y="3277612"/>
            <a:ext cx="1566545" cy="1630535"/>
            <a:chOff x="4653280" y="2903047"/>
            <a:chExt cx="1566545" cy="1630535"/>
          </a:xfrm>
        </p:grpSpPr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xmlns="" id="{90358408-91D5-4C9E-A18D-40EC67A4B606}"/>
                </a:ext>
              </a:extLst>
            </p:cNvPr>
            <p:cNvCxnSpPr/>
            <p:nvPr/>
          </p:nvCxnSpPr>
          <p:spPr>
            <a:xfrm>
              <a:off x="4653280" y="2903047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xmlns="" id="{92B6049C-063F-4AC9-911C-3DC76B19E5BC}"/>
                </a:ext>
              </a:extLst>
            </p:cNvPr>
            <p:cNvCxnSpPr/>
            <p:nvPr/>
          </p:nvCxnSpPr>
          <p:spPr>
            <a:xfrm>
              <a:off x="4653280" y="3470102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xmlns="" id="{4325A137-D08E-4BC5-98BE-A934ABED5225}"/>
                </a:ext>
              </a:extLst>
            </p:cNvPr>
            <p:cNvCxnSpPr/>
            <p:nvPr/>
          </p:nvCxnSpPr>
          <p:spPr>
            <a:xfrm>
              <a:off x="4653280" y="4041602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xmlns="" id="{16228C96-E43F-4092-8F12-8A4158E9E348}"/>
                </a:ext>
              </a:extLst>
            </p:cNvPr>
            <p:cNvCxnSpPr/>
            <p:nvPr/>
          </p:nvCxnSpPr>
          <p:spPr>
            <a:xfrm>
              <a:off x="4653280" y="4529137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xmlns="" id="{9130946A-1E8C-4D2E-AB8B-D1A81235D45D}"/>
              </a:ext>
            </a:extLst>
          </p:cNvPr>
          <p:cNvGrpSpPr/>
          <p:nvPr/>
        </p:nvGrpSpPr>
        <p:grpSpPr>
          <a:xfrm>
            <a:off x="4586127" y="1357457"/>
            <a:ext cx="1566545" cy="1102995"/>
            <a:chOff x="4635308" y="1357457"/>
            <a:chExt cx="1566545" cy="1102995"/>
          </a:xfrm>
        </p:grpSpPr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xmlns="" id="{3122EE8B-A5A4-4D60-93D5-80B900820BE1}"/>
                </a:ext>
              </a:extLst>
            </p:cNvPr>
            <p:cNvCxnSpPr/>
            <p:nvPr/>
          </p:nvCxnSpPr>
          <p:spPr>
            <a:xfrm>
              <a:off x="4635308" y="1357457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xmlns="" id="{4724A344-AF02-4349-B8D0-AE9CA21D3F44}"/>
                </a:ext>
              </a:extLst>
            </p:cNvPr>
            <p:cNvCxnSpPr/>
            <p:nvPr/>
          </p:nvCxnSpPr>
          <p:spPr>
            <a:xfrm>
              <a:off x="4635308" y="1906732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xmlns="" id="{5EDC430A-2EAD-4188-A35B-C86C3C91C475}"/>
                </a:ext>
              </a:extLst>
            </p:cNvPr>
            <p:cNvCxnSpPr/>
            <p:nvPr/>
          </p:nvCxnSpPr>
          <p:spPr>
            <a:xfrm>
              <a:off x="4635308" y="2456007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B85F456B-CFDA-41D4-A1C8-D91CB6A9A636}"/>
              </a:ext>
            </a:extLst>
          </p:cNvPr>
          <p:cNvGrpSpPr/>
          <p:nvPr/>
        </p:nvGrpSpPr>
        <p:grpSpPr>
          <a:xfrm>
            <a:off x="4586127" y="5801360"/>
            <a:ext cx="1576705" cy="591820"/>
            <a:chOff x="4635309" y="5749752"/>
            <a:chExt cx="1576705" cy="591820"/>
          </a:xfrm>
        </p:grpSpPr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xmlns="" id="{C4CDEB8C-94F4-4E9D-9405-930D27956EB8}"/>
                </a:ext>
              </a:extLst>
            </p:cNvPr>
            <p:cNvCxnSpPr/>
            <p:nvPr/>
          </p:nvCxnSpPr>
          <p:spPr>
            <a:xfrm>
              <a:off x="4645469" y="6337127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xmlns="" id="{93EA71DD-D5DB-4D3D-8532-C7789742DE93}"/>
                </a:ext>
              </a:extLst>
            </p:cNvPr>
            <p:cNvCxnSpPr/>
            <p:nvPr/>
          </p:nvCxnSpPr>
          <p:spPr>
            <a:xfrm>
              <a:off x="4635309" y="5749752"/>
              <a:ext cx="1566545" cy="444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任务点学习">
            <a:extLst>
              <a:ext uri="{FF2B5EF4-FFF2-40B4-BE49-F238E27FC236}">
                <a16:creationId xmlns:a16="http://schemas.microsoft.com/office/drawing/2014/main" xmlns="" id="{292E2A73-C9C8-4E22-9266-4F5AACEAB561}"/>
              </a:ext>
            </a:extLst>
          </p:cNvPr>
          <p:cNvSpPr/>
          <p:nvPr/>
        </p:nvSpPr>
        <p:spPr>
          <a:xfrm>
            <a:off x="1658674" y="1632329"/>
            <a:ext cx="2081530" cy="942975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任务点学习</a:t>
            </a:r>
          </a:p>
        </p:txBody>
      </p:sp>
      <p:sp>
        <p:nvSpPr>
          <p:cNvPr id="226" name="课堂活动">
            <a:extLst>
              <a:ext uri="{FF2B5EF4-FFF2-40B4-BE49-F238E27FC236}">
                <a16:creationId xmlns:a16="http://schemas.microsoft.com/office/drawing/2014/main" xmlns="" id="{661FAD74-4C5D-47DF-A011-2EBDE3CF9881}"/>
              </a:ext>
            </a:extLst>
          </p:cNvPr>
          <p:cNvSpPr/>
          <p:nvPr/>
        </p:nvSpPr>
        <p:spPr>
          <a:xfrm>
            <a:off x="1655445" y="3641597"/>
            <a:ext cx="2081530" cy="942975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课堂互动</a:t>
            </a:r>
          </a:p>
        </p:txBody>
      </p:sp>
      <p:sp>
        <p:nvSpPr>
          <p:cNvPr id="227" name="作业/考试">
            <a:extLst>
              <a:ext uri="{FF2B5EF4-FFF2-40B4-BE49-F238E27FC236}">
                <a16:creationId xmlns:a16="http://schemas.microsoft.com/office/drawing/2014/main" xmlns="" id="{BD7A358D-2C37-4AA0-A0E5-C340A35F480B}"/>
              </a:ext>
            </a:extLst>
          </p:cNvPr>
          <p:cNvSpPr/>
          <p:nvPr/>
        </p:nvSpPr>
        <p:spPr>
          <a:xfrm>
            <a:off x="1655445" y="5650865"/>
            <a:ext cx="2081530" cy="942975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作业</a:t>
            </a:r>
            <a:r>
              <a:rPr lang="en-US" altLang="zh-CN" sz="28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 sz="28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测验</a:t>
            </a: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xmlns="" id="{721CE18D-9DDE-498E-A855-E1FCDC0BD975}"/>
              </a:ext>
            </a:extLst>
          </p:cNvPr>
          <p:cNvGrpSpPr/>
          <p:nvPr/>
        </p:nvGrpSpPr>
        <p:grpSpPr>
          <a:xfrm>
            <a:off x="7288217" y="962025"/>
            <a:ext cx="3389630" cy="5631815"/>
            <a:chOff x="7001824" y="962025"/>
            <a:chExt cx="3389630" cy="5631815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xmlns="" id="{17D46575-19E4-4B31-9C97-55A2222EEE6E}"/>
                </a:ext>
              </a:extLst>
            </p:cNvPr>
            <p:cNvGrpSpPr/>
            <p:nvPr/>
          </p:nvGrpSpPr>
          <p:grpSpPr>
            <a:xfrm>
              <a:off x="7001824" y="962025"/>
              <a:ext cx="3389630" cy="1752600"/>
              <a:chOff x="11238" y="1499"/>
              <a:chExt cx="5338" cy="2760"/>
            </a:xfrm>
          </p:grpSpPr>
          <p:sp>
            <p:nvSpPr>
              <p:cNvPr id="238" name=" 219">
                <a:extLst>
                  <a:ext uri="{FF2B5EF4-FFF2-40B4-BE49-F238E27FC236}">
                    <a16:creationId xmlns:a16="http://schemas.microsoft.com/office/drawing/2014/main" xmlns="" id="{E3C868AC-97F9-48EF-8EDC-233D00D69CC5}"/>
                  </a:ext>
                </a:extLst>
              </p:cNvPr>
              <p:cNvSpPr/>
              <p:nvPr/>
            </p:nvSpPr>
            <p:spPr>
              <a:xfrm>
                <a:off x="11238" y="1499"/>
                <a:ext cx="5338" cy="891"/>
              </a:xfrm>
              <a:prstGeom prst="roundRect">
                <a:avLst>
                  <a:gd name="adj" fmla="val 50000"/>
                </a:avLst>
              </a:prstGeom>
              <a:solidFill>
                <a:srgbClr val="01B7C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</a:rPr>
                  <a:t>课程视频</a:t>
                </a:r>
              </a:p>
            </p:txBody>
          </p:sp>
          <p:sp>
            <p:nvSpPr>
              <p:cNvPr id="239" name=" 219">
                <a:extLst>
                  <a:ext uri="{FF2B5EF4-FFF2-40B4-BE49-F238E27FC236}">
                    <a16:creationId xmlns:a16="http://schemas.microsoft.com/office/drawing/2014/main" xmlns="" id="{BF38BB7F-15B1-4AF6-9AA4-5E61359DD1D7}"/>
                  </a:ext>
                </a:extLst>
              </p:cNvPr>
              <p:cNvSpPr/>
              <p:nvPr/>
            </p:nvSpPr>
            <p:spPr>
              <a:xfrm>
                <a:off x="11238" y="2551"/>
                <a:ext cx="5338" cy="777"/>
              </a:xfrm>
              <a:prstGeom prst="roundRect">
                <a:avLst>
                  <a:gd name="adj" fmla="val 50000"/>
                </a:avLst>
              </a:prstGeom>
              <a:solidFill>
                <a:srgbClr val="01B7C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>
                    <a:solidFill>
                      <a:srgbClr val="FFFFFF"/>
                    </a:solidFill>
                  </a:rPr>
                  <a:t>学习资料</a:t>
                </a:r>
              </a:p>
            </p:txBody>
          </p:sp>
          <p:sp>
            <p:nvSpPr>
              <p:cNvPr id="240" name=" 219">
                <a:extLst>
                  <a:ext uri="{FF2B5EF4-FFF2-40B4-BE49-F238E27FC236}">
                    <a16:creationId xmlns:a16="http://schemas.microsoft.com/office/drawing/2014/main" xmlns="" id="{91DF85B2-00FA-4AD5-B37E-B6FC33183473}"/>
                  </a:ext>
                </a:extLst>
              </p:cNvPr>
              <p:cNvSpPr/>
              <p:nvPr/>
            </p:nvSpPr>
            <p:spPr>
              <a:xfrm>
                <a:off x="11238" y="3477"/>
                <a:ext cx="5338" cy="782"/>
              </a:xfrm>
              <a:prstGeom prst="roundRect">
                <a:avLst>
                  <a:gd name="adj" fmla="val 50000"/>
                </a:avLst>
              </a:prstGeom>
              <a:solidFill>
                <a:srgbClr val="01B7C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>
                    <a:solidFill>
                      <a:srgbClr val="FFFFFF"/>
                    </a:solidFill>
                  </a:rPr>
                  <a:t>章节测验</a:t>
                </a:r>
              </a:p>
            </p:txBody>
          </p:sp>
        </p:grp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xmlns="" id="{0EC36398-D67D-412D-9C6A-E3AF8819017C}"/>
                </a:ext>
              </a:extLst>
            </p:cNvPr>
            <p:cNvGrpSpPr/>
            <p:nvPr/>
          </p:nvGrpSpPr>
          <p:grpSpPr>
            <a:xfrm>
              <a:off x="7001824" y="2931465"/>
              <a:ext cx="3389630" cy="2363237"/>
              <a:chOff x="7102028" y="2778760"/>
              <a:chExt cx="3389630" cy="2363237"/>
            </a:xfrm>
          </p:grpSpPr>
          <p:sp>
            <p:nvSpPr>
              <p:cNvPr id="234" name=" 219">
                <a:extLst>
                  <a:ext uri="{FF2B5EF4-FFF2-40B4-BE49-F238E27FC236}">
                    <a16:creationId xmlns:a16="http://schemas.microsoft.com/office/drawing/2014/main" xmlns="" id="{EED5F84F-C29B-4B41-A94F-32F4529A2407}"/>
                  </a:ext>
                </a:extLst>
              </p:cNvPr>
              <p:cNvSpPr/>
              <p:nvPr/>
            </p:nvSpPr>
            <p:spPr>
              <a:xfrm>
                <a:off x="7102028" y="2778760"/>
                <a:ext cx="3389630" cy="56578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</a:rPr>
                  <a:t>考勤</a:t>
                </a:r>
              </a:p>
            </p:txBody>
          </p:sp>
          <p:sp>
            <p:nvSpPr>
              <p:cNvPr id="235" name=" 219">
                <a:extLst>
                  <a:ext uri="{FF2B5EF4-FFF2-40B4-BE49-F238E27FC236}">
                    <a16:creationId xmlns:a16="http://schemas.microsoft.com/office/drawing/2014/main" xmlns="" id="{68703E75-14CC-4C08-8C3B-46066931CDD6}"/>
                  </a:ext>
                </a:extLst>
              </p:cNvPr>
              <p:cNvSpPr/>
              <p:nvPr/>
            </p:nvSpPr>
            <p:spPr>
              <a:xfrm>
                <a:off x="7102028" y="3446780"/>
                <a:ext cx="3389630" cy="49339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</a:rPr>
                  <a:t>提问</a:t>
                </a:r>
              </a:p>
            </p:txBody>
          </p:sp>
          <p:sp>
            <p:nvSpPr>
              <p:cNvPr id="236" name=" 219">
                <a:extLst>
                  <a:ext uri="{FF2B5EF4-FFF2-40B4-BE49-F238E27FC236}">
                    <a16:creationId xmlns:a16="http://schemas.microsoft.com/office/drawing/2014/main" xmlns="" id="{480D6481-CE30-4E1A-87C7-47F56D137F64}"/>
                  </a:ext>
                </a:extLst>
              </p:cNvPr>
              <p:cNvSpPr/>
              <p:nvPr/>
            </p:nvSpPr>
            <p:spPr>
              <a:xfrm>
                <a:off x="7102028" y="4042410"/>
                <a:ext cx="3389630" cy="49657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</a:rPr>
                  <a:t>活动</a:t>
                </a:r>
              </a:p>
            </p:txBody>
          </p:sp>
          <p:sp>
            <p:nvSpPr>
              <p:cNvPr id="237" name=" 219">
                <a:extLst>
                  <a:ext uri="{FF2B5EF4-FFF2-40B4-BE49-F238E27FC236}">
                    <a16:creationId xmlns:a16="http://schemas.microsoft.com/office/drawing/2014/main" xmlns="" id="{2A2C9CD4-FED7-4E3F-94DA-B4A8AD336A89}"/>
                  </a:ext>
                </a:extLst>
              </p:cNvPr>
              <p:cNvSpPr/>
              <p:nvPr/>
            </p:nvSpPr>
            <p:spPr>
              <a:xfrm>
                <a:off x="7102028" y="4645427"/>
                <a:ext cx="3389630" cy="496570"/>
              </a:xfrm>
              <a:prstGeom prst="roundRect">
                <a:avLst>
                  <a:gd name="adj" fmla="val 50000"/>
                </a:avLst>
              </a:prstGeom>
              <a:solidFill>
                <a:srgbClr val="FFBA6E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</a:rPr>
                  <a:t>在线练习</a:t>
                </a:r>
              </a:p>
            </p:txBody>
          </p:sp>
        </p:grpSp>
        <p:grpSp>
          <p:nvGrpSpPr>
            <p:cNvPr id="231" name="每个点的具体内容">
              <a:extLst>
                <a:ext uri="{FF2B5EF4-FFF2-40B4-BE49-F238E27FC236}">
                  <a16:creationId xmlns:a16="http://schemas.microsoft.com/office/drawing/2014/main" xmlns="" id="{641C5DE1-2135-44A7-82DA-AFB121AD9684}"/>
                </a:ext>
              </a:extLst>
            </p:cNvPr>
            <p:cNvGrpSpPr/>
            <p:nvPr/>
          </p:nvGrpSpPr>
          <p:grpSpPr>
            <a:xfrm>
              <a:off x="7001824" y="5498465"/>
              <a:ext cx="3389630" cy="1095375"/>
              <a:chOff x="11238" y="8659"/>
              <a:chExt cx="5338" cy="1725"/>
            </a:xfrm>
            <a:solidFill>
              <a:srgbClr val="953B8D"/>
            </a:solidFill>
          </p:grpSpPr>
          <p:sp>
            <p:nvSpPr>
              <p:cNvPr id="232" name=" 219">
                <a:extLst>
                  <a:ext uri="{FF2B5EF4-FFF2-40B4-BE49-F238E27FC236}">
                    <a16:creationId xmlns:a16="http://schemas.microsoft.com/office/drawing/2014/main" xmlns="" id="{CD22138B-D3A9-491F-A620-3C70F5678B7C}"/>
                  </a:ext>
                </a:extLst>
              </p:cNvPr>
              <p:cNvSpPr/>
              <p:nvPr/>
            </p:nvSpPr>
            <p:spPr>
              <a:xfrm>
                <a:off x="11238" y="8659"/>
                <a:ext cx="5338" cy="78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53B8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>
                    <a:solidFill>
                      <a:srgbClr val="FFFFFF"/>
                    </a:solidFill>
                  </a:rPr>
                  <a:t>课后作业</a:t>
                </a:r>
              </a:p>
            </p:txBody>
          </p:sp>
          <p:sp>
            <p:nvSpPr>
              <p:cNvPr id="233" name=" 219">
                <a:extLst>
                  <a:ext uri="{FF2B5EF4-FFF2-40B4-BE49-F238E27FC236}">
                    <a16:creationId xmlns:a16="http://schemas.microsoft.com/office/drawing/2014/main" xmlns="" id="{998B6DEB-FC30-4956-888D-5678E37D1E00}"/>
                  </a:ext>
                </a:extLst>
              </p:cNvPr>
              <p:cNvSpPr/>
              <p:nvPr/>
            </p:nvSpPr>
            <p:spPr>
              <a:xfrm>
                <a:off x="11238" y="9602"/>
                <a:ext cx="5338" cy="78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53B8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>
                    <a:solidFill>
                      <a:srgbClr val="FFFFFF"/>
                    </a:solidFill>
                  </a:rPr>
                  <a:t>考试</a:t>
                </a:r>
              </a:p>
            </p:txBody>
          </p:sp>
        </p:grpSp>
      </p:grpSp>
      <p:grpSp>
        <p:nvGrpSpPr>
          <p:cNvPr id="398" name="组合 397"/>
          <p:cNvGrpSpPr/>
          <p:nvPr/>
        </p:nvGrpSpPr>
        <p:grpSpPr>
          <a:xfrm>
            <a:off x="2676518" y="821729"/>
            <a:ext cx="6952307" cy="6386677"/>
            <a:chOff x="2418034" y="0"/>
            <a:chExt cx="6892562" cy="6669016"/>
          </a:xfrm>
        </p:grpSpPr>
        <p:grpSp>
          <p:nvGrpSpPr>
            <p:cNvPr id="399" name="组合 240">
              <a:extLst>
                <a:ext uri="{FF2B5EF4-FFF2-40B4-BE49-F238E27FC236}">
                  <a16:creationId xmlns:a16="http://schemas.microsoft.com/office/drawing/2014/main" xmlns="" id="{6565834E-D3E2-4688-9A59-B54FA5F1CF94}"/>
                </a:ext>
              </a:extLst>
            </p:cNvPr>
            <p:cNvGrpSpPr/>
            <p:nvPr/>
          </p:nvGrpSpPr>
          <p:grpSpPr>
            <a:xfrm>
              <a:off x="2418034" y="0"/>
              <a:ext cx="6892562" cy="6669016"/>
              <a:chOff x="1953833" y="40013"/>
              <a:chExt cx="4544754" cy="5317246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xmlns="" id="{523D2BB4-DF78-4782-831F-1B2F935C7179}"/>
                  </a:ext>
                </a:extLst>
              </p:cNvPr>
              <p:cNvSpPr/>
              <p:nvPr/>
            </p:nvSpPr>
            <p:spPr>
              <a:xfrm>
                <a:off x="1953833" y="40013"/>
                <a:ext cx="4544754" cy="5317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BB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1800" strike="noStrike" noProof="1">
                  <a:ea typeface="微软雅黑" panose="020B0503020204020204" charset="-122"/>
                </a:endParaRPr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xmlns="" id="{C4C2278E-90FD-4645-ACFE-D910D201A3AD}"/>
                  </a:ext>
                </a:extLst>
              </p:cNvPr>
              <p:cNvSpPr/>
              <p:nvPr/>
            </p:nvSpPr>
            <p:spPr>
              <a:xfrm>
                <a:off x="1953833" y="59000"/>
                <a:ext cx="4544754" cy="412248"/>
              </a:xfrm>
              <a:prstGeom prst="rect">
                <a:avLst/>
              </a:prstGeom>
              <a:solidFill>
                <a:srgbClr val="87BB7F"/>
              </a:solidFill>
              <a:ln>
                <a:solidFill>
                  <a:srgbClr val="87BB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r>
                  <a:rPr lang="zh-CN" altLang="en-US" sz="2000" strike="noStrike" noProof="1">
                    <a:ea typeface="微软雅黑" panose="020B0503020204020204" charset="-122"/>
                  </a:rPr>
                  <a:t>课程学习报表</a:t>
                </a:r>
              </a:p>
            </p:txBody>
          </p:sp>
        </p:grpSp>
        <p:graphicFrame>
          <p:nvGraphicFramePr>
            <p:cNvPr id="400" name="图表 399">
              <a:extLst>
                <a:ext uri="{FF2B5EF4-FFF2-40B4-BE49-F238E27FC236}">
                  <a16:creationId xmlns:a16="http://schemas.microsoft.com/office/drawing/2014/main" xmlns="" id="{10B5FBC3-6A01-4A52-B9F5-6885C63D8A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68296287"/>
                </p:ext>
              </p:extLst>
            </p:nvPr>
          </p:nvGraphicFramePr>
          <p:xfrm>
            <a:off x="6602691" y="1962108"/>
            <a:ext cx="2492630" cy="1650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01" name="图表 400">
              <a:extLst>
                <a:ext uri="{FF2B5EF4-FFF2-40B4-BE49-F238E27FC236}">
                  <a16:creationId xmlns:a16="http://schemas.microsoft.com/office/drawing/2014/main" xmlns="" id="{17A83073-D5F1-47E9-BE16-DE86E02842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86729813"/>
                </p:ext>
              </p:extLst>
            </p:nvPr>
          </p:nvGraphicFramePr>
          <p:xfrm>
            <a:off x="4204901" y="4743753"/>
            <a:ext cx="2645810" cy="16987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02" name="TextBox 401"/>
            <p:cNvSpPr txBox="1"/>
            <p:nvPr/>
          </p:nvSpPr>
          <p:spPr>
            <a:xfrm>
              <a:off x="2585346" y="1289929"/>
              <a:ext cx="1898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维度一：任务点学习</a:t>
              </a:r>
            </a:p>
          </p:txBody>
        </p:sp>
        <p:grpSp>
          <p:nvGrpSpPr>
            <p:cNvPr id="403" name="组合 402"/>
            <p:cNvGrpSpPr/>
            <p:nvPr/>
          </p:nvGrpSpPr>
          <p:grpSpPr>
            <a:xfrm>
              <a:off x="4401911" y="1031624"/>
              <a:ext cx="1797270" cy="838767"/>
              <a:chOff x="4083268" y="1007865"/>
              <a:chExt cx="1797270" cy="838767"/>
            </a:xfrm>
          </p:grpSpPr>
          <p:sp>
            <p:nvSpPr>
              <p:cNvPr id="420" name="TextBox 246">
                <a:extLst>
                  <a:ext uri="{FF2B5EF4-FFF2-40B4-BE49-F238E27FC236}">
                    <a16:creationId xmlns:a16="http://schemas.microsoft.com/office/drawing/2014/main" xmlns="" id="{94648AC5-D1A7-477D-AB00-511CD2922265}"/>
                  </a:ext>
                </a:extLst>
              </p:cNvPr>
              <p:cNvSpPr txBox="1"/>
              <p:nvPr/>
            </p:nvSpPr>
            <p:spPr>
              <a:xfrm>
                <a:off x="4083268" y="1007865"/>
                <a:ext cx="1797270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课程视频成绩：</a:t>
                </a:r>
                <a:r>
                  <a:rPr lang="en-US" altLang="zh-CN" sz="1200" dirty="0">
                    <a:latin typeface="Arial" panose="020B0604020202020204" pitchFamily="34" charset="0"/>
                    <a:ea typeface="微软雅黑" panose="020B0503020204020204" charset="-122"/>
                  </a:rPr>
                  <a:t>80</a:t>
                </a: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21" name="TextBox 246">
                <a:extLst>
                  <a:ext uri="{FF2B5EF4-FFF2-40B4-BE49-F238E27FC236}">
                    <a16:creationId xmlns:a16="http://schemas.microsoft.com/office/drawing/2014/main" xmlns="" id="{94648AC5-D1A7-477D-AB00-511CD2922265}"/>
                  </a:ext>
                </a:extLst>
              </p:cNvPr>
              <p:cNvSpPr txBox="1"/>
              <p:nvPr/>
            </p:nvSpPr>
            <p:spPr>
              <a:xfrm>
                <a:off x="4087345" y="1284864"/>
                <a:ext cx="1473796" cy="276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阅读成绩：</a:t>
                </a:r>
                <a:r>
                  <a:rPr lang="en-US" altLang="zh-CN" sz="1200" dirty="0">
                    <a:latin typeface="Arial" panose="020B0604020202020204" pitchFamily="34" charset="0"/>
                    <a:ea typeface="微软雅黑" panose="020B0503020204020204" charset="-122"/>
                  </a:rPr>
                  <a:t>90</a:t>
                </a: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22" name="TextBox 246">
                <a:extLst>
                  <a:ext uri="{FF2B5EF4-FFF2-40B4-BE49-F238E27FC236}">
                    <a16:creationId xmlns:a16="http://schemas.microsoft.com/office/drawing/2014/main" xmlns="" id="{94648AC5-D1A7-477D-AB00-511CD2922265}"/>
                  </a:ext>
                </a:extLst>
              </p:cNvPr>
              <p:cNvSpPr txBox="1"/>
              <p:nvPr/>
            </p:nvSpPr>
            <p:spPr>
              <a:xfrm>
                <a:off x="4083268" y="1569633"/>
                <a:ext cx="1745892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章节测验成绩：</a:t>
                </a:r>
                <a:r>
                  <a:rPr lang="en-US" altLang="zh-CN" sz="1200" dirty="0">
                    <a:latin typeface="Arial" panose="020B0604020202020204" pitchFamily="34" charset="0"/>
                    <a:ea typeface="微软雅黑" panose="020B0503020204020204" charset="-122"/>
                  </a:rPr>
                  <a:t>95</a:t>
                </a: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分</a:t>
                </a:r>
              </a:p>
            </p:txBody>
          </p:sp>
        </p:grpSp>
        <p:sp>
          <p:nvSpPr>
            <p:cNvPr id="404" name="TextBox 403"/>
            <p:cNvSpPr txBox="1"/>
            <p:nvPr/>
          </p:nvSpPr>
          <p:spPr>
            <a:xfrm>
              <a:off x="2563678" y="2577651"/>
              <a:ext cx="1712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维度二：课堂互动</a:t>
              </a:r>
            </a:p>
          </p:txBody>
        </p:sp>
        <p:grpSp>
          <p:nvGrpSpPr>
            <p:cNvPr id="405" name="组合 404"/>
            <p:cNvGrpSpPr/>
            <p:nvPr/>
          </p:nvGrpSpPr>
          <p:grpSpPr>
            <a:xfrm>
              <a:off x="4421393" y="2208665"/>
              <a:ext cx="1801347" cy="1125843"/>
              <a:chOff x="3957140" y="2248146"/>
              <a:chExt cx="1801347" cy="1125843"/>
            </a:xfrm>
          </p:grpSpPr>
          <p:grpSp>
            <p:nvGrpSpPr>
              <p:cNvPr id="415" name="组合 414"/>
              <p:cNvGrpSpPr/>
              <p:nvPr/>
            </p:nvGrpSpPr>
            <p:grpSpPr>
              <a:xfrm>
                <a:off x="3961217" y="2248146"/>
                <a:ext cx="1797270" cy="838767"/>
                <a:chOff x="4083268" y="1007865"/>
                <a:chExt cx="1797270" cy="838767"/>
              </a:xfrm>
            </p:grpSpPr>
            <p:sp>
              <p:nvSpPr>
                <p:cNvPr id="417" name="TextBox 246">
                  <a:extLst>
                    <a:ext uri="{FF2B5EF4-FFF2-40B4-BE49-F238E27FC236}">
                      <a16:creationId xmlns:a16="http://schemas.microsoft.com/office/drawing/2014/main" xmlns="" id="{94648AC5-D1A7-477D-AB00-511CD2922265}"/>
                    </a:ext>
                  </a:extLst>
                </p:cNvPr>
                <p:cNvSpPr txBox="1"/>
                <p:nvPr/>
              </p:nvSpPr>
              <p:spPr>
                <a:xfrm>
                  <a:off x="4083268" y="1007865"/>
                  <a:ext cx="1797270" cy="27699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zh-CN" altLang="en-US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考勤成绩：</a:t>
                  </a:r>
                  <a:r>
                    <a:rPr lang="en-US" altLang="zh-CN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100</a:t>
                  </a:r>
                  <a:r>
                    <a:rPr lang="zh-CN" altLang="en-US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分</a:t>
                  </a:r>
                </a:p>
              </p:txBody>
            </p:sp>
            <p:sp>
              <p:nvSpPr>
                <p:cNvPr id="418" name="TextBox 246">
                  <a:extLst>
                    <a:ext uri="{FF2B5EF4-FFF2-40B4-BE49-F238E27FC236}">
                      <a16:creationId xmlns:a16="http://schemas.microsoft.com/office/drawing/2014/main" xmlns="" id="{94648AC5-D1A7-477D-AB00-511CD2922265}"/>
                    </a:ext>
                  </a:extLst>
                </p:cNvPr>
                <p:cNvSpPr txBox="1"/>
                <p:nvPr/>
              </p:nvSpPr>
              <p:spPr>
                <a:xfrm>
                  <a:off x="4087345" y="1284864"/>
                  <a:ext cx="1473796" cy="2769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zh-CN" altLang="en-US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提问成绩：</a:t>
                  </a:r>
                  <a:r>
                    <a:rPr lang="en-US" altLang="zh-CN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90</a:t>
                  </a:r>
                  <a:r>
                    <a:rPr lang="zh-CN" altLang="en-US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分</a:t>
                  </a:r>
                </a:p>
              </p:txBody>
            </p:sp>
            <p:sp>
              <p:nvSpPr>
                <p:cNvPr id="419" name="TextBox 246">
                  <a:extLst>
                    <a:ext uri="{FF2B5EF4-FFF2-40B4-BE49-F238E27FC236}">
                      <a16:creationId xmlns:a16="http://schemas.microsoft.com/office/drawing/2014/main" xmlns="" id="{94648AC5-D1A7-477D-AB00-511CD2922265}"/>
                    </a:ext>
                  </a:extLst>
                </p:cNvPr>
                <p:cNvSpPr txBox="1"/>
                <p:nvPr/>
              </p:nvSpPr>
              <p:spPr>
                <a:xfrm>
                  <a:off x="4083268" y="1569633"/>
                  <a:ext cx="1745892" cy="27699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zh-CN" altLang="en-US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课堂活动成绩：</a:t>
                  </a:r>
                  <a:r>
                    <a:rPr lang="en-US" altLang="zh-CN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95</a:t>
                  </a:r>
                  <a:r>
                    <a:rPr lang="zh-CN" altLang="en-US" sz="1200" dirty="0">
                      <a:latin typeface="Arial" panose="020B0604020202020204" pitchFamily="34" charset="0"/>
                      <a:ea typeface="微软雅黑" panose="020B0503020204020204" charset="-122"/>
                    </a:rPr>
                    <a:t>分</a:t>
                  </a:r>
                </a:p>
              </p:txBody>
            </p:sp>
          </p:grpSp>
          <p:sp>
            <p:nvSpPr>
              <p:cNvPr id="416" name="TextBox 246">
                <a:extLst>
                  <a:ext uri="{FF2B5EF4-FFF2-40B4-BE49-F238E27FC236}">
                    <a16:creationId xmlns:a16="http://schemas.microsoft.com/office/drawing/2014/main" xmlns="" id="{94648AC5-D1A7-477D-AB00-511CD2922265}"/>
                  </a:ext>
                </a:extLst>
              </p:cNvPr>
              <p:cNvSpPr txBox="1"/>
              <p:nvPr/>
            </p:nvSpPr>
            <p:spPr>
              <a:xfrm>
                <a:off x="3957140" y="3096990"/>
                <a:ext cx="1745892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在线练习成绩：</a:t>
                </a:r>
                <a:r>
                  <a:rPr lang="en-US" altLang="zh-CN" sz="1200" dirty="0">
                    <a:latin typeface="Arial" panose="020B0604020202020204" pitchFamily="34" charset="0"/>
                    <a:ea typeface="微软雅黑" panose="020B0503020204020204" charset="-122"/>
                  </a:rPr>
                  <a:t>75</a:t>
                </a: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分</a:t>
                </a:r>
              </a:p>
            </p:txBody>
          </p:sp>
        </p:grpSp>
        <p:sp>
          <p:nvSpPr>
            <p:cNvPr id="406" name="TextBox 405"/>
            <p:cNvSpPr txBox="1"/>
            <p:nvPr/>
          </p:nvSpPr>
          <p:spPr>
            <a:xfrm>
              <a:off x="2571698" y="3859002"/>
              <a:ext cx="178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维度三：作业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考试</a:t>
              </a:r>
            </a:p>
          </p:txBody>
        </p:sp>
        <p:sp>
          <p:nvSpPr>
            <p:cNvPr id="407" name="TextBox 252">
              <a:extLst>
                <a:ext uri="{FF2B5EF4-FFF2-40B4-BE49-F238E27FC236}">
                  <a16:creationId xmlns:a16="http://schemas.microsoft.com/office/drawing/2014/main" xmlns="" id="{958ECA0E-1E81-4962-9C3B-C7ACDF3ACBD3}"/>
                </a:ext>
              </a:extLst>
            </p:cNvPr>
            <p:cNvSpPr txBox="1"/>
            <p:nvPr/>
          </p:nvSpPr>
          <p:spPr>
            <a:xfrm>
              <a:off x="2563678" y="5633326"/>
              <a:ext cx="206791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综合得分：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</a:p>
          </p:txBody>
        </p:sp>
        <p:graphicFrame>
          <p:nvGraphicFramePr>
            <p:cNvPr id="408" name="图表 407">
              <a:extLst>
                <a:ext uri="{FF2B5EF4-FFF2-40B4-BE49-F238E27FC236}">
                  <a16:creationId xmlns:a16="http://schemas.microsoft.com/office/drawing/2014/main" xmlns="" id="{10B5FBC3-6A01-4A52-B9F5-6885C63D8A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9197406"/>
                </p:ext>
              </p:extLst>
            </p:nvPr>
          </p:nvGraphicFramePr>
          <p:xfrm>
            <a:off x="6614330" y="555297"/>
            <a:ext cx="2150539" cy="1469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409" name="组合 408"/>
            <p:cNvGrpSpPr/>
            <p:nvPr/>
          </p:nvGrpSpPr>
          <p:grpSpPr>
            <a:xfrm>
              <a:off x="4476558" y="3612781"/>
              <a:ext cx="1797270" cy="838767"/>
              <a:chOff x="4083268" y="1007865"/>
              <a:chExt cx="1797270" cy="838767"/>
            </a:xfrm>
          </p:grpSpPr>
          <p:sp>
            <p:nvSpPr>
              <p:cNvPr id="412" name="TextBox 246">
                <a:extLst>
                  <a:ext uri="{FF2B5EF4-FFF2-40B4-BE49-F238E27FC236}">
                    <a16:creationId xmlns:a16="http://schemas.microsoft.com/office/drawing/2014/main" xmlns="" id="{94648AC5-D1A7-477D-AB00-511CD2922265}"/>
                  </a:ext>
                </a:extLst>
              </p:cNvPr>
              <p:cNvSpPr txBox="1"/>
              <p:nvPr/>
            </p:nvSpPr>
            <p:spPr>
              <a:xfrm>
                <a:off x="4083268" y="1007865"/>
                <a:ext cx="1797270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作业成绩：</a:t>
                </a:r>
                <a:r>
                  <a:rPr lang="en-US" altLang="zh-CN" sz="1200" dirty="0">
                    <a:latin typeface="Arial" panose="020B0604020202020204" pitchFamily="34" charset="0"/>
                    <a:ea typeface="微软雅黑" panose="020B0503020204020204" charset="-122"/>
                  </a:rPr>
                  <a:t>80</a:t>
                </a: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13" name="TextBox 246">
                <a:extLst>
                  <a:ext uri="{FF2B5EF4-FFF2-40B4-BE49-F238E27FC236}">
                    <a16:creationId xmlns:a16="http://schemas.microsoft.com/office/drawing/2014/main" xmlns="" id="{94648AC5-D1A7-477D-AB00-511CD2922265}"/>
                  </a:ext>
                </a:extLst>
              </p:cNvPr>
              <p:cNvSpPr txBox="1"/>
              <p:nvPr/>
            </p:nvSpPr>
            <p:spPr>
              <a:xfrm>
                <a:off x="4087344" y="1284864"/>
                <a:ext cx="1741815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期中考试成绩：</a:t>
                </a:r>
                <a:r>
                  <a:rPr lang="en-US" altLang="zh-CN" sz="1200" dirty="0">
                    <a:latin typeface="Arial" panose="020B0604020202020204" pitchFamily="34" charset="0"/>
                    <a:ea typeface="微软雅黑" panose="020B0503020204020204" charset="-122"/>
                  </a:rPr>
                  <a:t>90</a:t>
                </a: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14" name="TextBox 246">
                <a:extLst>
                  <a:ext uri="{FF2B5EF4-FFF2-40B4-BE49-F238E27FC236}">
                    <a16:creationId xmlns:a16="http://schemas.microsoft.com/office/drawing/2014/main" xmlns="" id="{94648AC5-D1A7-477D-AB00-511CD2922265}"/>
                  </a:ext>
                </a:extLst>
              </p:cNvPr>
              <p:cNvSpPr txBox="1"/>
              <p:nvPr/>
            </p:nvSpPr>
            <p:spPr>
              <a:xfrm>
                <a:off x="4083268" y="1569633"/>
                <a:ext cx="1745892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期末考试成绩：</a:t>
                </a:r>
                <a:r>
                  <a:rPr lang="en-US" altLang="zh-CN" sz="1200" dirty="0">
                    <a:latin typeface="Arial" panose="020B0604020202020204" pitchFamily="34" charset="0"/>
                    <a:ea typeface="微软雅黑" panose="020B0503020204020204" charset="-122"/>
                  </a:rPr>
                  <a:t>95</a:t>
                </a: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charset="-122"/>
                  </a:rPr>
                  <a:t>分</a:t>
                </a:r>
              </a:p>
            </p:txBody>
          </p:sp>
        </p:grpSp>
        <p:graphicFrame>
          <p:nvGraphicFramePr>
            <p:cNvPr id="410" name="图表 409">
              <a:extLst>
                <a:ext uri="{FF2B5EF4-FFF2-40B4-BE49-F238E27FC236}">
                  <a16:creationId xmlns:a16="http://schemas.microsoft.com/office/drawing/2014/main" xmlns="" id="{10B5FBC3-6A01-4A52-B9F5-6885C63D8A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5719194"/>
                </p:ext>
              </p:extLst>
            </p:nvPr>
          </p:nvGraphicFramePr>
          <p:xfrm>
            <a:off x="6711592" y="3612781"/>
            <a:ext cx="2150539" cy="16530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411" name="图表 410">
              <a:extLst>
                <a:ext uri="{FF2B5EF4-FFF2-40B4-BE49-F238E27FC236}">
                  <a16:creationId xmlns:a16="http://schemas.microsoft.com/office/drawing/2014/main" xmlns="" id="{10B5FBC3-6A01-4A52-B9F5-6885C63D8A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1222992"/>
                </p:ext>
              </p:extLst>
            </p:nvPr>
          </p:nvGraphicFramePr>
          <p:xfrm>
            <a:off x="6627977" y="5199752"/>
            <a:ext cx="2435497" cy="1469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pic>
        <p:nvPicPr>
          <p:cNvPr id="3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25400"/>
            <a:ext cx="5301325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矩形 376"/>
          <p:cNvSpPr/>
          <p:nvPr/>
        </p:nvSpPr>
        <p:spPr>
          <a:xfrm>
            <a:off x="588279" y="167106"/>
            <a:ext cx="4880000" cy="71291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多维度成绩分析体系</a:t>
            </a:r>
          </a:p>
        </p:txBody>
      </p:sp>
    </p:spTree>
    <p:extLst>
      <p:ext uri="{BB962C8B-B14F-4D97-AF65-F5344CB8AC3E}">
        <p14:creationId xmlns:p14="http://schemas.microsoft.com/office/powerpoint/2010/main" val="31093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25" grpId="0" animBg="1"/>
      <p:bldP spid="226" grpId="0" animBg="1"/>
      <p:bldP spid="2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78450" y="6586989"/>
            <a:ext cx="95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94D4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91641" y="6568653"/>
            <a:ext cx="95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94D4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课后</a:t>
            </a:r>
          </a:p>
        </p:txBody>
      </p:sp>
      <p:grpSp>
        <p:nvGrpSpPr>
          <p:cNvPr id="45" name="组合 44"/>
          <p:cNvGrpSpPr/>
          <p:nvPr/>
        </p:nvGrpSpPr>
        <p:grpSpPr>
          <a:xfrm rot="21235731">
            <a:off x="3471974" y="1995583"/>
            <a:ext cx="4593162" cy="4537628"/>
            <a:chOff x="2966897" y="2203932"/>
            <a:chExt cx="4593162" cy="4537628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4664" y="2176165"/>
              <a:ext cx="4537628" cy="4593162"/>
            </a:xfrm>
            <a:prstGeom prst="rect">
              <a:avLst/>
            </a:prstGeom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39956" y="3478106"/>
              <a:ext cx="1071321" cy="214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4246197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88279" y="225397"/>
            <a:ext cx="4184912" cy="71291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零距离教学沟通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7"/>
          <a:stretch/>
        </p:blipFill>
        <p:spPr bwMode="auto">
          <a:xfrm>
            <a:off x="4745334" y="2791691"/>
            <a:ext cx="2247416" cy="299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组合 30"/>
          <p:cNvGrpSpPr/>
          <p:nvPr/>
        </p:nvGrpSpPr>
        <p:grpSpPr>
          <a:xfrm>
            <a:off x="3411584" y="6054535"/>
            <a:ext cx="19867663" cy="383266"/>
            <a:chOff x="3411584" y="6054535"/>
            <a:chExt cx="19867663" cy="383266"/>
          </a:xfrm>
        </p:grpSpPr>
        <p:grpSp>
          <p:nvGrpSpPr>
            <p:cNvPr id="7" name="组合 6"/>
            <p:cNvGrpSpPr/>
            <p:nvPr/>
          </p:nvGrpSpPr>
          <p:grpSpPr>
            <a:xfrm>
              <a:off x="3411584" y="6064597"/>
              <a:ext cx="19867663" cy="373204"/>
              <a:chOff x="-2615983" y="5375538"/>
              <a:chExt cx="19974343" cy="373204"/>
            </a:xfrm>
            <a:solidFill>
              <a:srgbClr val="F94D4D"/>
            </a:solidFill>
          </p:grpSpPr>
          <p:grpSp>
            <p:nvGrpSpPr>
              <p:cNvPr id="9" name="组合 8"/>
              <p:cNvGrpSpPr/>
              <p:nvPr/>
            </p:nvGrpSpPr>
            <p:grpSpPr>
              <a:xfrm>
                <a:off x="-2615983" y="5388742"/>
                <a:ext cx="19974343" cy="360000"/>
                <a:chOff x="3358097" y="5423795"/>
                <a:chExt cx="19974343" cy="360000"/>
              </a:xfrm>
              <a:grpFill/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3358097" y="5580529"/>
                  <a:ext cx="19974343" cy="20124"/>
                </a:xfrm>
                <a:prstGeom prst="line">
                  <a:avLst/>
                </a:prstGeom>
                <a:grpFill/>
                <a:ln w="38100">
                  <a:solidFill>
                    <a:srgbClr val="F94D4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/>
                <p:cNvSpPr/>
                <p:nvPr/>
              </p:nvSpPr>
              <p:spPr>
                <a:xfrm>
                  <a:off x="5546757" y="5423795"/>
                  <a:ext cx="361933" cy="360000"/>
                </a:xfrm>
                <a:prstGeom prst="ellipse">
                  <a:avLst/>
                </a:prstGeom>
                <a:grpFill/>
                <a:ln>
                  <a:solidFill>
                    <a:srgbClr val="F94D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椭圆 9"/>
              <p:cNvSpPr/>
              <p:nvPr/>
            </p:nvSpPr>
            <p:spPr>
              <a:xfrm>
                <a:off x="6895226" y="5375538"/>
                <a:ext cx="361933" cy="360000"/>
              </a:xfrm>
              <a:prstGeom prst="ellipse">
                <a:avLst/>
              </a:prstGeom>
              <a:grpFill/>
              <a:ln>
                <a:solidFill>
                  <a:srgbClr val="F9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19233916" y="6054535"/>
              <a:ext cx="360000" cy="360000"/>
            </a:xfrm>
            <a:prstGeom prst="ellipse">
              <a:avLst/>
            </a:prstGeom>
            <a:solidFill>
              <a:srgbClr val="F94D4D"/>
            </a:solidFill>
            <a:ln>
              <a:solidFill>
                <a:srgbClr val="F9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21263" y="6532548"/>
            <a:ext cx="81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94D4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课前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941544" y="1820451"/>
            <a:ext cx="1512168" cy="1528083"/>
            <a:chOff x="7941544" y="1820451"/>
            <a:chExt cx="1512168" cy="1528083"/>
          </a:xfrm>
        </p:grpSpPr>
        <p:sp>
          <p:nvSpPr>
            <p:cNvPr id="22" name="线形标注 2(无边框) 21"/>
            <p:cNvSpPr/>
            <p:nvPr/>
          </p:nvSpPr>
          <p:spPr>
            <a:xfrm>
              <a:off x="7941544" y="2791691"/>
              <a:ext cx="1512168" cy="556843"/>
            </a:xfrm>
            <a:prstGeom prst="callout2">
              <a:avLst>
                <a:gd name="adj1" fmla="val -30268"/>
                <a:gd name="adj2" fmla="val -6942"/>
                <a:gd name="adj3" fmla="val -30419"/>
                <a:gd name="adj4" fmla="val -36178"/>
                <a:gd name="adj5" fmla="val 67554"/>
                <a:gd name="adj6" fmla="val -8978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线上交流</a:t>
              </a:r>
            </a:p>
          </p:txBody>
        </p:sp>
        <p:pic>
          <p:nvPicPr>
            <p:cNvPr id="1026" name="Picture 2" descr="C:\Users\lenovo\Desktop\素材\素材2\微信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366" y="1820451"/>
              <a:ext cx="936524" cy="936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1598975" y="4166080"/>
            <a:ext cx="1446024" cy="1546979"/>
            <a:chOff x="1598975" y="4166080"/>
            <a:chExt cx="1446024" cy="1546979"/>
          </a:xfrm>
        </p:grpSpPr>
        <p:sp>
          <p:nvSpPr>
            <p:cNvPr id="25" name="线形标注 2(无边框) 24"/>
            <p:cNvSpPr/>
            <p:nvPr/>
          </p:nvSpPr>
          <p:spPr>
            <a:xfrm>
              <a:off x="1598975" y="5156216"/>
              <a:ext cx="1446024" cy="556843"/>
            </a:xfrm>
            <a:prstGeom prst="callout2">
              <a:avLst>
                <a:gd name="adj1" fmla="val -45200"/>
                <a:gd name="adj2" fmla="val 109308"/>
                <a:gd name="adj3" fmla="val -45349"/>
                <a:gd name="adj4" fmla="val 149883"/>
                <a:gd name="adj5" fmla="val -158760"/>
                <a:gd name="adj6" fmla="val 21119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信息推送</a:t>
              </a:r>
            </a:p>
          </p:txBody>
        </p:sp>
        <p:pic>
          <p:nvPicPr>
            <p:cNvPr id="1027" name="Picture 3" descr="C:\Users\lenovo\Desktop\素材\素材2\公众号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682" y="4166080"/>
              <a:ext cx="1076740" cy="104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1940917" y="1855324"/>
            <a:ext cx="1663437" cy="1650173"/>
            <a:chOff x="1940917" y="1855324"/>
            <a:chExt cx="1663437" cy="1650173"/>
          </a:xfrm>
        </p:grpSpPr>
        <p:sp>
          <p:nvSpPr>
            <p:cNvPr id="18" name="线形标注 2(无边框) 17"/>
            <p:cNvSpPr/>
            <p:nvPr/>
          </p:nvSpPr>
          <p:spPr>
            <a:xfrm>
              <a:off x="1940917" y="2830939"/>
              <a:ext cx="1663437" cy="674558"/>
            </a:xfrm>
            <a:prstGeom prst="callout2">
              <a:avLst>
                <a:gd name="adj1" fmla="val -49642"/>
                <a:gd name="adj2" fmla="val 98293"/>
                <a:gd name="adj3" fmla="val -49524"/>
                <a:gd name="adj4" fmla="val 122430"/>
                <a:gd name="adj5" fmla="val 71378"/>
                <a:gd name="adj6" fmla="val 1645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任务点发布</a:t>
              </a:r>
            </a:p>
          </p:txBody>
        </p:sp>
        <p:pic>
          <p:nvPicPr>
            <p:cNvPr id="1030" name="Picture 6" descr="C:\Users\lenovo\Desktop\素材\写作业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9872" y="1855324"/>
              <a:ext cx="1085526" cy="10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4115804" y="1312069"/>
            <a:ext cx="2905973" cy="1314107"/>
            <a:chOff x="4115804" y="1199372"/>
            <a:chExt cx="2905973" cy="1314107"/>
          </a:xfrm>
        </p:grpSpPr>
        <p:sp>
          <p:nvSpPr>
            <p:cNvPr id="37" name="弧形 36"/>
            <p:cNvSpPr/>
            <p:nvPr/>
          </p:nvSpPr>
          <p:spPr>
            <a:xfrm>
              <a:off x="4115804" y="1537661"/>
              <a:ext cx="2905973" cy="975818"/>
            </a:xfrm>
            <a:prstGeom prst="arc">
              <a:avLst>
                <a:gd name="adj1" fmla="val 11046262"/>
                <a:gd name="adj2" fmla="val 2101130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3478" y="1199372"/>
              <a:ext cx="170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转为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61423" y="1086290"/>
            <a:ext cx="2998584" cy="2468199"/>
            <a:chOff x="6861423" y="716078"/>
            <a:chExt cx="2998584" cy="2468199"/>
          </a:xfrm>
        </p:grpSpPr>
        <p:sp>
          <p:nvSpPr>
            <p:cNvPr id="40" name="TextBox 39"/>
            <p:cNvSpPr txBox="1"/>
            <p:nvPr/>
          </p:nvSpPr>
          <p:spPr>
            <a:xfrm>
              <a:off x="7353617" y="2784167"/>
              <a:ext cx="2172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课堂互动式教学</a:t>
              </a:r>
            </a:p>
          </p:txBody>
        </p:sp>
        <p:pic>
          <p:nvPicPr>
            <p:cNvPr id="41" name="Picture 3" descr="C:\Users\87131\AppData\Roaming\Tencent\Users\871316539\QQ\WinTemp\RichOle\K5$PL8B}8KQG]0)0$2UMTXH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423" y="716078"/>
              <a:ext cx="2998584" cy="203797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/>
          <p:cNvGrpSpPr/>
          <p:nvPr/>
        </p:nvGrpSpPr>
        <p:grpSpPr>
          <a:xfrm>
            <a:off x="1100783" y="885912"/>
            <a:ext cx="2808312" cy="3162461"/>
            <a:chOff x="1100783" y="515700"/>
            <a:chExt cx="2808312" cy="3162461"/>
          </a:xfrm>
        </p:grpSpPr>
        <p:pic>
          <p:nvPicPr>
            <p:cNvPr id="43" name="Picture 2" descr="C:\Users\lenovo\Downloads\22f996f14d964c81c1e79bc53dece852 (1)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783" y="515700"/>
              <a:ext cx="2808312" cy="2657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460823" y="3278051"/>
              <a:ext cx="208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老师讲，学生听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0686" y="2873213"/>
            <a:ext cx="2730898" cy="3096344"/>
            <a:chOff x="452711" y="3328293"/>
            <a:chExt cx="2730898" cy="3096344"/>
          </a:xfrm>
        </p:grpSpPr>
        <p:grpSp>
          <p:nvGrpSpPr>
            <p:cNvPr id="54" name="组合 53"/>
            <p:cNvGrpSpPr/>
            <p:nvPr/>
          </p:nvGrpSpPr>
          <p:grpSpPr>
            <a:xfrm>
              <a:off x="452711" y="3328293"/>
              <a:ext cx="2730898" cy="3010892"/>
              <a:chOff x="4076515" y="0"/>
              <a:chExt cx="5032376" cy="4876800"/>
            </a:xfrm>
          </p:grpSpPr>
          <p:pic>
            <p:nvPicPr>
              <p:cNvPr id="56" name="Picture 2" descr="C:\Users\lenovo\Desktop\素材\可以p蜜蜂上去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6515" y="0"/>
                <a:ext cx="5032376" cy="487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3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1339" y="2508279"/>
                <a:ext cx="342900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2156" y="2094606"/>
                <a:ext cx="920212" cy="1006767"/>
              </a:xfrm>
              <a:prstGeom prst="rect">
                <a:avLst/>
              </a:prstGeom>
            </p:spPr>
          </p:pic>
        </p:grpSp>
        <p:sp>
          <p:nvSpPr>
            <p:cNvPr id="55" name="TextBox 54"/>
            <p:cNvSpPr txBox="1"/>
            <p:nvPr/>
          </p:nvSpPr>
          <p:spPr>
            <a:xfrm>
              <a:off x="1519016" y="6055305"/>
              <a:ext cx="133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直播交流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351499" y="850329"/>
            <a:ext cx="1439539" cy="1565660"/>
            <a:chOff x="4367509" y="992982"/>
            <a:chExt cx="1439539" cy="1565660"/>
          </a:xfrm>
        </p:grpSpPr>
        <p:pic>
          <p:nvPicPr>
            <p:cNvPr id="60" name="Picture 2" descr="C:\Users\lenovo\Desktop\素材\来自PPT的素材\9.5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509" y="1528093"/>
              <a:ext cx="377825" cy="62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Users\lenovo\Desktop\素材\来自PPT的素材\9.3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746" y="1526598"/>
              <a:ext cx="376776" cy="623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C:\Users\lenovo\Desktop\素材\来自PPT的素材\9.6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988" y="992982"/>
              <a:ext cx="390525" cy="64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4471213" y="2189310"/>
              <a:ext cx="133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小组讨论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904346" y="2776972"/>
            <a:ext cx="1712654" cy="2254512"/>
            <a:chOff x="8204882" y="2536205"/>
            <a:chExt cx="1712654" cy="2254512"/>
          </a:xfrm>
        </p:grpSpPr>
        <p:pic>
          <p:nvPicPr>
            <p:cNvPr id="65" name="Picture 5" descr="C:\Users\lenovo\Desktop\素材\来自PPT的素材\5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882" y="2536205"/>
              <a:ext cx="1712654" cy="1885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8333900" y="4421385"/>
              <a:ext cx="133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作业交流</a:t>
              </a:r>
            </a:p>
          </p:txBody>
        </p:sp>
      </p:grpSp>
      <p:sp>
        <p:nvSpPr>
          <p:cNvPr id="68" name="Arc 115"/>
          <p:cNvSpPr/>
          <p:nvPr/>
        </p:nvSpPr>
        <p:spPr>
          <a:xfrm>
            <a:off x="2414909" y="1286045"/>
            <a:ext cx="6440565" cy="4683512"/>
          </a:xfrm>
          <a:prstGeom prst="arc">
            <a:avLst>
              <a:gd name="adj1" fmla="val 11134255"/>
              <a:gd name="adj2" fmla="val 15562818"/>
            </a:avLst>
          </a:prstGeom>
          <a:ln w="1270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118"/>
          <p:cNvSpPr/>
          <p:nvPr/>
        </p:nvSpPr>
        <p:spPr>
          <a:xfrm>
            <a:off x="3549055" y="1312069"/>
            <a:ext cx="6440565" cy="4683512"/>
          </a:xfrm>
          <a:prstGeom prst="arc">
            <a:avLst>
              <a:gd name="adj1" fmla="val 16498451"/>
              <a:gd name="adj2" fmla="val 20450935"/>
            </a:avLst>
          </a:prstGeom>
          <a:ln w="12700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39 0.00483 L -0.56594 0.0048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2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756 0.00483 L -1.06446 -0.0050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5" y="-50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49" grpId="0"/>
      <p:bldP spid="13" grpId="0"/>
      <p:bldP spid="13" grpId="1"/>
      <p:bldP spid="6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2952" y="3400302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819" y="2743378"/>
            <a:ext cx="624783" cy="624783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2074" y="2619453"/>
            <a:ext cx="461966" cy="46196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449" y="3353392"/>
            <a:ext cx="558525" cy="558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624" y="2174253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10235" y="2034272"/>
            <a:ext cx="483157" cy="483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058" y="3691655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5874" y="2947824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2457" y="3328043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2048" y="2166557"/>
            <a:ext cx="311816" cy="31181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247" y="2390969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9225" y="2936301"/>
            <a:ext cx="452227" cy="452227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495" y="2571195"/>
            <a:ext cx="226113" cy="226113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355" y="1926784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8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5190164" y="4570805"/>
            <a:ext cx="2031299" cy="646319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实施方案</a:t>
            </a:r>
          </a:p>
        </p:txBody>
      </p:sp>
      <p:sp>
        <p:nvSpPr>
          <p:cNvPr id="103" name="文本框 9"/>
          <p:cNvSpPr txBox="1"/>
          <p:nvPr/>
        </p:nvSpPr>
        <p:spPr>
          <a:xfrm>
            <a:off x="3837087" y="5645816"/>
            <a:ext cx="26454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√系统总体架构图</a:t>
            </a:r>
            <a:endParaRPr lang="zh-CN" altLang="en-US" sz="2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文本框 9"/>
          <p:cNvSpPr txBox="1"/>
          <p:nvPr/>
        </p:nvSpPr>
        <p:spPr>
          <a:xfrm>
            <a:off x="7221463" y="5530400"/>
            <a:ext cx="216540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√技术架构图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205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4390213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770211" y="1090065"/>
            <a:ext cx="8979643" cy="53345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8279" y="159941"/>
            <a:ext cx="4184912" cy="71291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系统总体架构图</a:t>
            </a:r>
          </a:p>
        </p:txBody>
      </p:sp>
    </p:spTree>
    <p:extLst>
      <p:ext uri="{BB962C8B-B14F-4D97-AF65-F5344CB8AC3E}">
        <p14:creationId xmlns:p14="http://schemas.microsoft.com/office/powerpoint/2010/main" val="396994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81" y="1893371"/>
            <a:ext cx="4915446" cy="368342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1939159"/>
            <a:ext cx="5475589" cy="351608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680052" y="3025547"/>
            <a:ext cx="2112785" cy="134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r>
              <a:rPr lang="zh-CN" altLang="en-US" sz="4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</a:p>
        </p:txBody>
      </p:sp>
      <p:sp>
        <p:nvSpPr>
          <p:cNvPr id="39" name="矩形 38"/>
          <p:cNvSpPr/>
          <p:nvPr/>
        </p:nvSpPr>
        <p:spPr>
          <a:xfrm>
            <a:off x="8306410" y="3058491"/>
            <a:ext cx="2881070" cy="134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r>
              <a:rPr lang="zh-CN" altLang="en-US" sz="4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sp>
        <p:nvSpPr>
          <p:cNvPr id="40" name="右箭头 39"/>
          <p:cNvSpPr/>
          <p:nvPr/>
        </p:nvSpPr>
        <p:spPr>
          <a:xfrm>
            <a:off x="5776045" y="2085437"/>
            <a:ext cx="1219561" cy="288098"/>
          </a:xfrm>
          <a:prstGeom prst="rightArrow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10800000">
            <a:off x="5782246" y="5255206"/>
            <a:ext cx="1214951" cy="288098"/>
          </a:xfrm>
          <a:prstGeom prst="rightArrow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00815" y="5409172"/>
            <a:ext cx="1553166" cy="576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响应数据</a:t>
            </a:r>
          </a:p>
        </p:txBody>
      </p:sp>
      <p:sp>
        <p:nvSpPr>
          <p:cNvPr id="43" name="矩形 42"/>
          <p:cNvSpPr/>
          <p:nvPr/>
        </p:nvSpPr>
        <p:spPr>
          <a:xfrm>
            <a:off x="5388813" y="1605273"/>
            <a:ext cx="1992344" cy="576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44" name="矩形 43"/>
          <p:cNvSpPr/>
          <p:nvPr/>
        </p:nvSpPr>
        <p:spPr>
          <a:xfrm>
            <a:off x="5505582" y="4813226"/>
            <a:ext cx="1780339" cy="576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45" name="矩形 44"/>
          <p:cNvSpPr/>
          <p:nvPr/>
        </p:nvSpPr>
        <p:spPr>
          <a:xfrm>
            <a:off x="5600815" y="2238519"/>
            <a:ext cx="1553166" cy="576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669" tIns="60345" rIns="120669" bIns="60345" rtlCol="0" anchor="ctr"/>
          <a:lstStyle/>
          <a:p>
            <a:pPr algn="ctr" defTabSz="1204876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5440588" y="2766221"/>
            <a:ext cx="1875575" cy="2095500"/>
            <a:chOff x="5471814" y="2552700"/>
            <a:chExt cx="1875575" cy="2095500"/>
          </a:xfrm>
          <a:solidFill>
            <a:srgbClr val="3B3B3B"/>
          </a:solidFill>
        </p:grpSpPr>
        <p:sp>
          <p:nvSpPr>
            <p:cNvPr id="48" name="矩形 47"/>
            <p:cNvSpPr/>
            <p:nvPr/>
          </p:nvSpPr>
          <p:spPr>
            <a:xfrm>
              <a:off x="5471814" y="3364068"/>
              <a:ext cx="1875575" cy="51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133377" y="2552700"/>
              <a:ext cx="552450" cy="2095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3454109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88279" y="159941"/>
            <a:ext cx="4184912" cy="71291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技术架构图</a:t>
            </a:r>
          </a:p>
        </p:txBody>
      </p:sp>
    </p:spTree>
    <p:extLst>
      <p:ext uri="{BB962C8B-B14F-4D97-AF65-F5344CB8AC3E}">
        <p14:creationId xmlns:p14="http://schemas.microsoft.com/office/powerpoint/2010/main" val="14885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 animBg="1"/>
      <p:bldP spid="41" grpId="0" animBg="1"/>
      <p:bldP spid="42" grpId="0"/>
      <p:bldP spid="43" grpId="0"/>
      <p:bldP spid="44" grpId="0"/>
      <p:bldP spid="4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2952" y="3400302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819" y="2743378"/>
            <a:ext cx="624783" cy="624783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2074" y="2619453"/>
            <a:ext cx="461966" cy="46196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449" y="3353392"/>
            <a:ext cx="558525" cy="558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624" y="2174253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10235" y="2034272"/>
            <a:ext cx="483157" cy="483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058" y="3691655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5874" y="2947824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2457" y="3328043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2048" y="2166557"/>
            <a:ext cx="311816" cy="31181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247" y="2390969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9225" y="2936301"/>
            <a:ext cx="452227" cy="452227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495" y="2571195"/>
            <a:ext cx="226113" cy="226113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355" y="1926784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8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5190164" y="4570805"/>
            <a:ext cx="2031299" cy="646319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组织管理</a:t>
            </a:r>
          </a:p>
        </p:txBody>
      </p:sp>
      <p:sp>
        <p:nvSpPr>
          <p:cNvPr id="103" name="文本框 9"/>
          <p:cNvSpPr txBox="1"/>
          <p:nvPr/>
        </p:nvSpPr>
        <p:spPr>
          <a:xfrm>
            <a:off x="4287955" y="5645816"/>
            <a:ext cx="19392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√成员组成</a:t>
            </a:r>
            <a:endParaRPr lang="zh-CN" altLang="en-US" sz="2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文本框 9"/>
          <p:cNvSpPr txBox="1"/>
          <p:nvPr/>
        </p:nvSpPr>
        <p:spPr>
          <a:xfrm>
            <a:off x="6682510" y="5645816"/>
            <a:ext cx="19392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√管理原则</a:t>
            </a:r>
            <a:endParaRPr lang="zh-CN" altLang="en-US" sz="2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1"/>
          <p:cNvSpPr>
            <a:spLocks noChangeArrowheads="1"/>
          </p:cNvSpPr>
          <p:nvPr/>
        </p:nvSpPr>
        <p:spPr bwMode="auto">
          <a:xfrm>
            <a:off x="166954" y="2344088"/>
            <a:ext cx="2323695" cy="73010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pPr>
              <a:lnSpc>
                <a:spcPct val="110000"/>
              </a:lnSpc>
            </a:pP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04092" y="524472"/>
            <a:ext cx="10097745" cy="6134373"/>
            <a:chOff x="1204092" y="524472"/>
            <a:chExt cx="10097745" cy="6134373"/>
          </a:xfrm>
        </p:grpSpPr>
        <p:grpSp>
          <p:nvGrpSpPr>
            <p:cNvPr id="2" name="组合 1"/>
            <p:cNvGrpSpPr/>
            <p:nvPr/>
          </p:nvGrpSpPr>
          <p:grpSpPr>
            <a:xfrm>
              <a:off x="1204092" y="524472"/>
              <a:ext cx="10097745" cy="6134373"/>
              <a:chOff x="1209103" y="517248"/>
              <a:chExt cx="10097745" cy="6134373"/>
            </a:xfrm>
          </p:grpSpPr>
          <p:grpSp>
            <p:nvGrpSpPr>
              <p:cNvPr id="3" name="组合 1"/>
              <p:cNvGrpSpPr>
                <a:grpSpLocks/>
              </p:cNvGrpSpPr>
              <p:nvPr/>
            </p:nvGrpSpPr>
            <p:grpSpPr bwMode="auto">
              <a:xfrm>
                <a:off x="2429302" y="2701918"/>
                <a:ext cx="7724348" cy="1322684"/>
                <a:chOff x="0" y="63007"/>
                <a:chExt cx="6032665" cy="1115784"/>
              </a:xfrm>
            </p:grpSpPr>
            <p:sp>
              <p:nvSpPr>
                <p:cNvPr id="31" name="直接连接符 2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cxnSp>
              <p:nvCxnSpPr>
                <p:cNvPr id="32" name="直接箭头连接符 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直接箭头连接符 4"/>
                <p:cNvCxnSpPr>
                  <a:cxnSpLocks noChangeShapeType="1"/>
                </p:cNvCxnSpPr>
                <p:nvPr/>
              </p:nvCxnSpPr>
              <p:spPr bwMode="auto">
                <a:xfrm>
                  <a:off x="2031485" y="504056"/>
                  <a:ext cx="1" cy="648072"/>
                </a:xfrm>
                <a:prstGeom prst="straightConnector1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箭头连接符 5"/>
                <p:cNvCxnSpPr>
                  <a:cxnSpLocks noChangeShapeType="1"/>
                </p:cNvCxnSpPr>
                <p:nvPr/>
              </p:nvCxnSpPr>
              <p:spPr bwMode="auto">
                <a:xfrm>
                  <a:off x="4054514" y="530719"/>
                  <a:ext cx="1" cy="648072"/>
                </a:xfrm>
                <a:prstGeom prst="straightConnector1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接箭头连接符 6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6" name="直接连接符 7"/>
                <p:cNvSpPr>
                  <a:spLocks noChangeShapeType="1"/>
                </p:cNvSpPr>
                <p:nvPr/>
              </p:nvSpPr>
              <p:spPr bwMode="auto">
                <a:xfrm flipH="1">
                  <a:off x="3080337" y="63007"/>
                  <a:ext cx="0" cy="441049"/>
                </a:xfrm>
                <a:prstGeom prst="line">
                  <a:avLst/>
                </a:prstGeom>
                <a:noFill/>
                <a:ln w="38100">
                  <a:solidFill>
                    <a:schemeClr val="bg1">
                      <a:lumMod val="50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3857010" y="4102324"/>
                <a:ext cx="2346896" cy="2549297"/>
                <a:chOff x="3926894" y="2524512"/>
                <a:chExt cx="2479675" cy="2693526"/>
              </a:xfrm>
            </p:grpSpPr>
            <p:sp>
              <p:nvSpPr>
                <p:cNvPr id="28" name="椭圆 1"/>
                <p:cNvSpPr>
                  <a:spLocks noChangeArrowheads="1"/>
                </p:cNvSpPr>
                <p:nvPr/>
              </p:nvSpPr>
              <p:spPr bwMode="auto">
                <a:xfrm>
                  <a:off x="3926894" y="2566913"/>
                  <a:ext cx="2479675" cy="2651125"/>
                </a:xfrm>
                <a:custGeom>
                  <a:avLst/>
                  <a:gdLst>
                    <a:gd name="T0" fmla="*/ 5327687 w 1751265"/>
                    <a:gd name="T1" fmla="*/ 0 h 1872208"/>
                    <a:gd name="T2" fmla="*/ 9967043 w 1751265"/>
                    <a:gd name="T3" fmla="*/ 2714654 h 1872208"/>
                    <a:gd name="T4" fmla="*/ 9225820 w 1751265"/>
                    <a:gd name="T5" fmla="*/ 5416819 h 1872208"/>
                    <a:gd name="T6" fmla="*/ 9914155 w 1751265"/>
                    <a:gd name="T7" fmla="*/ 8031887 h 1872208"/>
                    <a:gd name="T8" fmla="*/ 5327687 w 1751265"/>
                    <a:gd name="T9" fmla="*/ 10659447 h 1872208"/>
                    <a:gd name="T10" fmla="*/ 0 w 1751265"/>
                    <a:gd name="T11" fmla="*/ 5329727 h 1872208"/>
                    <a:gd name="T12" fmla="*/ 5327687 w 1751265"/>
                    <a:gd name="T13" fmla="*/ 0 h 18722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51265"/>
                    <a:gd name="T22" fmla="*/ 0 h 1872208"/>
                    <a:gd name="T23" fmla="*/ 1751265 w 1751265"/>
                    <a:gd name="T24" fmla="*/ 1872208 h 18722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51265" h="1872208">
                      <a:moveTo>
                        <a:pt x="936104" y="0"/>
                      </a:moveTo>
                      <a:cubicBezTo>
                        <a:pt x="1286069" y="0"/>
                        <a:pt x="1591179" y="192044"/>
                        <a:pt x="1751265" y="476797"/>
                      </a:cubicBezTo>
                      <a:cubicBezTo>
                        <a:pt x="1668191" y="615556"/>
                        <a:pt x="1621028" y="777971"/>
                        <a:pt x="1621028" y="951401"/>
                      </a:cubicBezTo>
                      <a:cubicBezTo>
                        <a:pt x="1621028" y="1118433"/>
                        <a:pt x="1664775" y="1275246"/>
                        <a:pt x="1741972" y="1410708"/>
                      </a:cubicBezTo>
                      <a:cubicBezTo>
                        <a:pt x="1580006" y="1687123"/>
                        <a:pt x="1279670" y="1872208"/>
                        <a:pt x="936104" y="1872208"/>
                      </a:cubicBezTo>
                      <a:cubicBezTo>
                        <a:pt x="419108" y="1872208"/>
                        <a:pt x="0" y="1453100"/>
                        <a:pt x="0" y="936104"/>
                      </a:cubicBezTo>
                      <a:cubicBezTo>
                        <a:pt x="0" y="419108"/>
                        <a:pt x="419108" y="0"/>
                        <a:pt x="93610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29" name="TextBox 15"/>
                <p:cNvSpPr>
                  <a:spLocks noChangeArrowheads="1"/>
                </p:cNvSpPr>
                <p:nvPr/>
              </p:nvSpPr>
              <p:spPr bwMode="auto">
                <a:xfrm>
                  <a:off x="4394116" y="2524512"/>
                  <a:ext cx="1719440" cy="6737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srgbClr val="3B3B3B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Calibri" pitchFamily="34" charset="0"/>
                    </a:rPr>
                    <a:t>测试经理</a:t>
                  </a:r>
                  <a:endParaRPr lang="zh-CN" altLang="en-US" sz="2800" b="1" dirty="0">
                    <a:solidFill>
                      <a:srgbClr val="3B3B3B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宋体" pitchFamily="2" charset="-122"/>
                  </a:endParaRPr>
                </a:p>
              </p:txBody>
            </p:sp>
            <p:sp>
              <p:nvSpPr>
                <p:cNvPr id="30" name="直接连接符 10"/>
                <p:cNvSpPr>
                  <a:spLocks noChangeShapeType="1"/>
                </p:cNvSpPr>
                <p:nvPr/>
              </p:nvSpPr>
              <p:spPr bwMode="auto">
                <a:xfrm>
                  <a:off x="4369028" y="3228328"/>
                  <a:ext cx="1819275" cy="1587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6473297" y="4009178"/>
                <a:ext cx="2346896" cy="2509166"/>
                <a:chOff x="6409533" y="2397126"/>
                <a:chExt cx="2479675" cy="2651125"/>
              </a:xfrm>
            </p:grpSpPr>
            <p:sp>
              <p:nvSpPr>
                <p:cNvPr id="25" name="椭圆 1"/>
                <p:cNvSpPr>
                  <a:spLocks noChangeArrowheads="1"/>
                </p:cNvSpPr>
                <p:nvPr/>
              </p:nvSpPr>
              <p:spPr bwMode="auto">
                <a:xfrm>
                  <a:off x="6409533" y="2397126"/>
                  <a:ext cx="2479675" cy="2651125"/>
                </a:xfrm>
                <a:custGeom>
                  <a:avLst/>
                  <a:gdLst>
                    <a:gd name="T0" fmla="*/ 5327687 w 1751265"/>
                    <a:gd name="T1" fmla="*/ 0 h 1872208"/>
                    <a:gd name="T2" fmla="*/ 9967043 w 1751265"/>
                    <a:gd name="T3" fmla="*/ 2714654 h 1872208"/>
                    <a:gd name="T4" fmla="*/ 9225820 w 1751265"/>
                    <a:gd name="T5" fmla="*/ 5416819 h 1872208"/>
                    <a:gd name="T6" fmla="*/ 9914155 w 1751265"/>
                    <a:gd name="T7" fmla="*/ 8031887 h 1872208"/>
                    <a:gd name="T8" fmla="*/ 5327687 w 1751265"/>
                    <a:gd name="T9" fmla="*/ 10659447 h 1872208"/>
                    <a:gd name="T10" fmla="*/ 0 w 1751265"/>
                    <a:gd name="T11" fmla="*/ 5329727 h 1872208"/>
                    <a:gd name="T12" fmla="*/ 5327687 w 1751265"/>
                    <a:gd name="T13" fmla="*/ 0 h 18722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51265"/>
                    <a:gd name="T22" fmla="*/ 0 h 1872208"/>
                    <a:gd name="T23" fmla="*/ 1751265 w 1751265"/>
                    <a:gd name="T24" fmla="*/ 1872208 h 18722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51265" h="1872208">
                      <a:moveTo>
                        <a:pt x="936104" y="0"/>
                      </a:moveTo>
                      <a:cubicBezTo>
                        <a:pt x="1286069" y="0"/>
                        <a:pt x="1591179" y="192044"/>
                        <a:pt x="1751265" y="476797"/>
                      </a:cubicBezTo>
                      <a:cubicBezTo>
                        <a:pt x="1668191" y="615556"/>
                        <a:pt x="1621028" y="777971"/>
                        <a:pt x="1621028" y="951401"/>
                      </a:cubicBezTo>
                      <a:cubicBezTo>
                        <a:pt x="1621028" y="1118433"/>
                        <a:pt x="1664775" y="1275246"/>
                        <a:pt x="1741972" y="1410708"/>
                      </a:cubicBezTo>
                      <a:cubicBezTo>
                        <a:pt x="1580006" y="1687123"/>
                        <a:pt x="1279670" y="1872208"/>
                        <a:pt x="936104" y="1872208"/>
                      </a:cubicBezTo>
                      <a:cubicBezTo>
                        <a:pt x="419108" y="1872208"/>
                        <a:pt x="0" y="1453100"/>
                        <a:pt x="0" y="936104"/>
                      </a:cubicBezTo>
                      <a:cubicBezTo>
                        <a:pt x="0" y="419108"/>
                        <a:pt x="419108" y="0"/>
                        <a:pt x="936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 cmpd="sng">
                  <a:solidFill>
                    <a:schemeClr val="accent2"/>
                  </a:solidFill>
                  <a:bevel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26" name="TextBox 16"/>
                <p:cNvSpPr>
                  <a:spLocks noChangeArrowheads="1"/>
                </p:cNvSpPr>
                <p:nvPr/>
              </p:nvSpPr>
              <p:spPr bwMode="auto">
                <a:xfrm>
                  <a:off x="6677190" y="2629061"/>
                  <a:ext cx="2156412" cy="591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b="1" dirty="0">
                      <a:solidFill>
                        <a:schemeClr val="bg1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Calibri" pitchFamily="34" charset="0"/>
                    </a:rPr>
                    <a:t>客户关系经理</a:t>
                  </a:r>
                  <a:endParaRPr lang="zh-CN" altLang="en-US" sz="2400" b="1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宋体" pitchFamily="2" charset="-122"/>
                  </a:endParaRPr>
                </a:p>
              </p:txBody>
            </p:sp>
            <p:sp>
              <p:nvSpPr>
                <p:cNvPr id="27" name="直接连接符 11"/>
                <p:cNvSpPr>
                  <a:spLocks noChangeShapeType="1"/>
                </p:cNvSpPr>
                <p:nvPr/>
              </p:nvSpPr>
              <p:spPr bwMode="auto">
                <a:xfrm>
                  <a:off x="6739733" y="3217864"/>
                  <a:ext cx="1819275" cy="1587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5118846" y="517248"/>
                <a:ext cx="2509166" cy="2431270"/>
                <a:chOff x="5118846" y="517248"/>
                <a:chExt cx="2509166" cy="2431270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5118846" y="517248"/>
                  <a:ext cx="2509166" cy="2346897"/>
                  <a:chOff x="5286984" y="341656"/>
                  <a:chExt cx="2651125" cy="2479675"/>
                </a:xfrm>
              </p:grpSpPr>
              <p:sp>
                <p:nvSpPr>
                  <p:cNvPr id="21" name="椭圆 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372709" y="255931"/>
                    <a:ext cx="2479675" cy="2651125"/>
                  </a:xfrm>
                  <a:custGeom>
                    <a:avLst/>
                    <a:gdLst>
                      <a:gd name="T0" fmla="*/ 5327687 w 1751265"/>
                      <a:gd name="T1" fmla="*/ 0 h 1872208"/>
                      <a:gd name="T2" fmla="*/ 9967043 w 1751265"/>
                      <a:gd name="T3" fmla="*/ 2714654 h 1872208"/>
                      <a:gd name="T4" fmla="*/ 9225820 w 1751265"/>
                      <a:gd name="T5" fmla="*/ 5416819 h 1872208"/>
                      <a:gd name="T6" fmla="*/ 9914155 w 1751265"/>
                      <a:gd name="T7" fmla="*/ 8031887 h 1872208"/>
                      <a:gd name="T8" fmla="*/ 5327687 w 1751265"/>
                      <a:gd name="T9" fmla="*/ 10659447 h 1872208"/>
                      <a:gd name="T10" fmla="*/ 0 w 1751265"/>
                      <a:gd name="T11" fmla="*/ 5329727 h 1872208"/>
                      <a:gd name="T12" fmla="*/ 5327687 w 1751265"/>
                      <a:gd name="T13" fmla="*/ 0 h 18722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51265"/>
                      <a:gd name="T22" fmla="*/ 0 h 1872208"/>
                      <a:gd name="T23" fmla="*/ 1751265 w 1751265"/>
                      <a:gd name="T24" fmla="*/ 1872208 h 187220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51265" h="1872208">
                        <a:moveTo>
                          <a:pt x="936104" y="0"/>
                        </a:moveTo>
                        <a:cubicBezTo>
                          <a:pt x="1286069" y="0"/>
                          <a:pt x="1591179" y="192044"/>
                          <a:pt x="1751265" y="476797"/>
                        </a:cubicBezTo>
                        <a:cubicBezTo>
                          <a:pt x="1668191" y="615556"/>
                          <a:pt x="1621028" y="777971"/>
                          <a:pt x="1621028" y="951401"/>
                        </a:cubicBezTo>
                        <a:cubicBezTo>
                          <a:pt x="1621028" y="1118433"/>
                          <a:pt x="1664775" y="1275246"/>
                          <a:pt x="1741972" y="1410708"/>
                        </a:cubicBezTo>
                        <a:cubicBezTo>
                          <a:pt x="1580006" y="1687123"/>
                          <a:pt x="1279670" y="1872208"/>
                          <a:pt x="936104" y="1872208"/>
                        </a:cubicBezTo>
                        <a:cubicBezTo>
                          <a:pt x="419108" y="1872208"/>
                          <a:pt x="0" y="1453100"/>
                          <a:pt x="0" y="936104"/>
                        </a:cubicBezTo>
                        <a:cubicBezTo>
                          <a:pt x="0" y="419108"/>
                          <a:pt x="419108" y="0"/>
                          <a:pt x="9361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 cmpd="sng">
                        <a:solidFill>
                          <a:srgbClr val="42719B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</p:txBody>
              </p: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5570199" y="544796"/>
                    <a:ext cx="2032000" cy="754120"/>
                    <a:chOff x="9233693" y="2493415"/>
                    <a:chExt cx="2032000" cy="754120"/>
                  </a:xfrm>
                </p:grpSpPr>
                <p:sp>
                  <p:nvSpPr>
                    <p:cNvPr id="23" name="TextBox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416320" y="2493415"/>
                      <a:ext cx="1719439" cy="6737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rgbClr val="3B3B3B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sym typeface="Calibri" pitchFamily="34" charset="0"/>
                        </a:rPr>
                        <a:t>项目经理</a:t>
                      </a:r>
                    </a:p>
                  </p:txBody>
                </p:sp>
                <p:sp>
                  <p:nvSpPr>
                    <p:cNvPr id="24" name="直接连接符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233693" y="3245948"/>
                      <a:ext cx="2032000" cy="1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p:txBody>
                </p:sp>
              </p:grpSp>
            </p:grpSp>
            <p:pic>
              <p:nvPicPr>
                <p:cNvPr id="20" name="图片 1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8598"/>
                <a:stretch/>
              </p:blipFill>
              <p:spPr>
                <a:xfrm>
                  <a:off x="5993952" y="1497710"/>
                  <a:ext cx="758954" cy="1450808"/>
                </a:xfrm>
                <a:prstGeom prst="rect">
                  <a:avLst/>
                </a:prstGeom>
              </p:spPr>
            </p:pic>
          </p:grpSp>
          <p:grpSp>
            <p:nvGrpSpPr>
              <p:cNvPr id="7" name="组合 6"/>
              <p:cNvGrpSpPr/>
              <p:nvPr/>
            </p:nvGrpSpPr>
            <p:grpSpPr>
              <a:xfrm>
                <a:off x="1209103" y="4009178"/>
                <a:ext cx="2346897" cy="2509166"/>
                <a:chOff x="1209103" y="4009178"/>
                <a:chExt cx="2346897" cy="250916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209103" y="4009178"/>
                  <a:ext cx="2346897" cy="2509166"/>
                  <a:chOff x="1450183" y="2374901"/>
                  <a:chExt cx="2479675" cy="2651125"/>
                </a:xfrm>
              </p:grpSpPr>
              <p:sp>
                <p:nvSpPr>
                  <p:cNvPr id="16" name="椭圆 1"/>
                  <p:cNvSpPr>
                    <a:spLocks noChangeArrowheads="1"/>
                  </p:cNvSpPr>
                  <p:nvPr/>
                </p:nvSpPr>
                <p:spPr bwMode="auto">
                  <a:xfrm>
                    <a:off x="1450183" y="2374901"/>
                    <a:ext cx="2479675" cy="2651125"/>
                  </a:xfrm>
                  <a:custGeom>
                    <a:avLst/>
                    <a:gdLst>
                      <a:gd name="T0" fmla="*/ 5327687 w 1751265"/>
                      <a:gd name="T1" fmla="*/ 0 h 1872208"/>
                      <a:gd name="T2" fmla="*/ 9967043 w 1751265"/>
                      <a:gd name="T3" fmla="*/ 2714654 h 1872208"/>
                      <a:gd name="T4" fmla="*/ 9225820 w 1751265"/>
                      <a:gd name="T5" fmla="*/ 5416819 h 1872208"/>
                      <a:gd name="T6" fmla="*/ 9914155 w 1751265"/>
                      <a:gd name="T7" fmla="*/ 8031887 h 1872208"/>
                      <a:gd name="T8" fmla="*/ 5327687 w 1751265"/>
                      <a:gd name="T9" fmla="*/ 10659447 h 1872208"/>
                      <a:gd name="T10" fmla="*/ 0 w 1751265"/>
                      <a:gd name="T11" fmla="*/ 5329727 h 1872208"/>
                      <a:gd name="T12" fmla="*/ 5327687 w 1751265"/>
                      <a:gd name="T13" fmla="*/ 0 h 18722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51265"/>
                      <a:gd name="T22" fmla="*/ 0 h 1872208"/>
                      <a:gd name="T23" fmla="*/ 1751265 w 1751265"/>
                      <a:gd name="T24" fmla="*/ 1872208 h 187220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51265" h="1872208">
                        <a:moveTo>
                          <a:pt x="936104" y="0"/>
                        </a:moveTo>
                        <a:cubicBezTo>
                          <a:pt x="1286069" y="0"/>
                          <a:pt x="1591179" y="192044"/>
                          <a:pt x="1751265" y="476797"/>
                        </a:cubicBezTo>
                        <a:cubicBezTo>
                          <a:pt x="1668191" y="615556"/>
                          <a:pt x="1621028" y="777971"/>
                          <a:pt x="1621028" y="951401"/>
                        </a:cubicBezTo>
                        <a:cubicBezTo>
                          <a:pt x="1621028" y="1118433"/>
                          <a:pt x="1664775" y="1275246"/>
                          <a:pt x="1741972" y="1410708"/>
                        </a:cubicBezTo>
                        <a:cubicBezTo>
                          <a:pt x="1580006" y="1687123"/>
                          <a:pt x="1279670" y="1872208"/>
                          <a:pt x="936104" y="1872208"/>
                        </a:cubicBezTo>
                        <a:cubicBezTo>
                          <a:pt x="419108" y="1872208"/>
                          <a:pt x="0" y="1453100"/>
                          <a:pt x="0" y="936104"/>
                        </a:cubicBezTo>
                        <a:cubicBezTo>
                          <a:pt x="0" y="419108"/>
                          <a:pt x="419108" y="0"/>
                          <a:pt x="936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 cmpd="sng">
                    <a:solidFill>
                      <a:schemeClr val="accent4"/>
                    </a:solidFill>
                    <a:bevel/>
                    <a:headEnd/>
                    <a:tailEnd/>
                  </a:ln>
                  <a:extLst/>
                </p:spPr>
                <p:txBody>
                  <a:bodyPr anchor="ctr"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</p:txBody>
              </p:sp>
              <p:sp>
                <p:nvSpPr>
                  <p:cNvPr id="17" name="TextBox 14"/>
                  <p:cNvSpPr>
                    <a:spLocks noChangeArrowheads="1"/>
                  </p:cNvSpPr>
                  <p:nvPr/>
                </p:nvSpPr>
                <p:spPr bwMode="auto">
                  <a:xfrm>
                    <a:off x="1857227" y="2486457"/>
                    <a:ext cx="1719439" cy="6737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2800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sym typeface="Calibri" pitchFamily="34" charset="0"/>
                      </a:rPr>
                      <a:t>技术经理</a:t>
                    </a:r>
                  </a:p>
                </p:txBody>
              </p:sp>
              <p:sp>
                <p:nvSpPr>
                  <p:cNvPr id="18" name="直接连接符 9"/>
                  <p:cNvSpPr>
                    <a:spLocks noChangeShapeType="1"/>
                  </p:cNvSpPr>
                  <p:nvPr/>
                </p:nvSpPr>
                <p:spPr bwMode="auto">
                  <a:xfrm>
                    <a:off x="1756570" y="3217864"/>
                    <a:ext cx="1819275" cy="1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dash"/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</p:txBody>
              </p:sp>
            </p:grpSp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4019" y="4874761"/>
                  <a:ext cx="899162" cy="1386843"/>
                </a:xfrm>
                <a:prstGeom prst="rect">
                  <a:avLst/>
                </a:prstGeom>
              </p:spPr>
            </p:pic>
          </p:grpSp>
          <p:grpSp>
            <p:nvGrpSpPr>
              <p:cNvPr id="8" name="组合 7"/>
              <p:cNvGrpSpPr/>
              <p:nvPr/>
            </p:nvGrpSpPr>
            <p:grpSpPr>
              <a:xfrm>
                <a:off x="7236552" y="4009178"/>
                <a:ext cx="4070296" cy="2509166"/>
                <a:chOff x="7236552" y="4009178"/>
                <a:chExt cx="4070296" cy="2509166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8959952" y="4009178"/>
                  <a:ext cx="2346896" cy="2509166"/>
                  <a:chOff x="3929858" y="2397126"/>
                  <a:chExt cx="2479675" cy="2651125"/>
                </a:xfrm>
              </p:grpSpPr>
              <p:sp>
                <p:nvSpPr>
                  <p:cNvPr id="11" name="椭圆 1"/>
                  <p:cNvSpPr>
                    <a:spLocks noChangeArrowheads="1"/>
                  </p:cNvSpPr>
                  <p:nvPr/>
                </p:nvSpPr>
                <p:spPr bwMode="auto">
                  <a:xfrm>
                    <a:off x="3929858" y="2397126"/>
                    <a:ext cx="2479675" cy="2651125"/>
                  </a:xfrm>
                  <a:custGeom>
                    <a:avLst/>
                    <a:gdLst>
                      <a:gd name="T0" fmla="*/ 5327687 w 1751265"/>
                      <a:gd name="T1" fmla="*/ 0 h 1872208"/>
                      <a:gd name="T2" fmla="*/ 9967043 w 1751265"/>
                      <a:gd name="T3" fmla="*/ 2714654 h 1872208"/>
                      <a:gd name="T4" fmla="*/ 9225820 w 1751265"/>
                      <a:gd name="T5" fmla="*/ 5416819 h 1872208"/>
                      <a:gd name="T6" fmla="*/ 9914155 w 1751265"/>
                      <a:gd name="T7" fmla="*/ 8031887 h 1872208"/>
                      <a:gd name="T8" fmla="*/ 5327687 w 1751265"/>
                      <a:gd name="T9" fmla="*/ 10659447 h 1872208"/>
                      <a:gd name="T10" fmla="*/ 0 w 1751265"/>
                      <a:gd name="T11" fmla="*/ 5329727 h 1872208"/>
                      <a:gd name="T12" fmla="*/ 5327687 w 1751265"/>
                      <a:gd name="T13" fmla="*/ 0 h 18722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51265"/>
                      <a:gd name="T22" fmla="*/ 0 h 1872208"/>
                      <a:gd name="T23" fmla="*/ 1751265 w 1751265"/>
                      <a:gd name="T24" fmla="*/ 1872208 h 187220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51265" h="1872208">
                        <a:moveTo>
                          <a:pt x="936104" y="0"/>
                        </a:moveTo>
                        <a:cubicBezTo>
                          <a:pt x="1286069" y="0"/>
                          <a:pt x="1591179" y="192044"/>
                          <a:pt x="1751265" y="476797"/>
                        </a:cubicBezTo>
                        <a:cubicBezTo>
                          <a:pt x="1668191" y="615556"/>
                          <a:pt x="1621028" y="777971"/>
                          <a:pt x="1621028" y="951401"/>
                        </a:cubicBezTo>
                        <a:cubicBezTo>
                          <a:pt x="1621028" y="1118433"/>
                          <a:pt x="1664775" y="1275246"/>
                          <a:pt x="1741972" y="1410708"/>
                        </a:cubicBezTo>
                        <a:cubicBezTo>
                          <a:pt x="1580006" y="1687123"/>
                          <a:pt x="1279670" y="1872208"/>
                          <a:pt x="936104" y="1872208"/>
                        </a:cubicBezTo>
                        <a:cubicBezTo>
                          <a:pt x="419108" y="1872208"/>
                          <a:pt x="0" y="1453100"/>
                          <a:pt x="0" y="936104"/>
                        </a:cubicBezTo>
                        <a:cubicBezTo>
                          <a:pt x="0" y="419108"/>
                          <a:pt x="419108" y="0"/>
                          <a:pt x="9361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 cmpd="sng">
                        <a:solidFill>
                          <a:srgbClr val="42719B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</p:txBody>
              </p:sp>
              <p:sp>
                <p:nvSpPr>
                  <p:cNvPr id="12" name="TextBox 15"/>
                  <p:cNvSpPr>
                    <a:spLocks noChangeArrowheads="1"/>
                  </p:cNvSpPr>
                  <p:nvPr/>
                </p:nvSpPr>
                <p:spPr bwMode="auto">
                  <a:xfrm>
                    <a:off x="4425741" y="2585503"/>
                    <a:ext cx="1719440" cy="6737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2800" b="1" dirty="0">
                        <a:solidFill>
                          <a:srgbClr val="3B3B3B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sym typeface="Calibri" pitchFamily="34" charset="0"/>
                      </a:rPr>
                      <a:t>创意经理</a:t>
                    </a:r>
                    <a:endParaRPr lang="zh-CN" altLang="en-US" sz="2800" b="1" dirty="0">
                      <a:solidFill>
                        <a:srgbClr val="3B3B3B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  <a:sym typeface="宋体" pitchFamily="2" charset="-122"/>
                    </a:endParaRPr>
                  </a:p>
                </p:txBody>
              </p:sp>
              <p:sp>
                <p:nvSpPr>
                  <p:cNvPr id="13" name="直接连接符 10"/>
                  <p:cNvSpPr>
                    <a:spLocks noChangeShapeType="1"/>
                  </p:cNvSpPr>
                  <p:nvPr/>
                </p:nvSpPr>
                <p:spPr bwMode="auto">
                  <a:xfrm>
                    <a:off x="4260058" y="3217864"/>
                    <a:ext cx="1819275" cy="1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lumMod val="50000"/>
                      </a:schemeClr>
                    </a:solidFill>
                    <a:prstDash val="dash"/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幼圆" panose="02010509060101010101" pitchFamily="49" charset="-122"/>
                      <a:ea typeface="幼圆" panose="02010509060101010101" pitchFamily="49" charset="-122"/>
                    </a:endParaRPr>
                  </a:p>
                </p:txBody>
              </p:sp>
            </p:grp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939"/>
                <a:stretch/>
              </p:blipFill>
              <p:spPr>
                <a:xfrm>
                  <a:off x="7236552" y="4880669"/>
                  <a:ext cx="1021082" cy="135068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897" y="4833799"/>
              <a:ext cx="900000" cy="138648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035"/>
            <a:stretch/>
          </p:blipFill>
          <p:spPr>
            <a:xfrm>
              <a:off x="9865013" y="4913246"/>
              <a:ext cx="755906" cy="1348358"/>
            </a:xfrm>
            <a:prstGeom prst="rect">
              <a:avLst/>
            </a:prstGeom>
          </p:spPr>
        </p:pic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2878045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2"/>
          <p:cNvSpPr/>
          <p:nvPr/>
        </p:nvSpPr>
        <p:spPr>
          <a:xfrm>
            <a:off x="452712" y="239114"/>
            <a:ext cx="2304256" cy="774470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人员组成</a:t>
            </a:r>
          </a:p>
        </p:txBody>
      </p:sp>
    </p:spTree>
    <p:extLst>
      <p:ext uri="{BB962C8B-B14F-4D97-AF65-F5344CB8AC3E}">
        <p14:creationId xmlns:p14="http://schemas.microsoft.com/office/powerpoint/2010/main" val="5162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2878045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452712" y="239114"/>
            <a:ext cx="2304256" cy="69175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管理原则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943597" y="2463881"/>
            <a:ext cx="2047875" cy="1765300"/>
            <a:chOff x="2998414" y="2500172"/>
            <a:chExt cx="2047875" cy="1765300"/>
          </a:xfrm>
        </p:grpSpPr>
        <p:sp>
          <p:nvSpPr>
            <p:cNvPr id="54" name="六边形 2"/>
            <p:cNvSpPr>
              <a:spLocks noChangeArrowheads="1"/>
            </p:cNvSpPr>
            <p:nvPr/>
          </p:nvSpPr>
          <p:spPr bwMode="auto">
            <a:xfrm>
              <a:off x="2998414" y="2500172"/>
              <a:ext cx="2047875" cy="1765300"/>
            </a:xfrm>
            <a:prstGeom prst="hexagon">
              <a:avLst>
                <a:gd name="adj" fmla="val 24995"/>
                <a:gd name="vf" fmla="val 11547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5" name="文本框 20"/>
            <p:cNvSpPr>
              <a:spLocks noChangeArrowheads="1"/>
            </p:cNvSpPr>
            <p:nvPr/>
          </p:nvSpPr>
          <p:spPr bwMode="auto">
            <a:xfrm>
              <a:off x="3491740" y="2844213"/>
              <a:ext cx="111843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目标</a:t>
              </a:r>
              <a:endParaRPr lang="en-US" altLang="zh-CN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32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管理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16822" y="3346531"/>
            <a:ext cx="2047875" cy="1765300"/>
            <a:chOff x="4671639" y="3382822"/>
            <a:chExt cx="2047875" cy="1765300"/>
          </a:xfrm>
        </p:grpSpPr>
        <p:sp>
          <p:nvSpPr>
            <p:cNvPr id="57" name="六边形 3"/>
            <p:cNvSpPr>
              <a:spLocks noChangeArrowheads="1"/>
            </p:cNvSpPr>
            <p:nvPr/>
          </p:nvSpPr>
          <p:spPr bwMode="auto">
            <a:xfrm>
              <a:off x="4671639" y="3382822"/>
              <a:ext cx="2047875" cy="1765300"/>
            </a:xfrm>
            <a:prstGeom prst="hexagon">
              <a:avLst>
                <a:gd name="adj" fmla="val 24995"/>
                <a:gd name="vf" fmla="val 11547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xtLst/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3B3B3B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8" name="文本框 21"/>
            <p:cNvSpPr>
              <a:spLocks noChangeArrowheads="1"/>
            </p:cNvSpPr>
            <p:nvPr/>
          </p:nvSpPr>
          <p:spPr bwMode="auto">
            <a:xfrm>
              <a:off x="5192874" y="3752263"/>
              <a:ext cx="100540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全程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激励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90047" y="2463881"/>
            <a:ext cx="2047875" cy="1765300"/>
            <a:chOff x="6344864" y="2500172"/>
            <a:chExt cx="2047875" cy="1765300"/>
          </a:xfrm>
          <a:solidFill>
            <a:schemeClr val="accent2"/>
          </a:solidFill>
        </p:grpSpPr>
        <p:sp>
          <p:nvSpPr>
            <p:cNvPr id="60" name="六边形 4"/>
            <p:cNvSpPr>
              <a:spLocks noChangeArrowheads="1"/>
            </p:cNvSpPr>
            <p:nvPr/>
          </p:nvSpPr>
          <p:spPr bwMode="auto">
            <a:xfrm>
              <a:off x="6344864" y="2500172"/>
              <a:ext cx="2047875" cy="1765300"/>
            </a:xfrm>
            <a:prstGeom prst="hexagon">
              <a:avLst>
                <a:gd name="adj" fmla="val 24995"/>
                <a:gd name="vf" fmla="val 115470"/>
              </a:avLst>
            </a:prstGeom>
            <a:grpFill/>
            <a:ln w="12700">
              <a:solidFill>
                <a:schemeClr val="accent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1" name="文本框 22"/>
            <p:cNvSpPr>
              <a:spLocks noChangeArrowheads="1"/>
            </p:cNvSpPr>
            <p:nvPr/>
          </p:nvSpPr>
          <p:spPr bwMode="auto">
            <a:xfrm>
              <a:off x="6866099" y="2863685"/>
              <a:ext cx="1005403" cy="1077218"/>
            </a:xfrm>
            <a:prstGeom prst="rect">
              <a:avLst/>
            </a:prstGeom>
            <a:grpFill/>
            <a:ln w="9525">
              <a:solidFill>
                <a:schemeClr val="accent2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过程</a:t>
              </a:r>
              <a:endParaRPr lang="en-US" altLang="zh-CN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rgbClr val="FFF6E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监督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64859" y="3346531"/>
            <a:ext cx="2047875" cy="1765300"/>
            <a:chOff x="8019676" y="3382822"/>
            <a:chExt cx="2047875" cy="1765300"/>
          </a:xfrm>
        </p:grpSpPr>
        <p:sp>
          <p:nvSpPr>
            <p:cNvPr id="63" name="六边形 5"/>
            <p:cNvSpPr>
              <a:spLocks noChangeArrowheads="1"/>
            </p:cNvSpPr>
            <p:nvPr/>
          </p:nvSpPr>
          <p:spPr bwMode="auto">
            <a:xfrm>
              <a:off x="8019676" y="3382822"/>
              <a:ext cx="2047875" cy="1765300"/>
            </a:xfrm>
            <a:prstGeom prst="hexagon">
              <a:avLst>
                <a:gd name="adj" fmla="val 24995"/>
                <a:gd name="vf" fmla="val 11547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xtLst/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3B3B3B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4" name="文本框 23"/>
            <p:cNvSpPr>
              <a:spLocks noChangeArrowheads="1"/>
            </p:cNvSpPr>
            <p:nvPr/>
          </p:nvSpPr>
          <p:spPr bwMode="auto">
            <a:xfrm>
              <a:off x="8580079" y="3768011"/>
              <a:ext cx="100540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计划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</a:t>
              </a:r>
            </a:p>
          </p:txBody>
        </p:sp>
      </p:grpSp>
      <p:sp>
        <p:nvSpPr>
          <p:cNvPr id="65" name="矩形 27"/>
          <p:cNvSpPr>
            <a:spLocks noChangeArrowheads="1"/>
          </p:cNvSpPr>
          <p:nvPr/>
        </p:nvSpPr>
        <p:spPr bwMode="auto">
          <a:xfrm>
            <a:off x="2951871" y="1745338"/>
            <a:ext cx="203132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目标管理原则</a:t>
            </a:r>
          </a:p>
        </p:txBody>
      </p:sp>
      <p:sp>
        <p:nvSpPr>
          <p:cNvPr id="66" name="矩形 29"/>
          <p:cNvSpPr>
            <a:spLocks noChangeArrowheads="1"/>
          </p:cNvSpPr>
          <p:nvPr/>
        </p:nvSpPr>
        <p:spPr bwMode="auto">
          <a:xfrm>
            <a:off x="6306596" y="1745337"/>
            <a:ext cx="203132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监督过程原则</a:t>
            </a:r>
          </a:p>
        </p:txBody>
      </p:sp>
      <p:sp>
        <p:nvSpPr>
          <p:cNvPr id="67" name="矩形 31"/>
          <p:cNvSpPr>
            <a:spLocks noChangeArrowheads="1"/>
          </p:cNvSpPr>
          <p:nvPr/>
        </p:nvSpPr>
        <p:spPr bwMode="auto">
          <a:xfrm>
            <a:off x="4665809" y="5128158"/>
            <a:ext cx="203132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全程激励原则</a:t>
            </a:r>
          </a:p>
        </p:txBody>
      </p:sp>
      <p:sp>
        <p:nvSpPr>
          <p:cNvPr id="68" name="矩形 33"/>
          <p:cNvSpPr>
            <a:spLocks noChangeArrowheads="1"/>
          </p:cNvSpPr>
          <p:nvPr/>
        </p:nvSpPr>
        <p:spPr bwMode="auto">
          <a:xfrm>
            <a:off x="8012300" y="5128159"/>
            <a:ext cx="203132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计划总结原则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270372" y="3346531"/>
            <a:ext cx="2047875" cy="1765300"/>
            <a:chOff x="1325189" y="3382822"/>
            <a:chExt cx="2047875" cy="1765300"/>
          </a:xfrm>
        </p:grpSpPr>
        <p:sp>
          <p:nvSpPr>
            <p:cNvPr id="70" name="六边形 18"/>
            <p:cNvSpPr>
              <a:spLocks noChangeArrowheads="1"/>
            </p:cNvSpPr>
            <p:nvPr/>
          </p:nvSpPr>
          <p:spPr bwMode="auto">
            <a:xfrm>
              <a:off x="1325189" y="3382822"/>
              <a:ext cx="2047875" cy="1765300"/>
            </a:xfrm>
            <a:prstGeom prst="hexagon">
              <a:avLst>
                <a:gd name="adj" fmla="val 24995"/>
                <a:gd name="vf" fmla="val 115470"/>
              </a:avLst>
            </a:prstGeom>
            <a:noFill/>
            <a:ln w="12700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1" name="文本框 21"/>
            <p:cNvSpPr>
              <a:spLocks noChangeArrowheads="1"/>
            </p:cNvSpPr>
            <p:nvPr/>
          </p:nvSpPr>
          <p:spPr bwMode="auto">
            <a:xfrm>
              <a:off x="1836256" y="3726863"/>
              <a:ext cx="1005403" cy="107721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x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双向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沟通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638084" y="2489281"/>
            <a:ext cx="2047875" cy="1765300"/>
            <a:chOff x="9692901" y="2525572"/>
            <a:chExt cx="2047875" cy="1765300"/>
          </a:xfrm>
        </p:grpSpPr>
        <p:sp>
          <p:nvSpPr>
            <p:cNvPr id="73" name="六边形 19"/>
            <p:cNvSpPr>
              <a:spLocks noChangeArrowheads="1"/>
            </p:cNvSpPr>
            <p:nvPr/>
          </p:nvSpPr>
          <p:spPr bwMode="auto">
            <a:xfrm>
              <a:off x="9692901" y="2525572"/>
              <a:ext cx="2047875" cy="1765300"/>
            </a:xfrm>
            <a:prstGeom prst="hexagon">
              <a:avLst>
                <a:gd name="adj" fmla="val 24995"/>
                <a:gd name="vf" fmla="val 115470"/>
              </a:avLst>
            </a:prstGeom>
            <a:noFill/>
            <a:ln w="12700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4" name="文本框 23"/>
            <p:cNvSpPr>
              <a:spLocks noChangeArrowheads="1"/>
            </p:cNvSpPr>
            <p:nvPr/>
          </p:nvSpPr>
          <p:spPr bwMode="auto">
            <a:xfrm>
              <a:off x="10209995" y="2845846"/>
              <a:ext cx="1005403" cy="107721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责权</a:t>
              </a:r>
              <a:endPara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清晰</a:t>
              </a:r>
            </a:p>
          </p:txBody>
        </p:sp>
      </p:grp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9612087" y="1744117"/>
            <a:ext cx="2031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责权清晰原则</a:t>
            </a: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1358145" y="5128158"/>
            <a:ext cx="2031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双向沟通原则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574331" y="253428"/>
            <a:ext cx="3393203" cy="826456"/>
          </a:xfrm>
          <a:prstGeom prst="rect">
            <a:avLst/>
          </a:prstGeom>
        </p:spPr>
        <p:txBody>
          <a:bodyPr vert="horz" lIns="96422" tIns="48211" rIns="96422" bIns="48211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4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2952" y="3400302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819" y="2743378"/>
            <a:ext cx="624783" cy="624783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2074" y="2619453"/>
            <a:ext cx="461966" cy="46196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449" y="3353392"/>
            <a:ext cx="558525" cy="558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624" y="2174253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10235" y="2034272"/>
            <a:ext cx="483157" cy="483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058" y="3691655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5874" y="2947824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2457" y="3328043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2048" y="2166557"/>
            <a:ext cx="311816" cy="31181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247" y="2390969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9225" y="2936301"/>
            <a:ext cx="452227" cy="452227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495" y="2571195"/>
            <a:ext cx="226113" cy="226113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355" y="1926784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zh-CN" altLang="en-US" sz="8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5190164" y="4570805"/>
            <a:ext cx="2031299" cy="646319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项目创新</a:t>
            </a:r>
          </a:p>
        </p:txBody>
      </p:sp>
    </p:spTree>
    <p:extLst>
      <p:ext uri="{BB962C8B-B14F-4D97-AF65-F5344CB8AC3E}">
        <p14:creationId xmlns:p14="http://schemas.microsoft.com/office/powerpoint/2010/main" val="11517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2878045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52712" y="159941"/>
            <a:ext cx="2304256" cy="71291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itchFamily="34" charset="-122"/>
              </a:rPr>
              <a:t>项目创新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559487" y="311292"/>
            <a:ext cx="2314570" cy="78090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sp>
        <p:nvSpPr>
          <p:cNvPr id="20" name="Shape 1726"/>
          <p:cNvSpPr/>
          <p:nvPr/>
        </p:nvSpPr>
        <p:spPr>
          <a:xfrm>
            <a:off x="1676847" y="2320181"/>
            <a:ext cx="8983118" cy="553963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7445" tIns="17445" rIns="17445" bIns="17445" anchor="ctr"/>
          <a:lstStyle/>
          <a:p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课前设置学习任务，课中注重课堂互动，</a:t>
            </a:r>
            <a:r>
              <a:rPr lang="zh-CN" altLang="en-US" sz="2800" b="1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多渠道创新教学模式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  <p:grpSp>
        <p:nvGrpSpPr>
          <p:cNvPr id="21" name="Group 5"/>
          <p:cNvGrpSpPr/>
          <p:nvPr/>
        </p:nvGrpSpPr>
        <p:grpSpPr>
          <a:xfrm>
            <a:off x="1408248" y="2070698"/>
            <a:ext cx="972348" cy="972347"/>
            <a:chOff x="1072256" y="2492673"/>
            <a:chExt cx="1061660" cy="1061659"/>
          </a:xfrm>
        </p:grpSpPr>
        <p:sp>
          <p:nvSpPr>
            <p:cNvPr id="22" name="Shape 1729"/>
            <p:cNvSpPr/>
            <p:nvPr/>
          </p:nvSpPr>
          <p:spPr>
            <a:xfrm>
              <a:off x="1072256" y="2492673"/>
              <a:ext cx="1061660" cy="10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3263" tIns="23263" rIns="23263" bIns="23263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Shape 1750"/>
            <p:cNvSpPr/>
            <p:nvPr/>
          </p:nvSpPr>
          <p:spPr>
            <a:xfrm>
              <a:off x="1390151" y="2822318"/>
              <a:ext cx="415919" cy="39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Shape 1739"/>
          <p:cNvSpPr/>
          <p:nvPr/>
        </p:nvSpPr>
        <p:spPr>
          <a:xfrm>
            <a:off x="2972991" y="3583294"/>
            <a:ext cx="7829142" cy="681103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7445" tIns="17445" rIns="17445" bIns="17445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Shape 1741"/>
          <p:cNvSpPr/>
          <p:nvPr/>
        </p:nvSpPr>
        <p:spPr>
          <a:xfrm>
            <a:off x="10173791" y="3376485"/>
            <a:ext cx="972348" cy="97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3260" tIns="23260" rIns="23260" bIns="23260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3549055" y="3583294"/>
            <a:ext cx="6106739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多维度分析学生成绩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，为教学提供及时有效的评估和参考依据。</a:t>
            </a:r>
          </a:p>
        </p:txBody>
      </p:sp>
      <p:sp>
        <p:nvSpPr>
          <p:cNvPr id="27" name="Shape 1755"/>
          <p:cNvSpPr/>
          <p:nvPr/>
        </p:nvSpPr>
        <p:spPr>
          <a:xfrm>
            <a:off x="10477607" y="3698473"/>
            <a:ext cx="364716" cy="32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9030" y="0"/>
                  <a:pt x="7856" y="707"/>
                  <a:pt x="7120" y="1087"/>
                </a:cubicBezTo>
                <a:lnTo>
                  <a:pt x="7120" y="3594"/>
                </a:lnTo>
                <a:lnTo>
                  <a:pt x="4741" y="3594"/>
                </a:lnTo>
                <a:lnTo>
                  <a:pt x="4741" y="21600"/>
                </a:lnTo>
                <a:lnTo>
                  <a:pt x="16843" y="21600"/>
                </a:lnTo>
                <a:lnTo>
                  <a:pt x="16843" y="3594"/>
                </a:lnTo>
                <a:lnTo>
                  <a:pt x="14465" y="3594"/>
                </a:lnTo>
                <a:cubicBezTo>
                  <a:pt x="14465" y="3594"/>
                  <a:pt x="14465" y="1087"/>
                  <a:pt x="14465" y="1087"/>
                </a:cubicBezTo>
                <a:cubicBezTo>
                  <a:pt x="13730" y="707"/>
                  <a:pt x="12555" y="0"/>
                  <a:pt x="10792" y="0"/>
                </a:cubicBezTo>
                <a:close/>
                <a:moveTo>
                  <a:pt x="2152" y="3611"/>
                </a:moveTo>
                <a:cubicBezTo>
                  <a:pt x="965" y="3611"/>
                  <a:pt x="0" y="4682"/>
                  <a:pt x="0" y="6002"/>
                </a:cubicBezTo>
                <a:lnTo>
                  <a:pt x="0" y="19209"/>
                </a:lnTo>
                <a:cubicBezTo>
                  <a:pt x="0" y="20528"/>
                  <a:pt x="965" y="21600"/>
                  <a:pt x="2152" y="21600"/>
                </a:cubicBezTo>
                <a:lnTo>
                  <a:pt x="3236" y="21600"/>
                </a:lnTo>
                <a:lnTo>
                  <a:pt x="3236" y="3611"/>
                </a:lnTo>
                <a:lnTo>
                  <a:pt x="2152" y="3611"/>
                </a:lnTo>
                <a:close/>
                <a:moveTo>
                  <a:pt x="18364" y="3611"/>
                </a:moveTo>
                <a:lnTo>
                  <a:pt x="18364" y="21600"/>
                </a:lnTo>
                <a:lnTo>
                  <a:pt x="19448" y="21600"/>
                </a:lnTo>
                <a:cubicBezTo>
                  <a:pt x="20635" y="21600"/>
                  <a:pt x="21600" y="20528"/>
                  <a:pt x="21600" y="19209"/>
                </a:cubicBezTo>
                <a:lnTo>
                  <a:pt x="21600" y="6002"/>
                </a:lnTo>
                <a:cubicBezTo>
                  <a:pt x="21600" y="4682"/>
                  <a:pt x="20635" y="3611"/>
                  <a:pt x="19448" y="3611"/>
                </a:cubicBezTo>
                <a:lnTo>
                  <a:pt x="18364" y="361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724"/>
          <p:cNvSpPr/>
          <p:nvPr/>
        </p:nvSpPr>
        <p:spPr>
          <a:xfrm>
            <a:off x="3213465" y="5113741"/>
            <a:ext cx="6802370" cy="553963"/>
          </a:xfrm>
          <a:prstGeom prst="roundRect">
            <a:avLst>
              <a:gd name="adj" fmla="val 50000"/>
            </a:avLst>
          </a:prstGeom>
          <a:solidFill>
            <a:srgbClr val="F7F7FA"/>
          </a:solidFill>
          <a:ln w="12700">
            <a:solidFill>
              <a:srgbClr val="A6AAA9"/>
            </a:solidFill>
            <a:miter lim="400000"/>
          </a:ln>
        </p:spPr>
        <p:txBody>
          <a:bodyPr lIns="17445" tIns="17445" rIns="17445" bIns="17445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hape 1730"/>
          <p:cNvSpPr/>
          <p:nvPr/>
        </p:nvSpPr>
        <p:spPr>
          <a:xfrm>
            <a:off x="2720581" y="4904549"/>
            <a:ext cx="972348" cy="97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3260" tIns="23260" rIns="23260" bIns="23260" anchor="ctr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3317220" y="5146981"/>
            <a:ext cx="6698615" cy="9684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零距离教学沟通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，</a:t>
            </a:r>
            <a:r>
              <a:rPr lang="zh-CN" altLang="en-US" sz="2000" b="1" dirty="0">
                <a:solidFill>
                  <a:srgbClr val="3B3B3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保证教学管理信息快速流通。</a:t>
            </a:r>
            <a:endParaRPr lang="zh-CN" altLang="en-US" sz="2000" dirty="0">
              <a:solidFill>
                <a:srgbClr val="3B3B3B"/>
              </a:solidFill>
            </a:endParaRPr>
          </a:p>
          <a:p>
            <a:pPr algn="ctr">
              <a:lnSpc>
                <a:spcPct val="120000"/>
              </a:lnSpc>
            </a:pPr>
            <a:endParaRPr lang="id-ID" altLang="zh-CN" b="1" dirty="0"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Shape 1749"/>
          <p:cNvSpPr/>
          <p:nvPr/>
        </p:nvSpPr>
        <p:spPr>
          <a:xfrm rot="2532017" flipV="1">
            <a:off x="1585082" y="3543308"/>
            <a:ext cx="1387496" cy="310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Shape 1748"/>
          <p:cNvSpPr/>
          <p:nvPr/>
        </p:nvSpPr>
        <p:spPr>
          <a:xfrm rot="7276090">
            <a:off x="10027003" y="4829195"/>
            <a:ext cx="1455037" cy="237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iṧļidè">
            <a:extLst>
              <a:ext uri="{FF2B5EF4-FFF2-40B4-BE49-F238E27FC236}">
                <a16:creationId xmlns:a16="http://schemas.microsoft.com/office/drawing/2014/main" xmlns="" id="{390A5D76-BC50-41A2-9B99-4D7965A69659}"/>
              </a:ext>
            </a:extLst>
          </p:cNvPr>
          <p:cNvSpPr/>
          <p:nvPr/>
        </p:nvSpPr>
        <p:spPr>
          <a:xfrm>
            <a:off x="3066901" y="5205394"/>
            <a:ext cx="279708" cy="363600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5535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026975" y="2379665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51592" y="1255211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02081" y="2671017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59897" y="1927186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41" name="椭圆 4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36480" y="2307405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44" name="椭圆 4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80270" y="1370331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50" name="椭圆 4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94491" y="83385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62" name="椭圆 6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sp>
        <p:nvSpPr>
          <p:cNvPr id="58" name="MH_Entry_1"/>
          <p:cNvSpPr/>
          <p:nvPr>
            <p:custDataLst>
              <p:tags r:id="rId1"/>
            </p:custDataLst>
          </p:nvPr>
        </p:nvSpPr>
        <p:spPr>
          <a:xfrm>
            <a:off x="4269135" y="2536206"/>
            <a:ext cx="2175682" cy="6546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命题思考</a:t>
            </a:r>
          </a:p>
        </p:txBody>
      </p:sp>
      <p:sp>
        <p:nvSpPr>
          <p:cNvPr id="59" name="MH_Number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44817" y="2536207"/>
            <a:ext cx="621531" cy="65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 anchor="ctr" anchorCtr="1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24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0" name="MH_Others_1"/>
          <p:cNvGrpSpPr/>
          <p:nvPr>
            <p:custDataLst>
              <p:tags r:id="rId3"/>
            </p:custDataLst>
          </p:nvPr>
        </p:nvGrpSpPr>
        <p:grpSpPr>
          <a:xfrm>
            <a:off x="7132655" y="1512332"/>
            <a:ext cx="414868" cy="5808183"/>
            <a:chOff x="4349750" y="1062266"/>
            <a:chExt cx="393426" cy="5508000"/>
          </a:xfrm>
        </p:grpSpPr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750" y="1062266"/>
              <a:ext cx="81701" cy="5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50" y="1815142"/>
              <a:ext cx="63826" cy="455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MH_Entry_3"/>
          <p:cNvSpPr/>
          <p:nvPr>
            <p:custDataLst>
              <p:tags r:id="rId4"/>
            </p:custDataLst>
          </p:nvPr>
        </p:nvSpPr>
        <p:spPr>
          <a:xfrm>
            <a:off x="4269135" y="4114138"/>
            <a:ext cx="2175682" cy="6546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实施方案</a:t>
            </a:r>
          </a:p>
        </p:txBody>
      </p:sp>
      <p:sp>
        <p:nvSpPr>
          <p:cNvPr id="70" name="MH_Number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44817" y="4114139"/>
            <a:ext cx="621531" cy="65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 anchor="ctr" anchorCtr="1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24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MH_Entry_2"/>
          <p:cNvSpPr/>
          <p:nvPr>
            <p:custDataLst>
              <p:tags r:id="rId6"/>
            </p:custDataLst>
          </p:nvPr>
        </p:nvSpPr>
        <p:spPr>
          <a:xfrm flipH="1">
            <a:off x="8231844" y="3328294"/>
            <a:ext cx="2174400" cy="6546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72" name="MH_Number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7610315" y="3328295"/>
            <a:ext cx="621531" cy="65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 anchor="ctr" anchorCtr="1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24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MH_Number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flipH="1">
            <a:off x="7610315" y="4906227"/>
            <a:ext cx="621531" cy="65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 anchor="ctr" anchorCtr="1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28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5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MH_Entry_4"/>
          <p:cNvSpPr/>
          <p:nvPr>
            <p:custDataLst>
              <p:tags r:id="rId9"/>
            </p:custDataLst>
          </p:nvPr>
        </p:nvSpPr>
        <p:spPr>
          <a:xfrm flipH="1">
            <a:off x="8231844" y="4906226"/>
            <a:ext cx="2174400" cy="6546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组织管理</a:t>
            </a:r>
          </a:p>
        </p:txBody>
      </p:sp>
      <p:sp>
        <p:nvSpPr>
          <p:cNvPr id="34" name="MH_Entry_3"/>
          <p:cNvSpPr/>
          <p:nvPr>
            <p:custDataLst>
              <p:tags r:id="rId10"/>
            </p:custDataLst>
          </p:nvPr>
        </p:nvSpPr>
        <p:spPr>
          <a:xfrm>
            <a:off x="4269135" y="5704558"/>
            <a:ext cx="2175682" cy="65466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项目创新</a:t>
            </a:r>
          </a:p>
        </p:txBody>
      </p:sp>
      <p:sp>
        <p:nvSpPr>
          <p:cNvPr id="35" name="MH_Number_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44817" y="5704560"/>
            <a:ext cx="621531" cy="65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 anchor="ctr" anchorCtr="1">
            <a:no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24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  <a:cs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1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59" grpId="0"/>
          <p:bldP spid="69" grpId="0" animBg="1"/>
          <p:bldP spid="70" grpId="0"/>
          <p:bldP spid="71" grpId="0" animBg="1"/>
          <p:bldP spid="72" grpId="0"/>
          <p:bldP spid="73" grpId="0"/>
          <p:bldP spid="77" grpId="0" animBg="1"/>
          <p:bldP spid="34" grpId="0" animBg="1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59" grpId="0"/>
          <p:bldP spid="69" grpId="0" animBg="1"/>
          <p:bldP spid="70" grpId="0"/>
          <p:bldP spid="71" grpId="0" animBg="1"/>
          <p:bldP spid="72" grpId="0"/>
          <p:bldP spid="73" grpId="0"/>
          <p:bldP spid="77" grpId="0" animBg="1"/>
          <p:bldP spid="34" grpId="0" animBg="1"/>
          <p:bldP spid="3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-755895" y="1227642"/>
            <a:ext cx="16714196" cy="2035015"/>
          </a:xfrm>
          <a:custGeom>
            <a:avLst/>
            <a:gdLst>
              <a:gd name="connsiteX0" fmla="*/ 0 w 9575800"/>
              <a:gd name="connsiteY0" fmla="*/ 144875 h 764207"/>
              <a:gd name="connsiteX1" fmla="*/ 1642534 w 9575800"/>
              <a:gd name="connsiteY1" fmla="*/ 762942 h 764207"/>
              <a:gd name="connsiteX2" fmla="*/ 3242734 w 9575800"/>
              <a:gd name="connsiteY2" fmla="*/ 942 h 764207"/>
              <a:gd name="connsiteX3" fmla="*/ 5003800 w 9575800"/>
              <a:gd name="connsiteY3" fmla="*/ 593608 h 764207"/>
              <a:gd name="connsiteX4" fmla="*/ 6629400 w 9575800"/>
              <a:gd name="connsiteY4" fmla="*/ 34808 h 764207"/>
              <a:gd name="connsiteX5" fmla="*/ 8111067 w 9575800"/>
              <a:gd name="connsiteY5" fmla="*/ 627475 h 764207"/>
              <a:gd name="connsiteX6" fmla="*/ 9575800 w 9575800"/>
              <a:gd name="connsiteY6" fmla="*/ 34808 h 764207"/>
              <a:gd name="connsiteX7" fmla="*/ 9575800 w 9575800"/>
              <a:gd name="connsiteY7" fmla="*/ 34808 h 764207"/>
              <a:gd name="connsiteX0" fmla="*/ 0 w 9575800"/>
              <a:gd name="connsiteY0" fmla="*/ 144875 h 763062"/>
              <a:gd name="connsiteX1" fmla="*/ 1642534 w 9575800"/>
              <a:gd name="connsiteY1" fmla="*/ 762942 h 763062"/>
              <a:gd name="connsiteX2" fmla="*/ 3242734 w 9575800"/>
              <a:gd name="connsiteY2" fmla="*/ 942 h 763062"/>
              <a:gd name="connsiteX3" fmla="*/ 5003800 w 9575800"/>
              <a:gd name="connsiteY3" fmla="*/ 593608 h 763062"/>
              <a:gd name="connsiteX4" fmla="*/ 6629400 w 9575800"/>
              <a:gd name="connsiteY4" fmla="*/ 34808 h 763062"/>
              <a:gd name="connsiteX5" fmla="*/ 8111067 w 9575800"/>
              <a:gd name="connsiteY5" fmla="*/ 627475 h 763062"/>
              <a:gd name="connsiteX6" fmla="*/ 9575800 w 9575800"/>
              <a:gd name="connsiteY6" fmla="*/ 34808 h 763062"/>
              <a:gd name="connsiteX7" fmla="*/ 9575800 w 9575800"/>
              <a:gd name="connsiteY7" fmla="*/ 34808 h 763062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11067 w 9575800"/>
              <a:gd name="connsiteY5" fmla="*/ 626608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5532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95333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10667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7 h 763339"/>
              <a:gd name="connsiteX1" fmla="*/ 1642534 w 9575800"/>
              <a:gd name="connsiteY1" fmla="*/ 762074 h 763339"/>
              <a:gd name="connsiteX2" fmla="*/ 3285067 w 9575800"/>
              <a:gd name="connsiteY2" fmla="*/ 74 h 763339"/>
              <a:gd name="connsiteX3" fmla="*/ 4910667 w 9575800"/>
              <a:gd name="connsiteY3" fmla="*/ 711274 h 763339"/>
              <a:gd name="connsiteX4" fmla="*/ 6553200 w 9575800"/>
              <a:gd name="connsiteY4" fmla="*/ 33940 h 763339"/>
              <a:gd name="connsiteX5" fmla="*/ 8246534 w 9575800"/>
              <a:gd name="connsiteY5" fmla="*/ 728206 h 763339"/>
              <a:gd name="connsiteX6" fmla="*/ 9575800 w 9575800"/>
              <a:gd name="connsiteY6" fmla="*/ 33940 h 763339"/>
              <a:gd name="connsiteX7" fmla="*/ 9575800 w 9575800"/>
              <a:gd name="connsiteY7" fmla="*/ 33940 h 763339"/>
              <a:gd name="connsiteX0" fmla="*/ 0 w 10337800"/>
              <a:gd name="connsiteY0" fmla="*/ 186797 h 806129"/>
              <a:gd name="connsiteX1" fmla="*/ 1642534 w 10337800"/>
              <a:gd name="connsiteY1" fmla="*/ 804864 h 806129"/>
              <a:gd name="connsiteX2" fmla="*/ 3285067 w 10337800"/>
              <a:gd name="connsiteY2" fmla="*/ 42864 h 806129"/>
              <a:gd name="connsiteX3" fmla="*/ 4910667 w 10337800"/>
              <a:gd name="connsiteY3" fmla="*/ 754064 h 806129"/>
              <a:gd name="connsiteX4" fmla="*/ 6553200 w 10337800"/>
              <a:gd name="connsiteY4" fmla="*/ 76730 h 806129"/>
              <a:gd name="connsiteX5" fmla="*/ 8246534 w 10337800"/>
              <a:gd name="connsiteY5" fmla="*/ 770996 h 806129"/>
              <a:gd name="connsiteX6" fmla="*/ 9575800 w 10337800"/>
              <a:gd name="connsiteY6" fmla="*/ 76730 h 806129"/>
              <a:gd name="connsiteX7" fmla="*/ 10337800 w 10337800"/>
              <a:gd name="connsiteY7" fmla="*/ 530 h 806129"/>
              <a:gd name="connsiteX0" fmla="*/ 0 w 10556875"/>
              <a:gd name="connsiteY0" fmla="*/ 181741 h 801073"/>
              <a:gd name="connsiteX1" fmla="*/ 1642534 w 10556875"/>
              <a:gd name="connsiteY1" fmla="*/ 799808 h 801073"/>
              <a:gd name="connsiteX2" fmla="*/ 3285067 w 10556875"/>
              <a:gd name="connsiteY2" fmla="*/ 37808 h 801073"/>
              <a:gd name="connsiteX3" fmla="*/ 4910667 w 10556875"/>
              <a:gd name="connsiteY3" fmla="*/ 749008 h 801073"/>
              <a:gd name="connsiteX4" fmla="*/ 6553200 w 10556875"/>
              <a:gd name="connsiteY4" fmla="*/ 71674 h 801073"/>
              <a:gd name="connsiteX5" fmla="*/ 8246534 w 10556875"/>
              <a:gd name="connsiteY5" fmla="*/ 765940 h 801073"/>
              <a:gd name="connsiteX6" fmla="*/ 9575800 w 10556875"/>
              <a:gd name="connsiteY6" fmla="*/ 71674 h 801073"/>
              <a:gd name="connsiteX7" fmla="*/ 10556875 w 10556875"/>
              <a:gd name="connsiteY7" fmla="*/ 4999 h 801073"/>
              <a:gd name="connsiteX0" fmla="*/ 0 w 10556875"/>
              <a:gd name="connsiteY0" fmla="*/ 224093 h 843425"/>
              <a:gd name="connsiteX1" fmla="*/ 1642534 w 10556875"/>
              <a:gd name="connsiteY1" fmla="*/ 842160 h 843425"/>
              <a:gd name="connsiteX2" fmla="*/ 3285067 w 10556875"/>
              <a:gd name="connsiteY2" fmla="*/ 80160 h 843425"/>
              <a:gd name="connsiteX3" fmla="*/ 4910667 w 10556875"/>
              <a:gd name="connsiteY3" fmla="*/ 791360 h 843425"/>
              <a:gd name="connsiteX4" fmla="*/ 6553200 w 10556875"/>
              <a:gd name="connsiteY4" fmla="*/ 114026 h 843425"/>
              <a:gd name="connsiteX5" fmla="*/ 8246534 w 10556875"/>
              <a:gd name="connsiteY5" fmla="*/ 808292 h 843425"/>
              <a:gd name="connsiteX6" fmla="*/ 9575800 w 10556875"/>
              <a:gd name="connsiteY6" fmla="*/ 114026 h 843425"/>
              <a:gd name="connsiteX7" fmla="*/ 10556875 w 10556875"/>
              <a:gd name="connsiteY7" fmla="*/ 47351 h 843425"/>
              <a:gd name="connsiteX0" fmla="*/ 0 w 10556875"/>
              <a:gd name="connsiteY0" fmla="*/ 226862 h 846194"/>
              <a:gd name="connsiteX1" fmla="*/ 1642534 w 10556875"/>
              <a:gd name="connsiteY1" fmla="*/ 844929 h 846194"/>
              <a:gd name="connsiteX2" fmla="*/ 3285067 w 10556875"/>
              <a:gd name="connsiteY2" fmla="*/ 82929 h 846194"/>
              <a:gd name="connsiteX3" fmla="*/ 4910667 w 10556875"/>
              <a:gd name="connsiteY3" fmla="*/ 794129 h 846194"/>
              <a:gd name="connsiteX4" fmla="*/ 6553200 w 10556875"/>
              <a:gd name="connsiteY4" fmla="*/ 116795 h 846194"/>
              <a:gd name="connsiteX5" fmla="*/ 8246534 w 10556875"/>
              <a:gd name="connsiteY5" fmla="*/ 811061 h 846194"/>
              <a:gd name="connsiteX6" fmla="*/ 9575800 w 10556875"/>
              <a:gd name="connsiteY6" fmla="*/ 116795 h 846194"/>
              <a:gd name="connsiteX7" fmla="*/ 10556875 w 10556875"/>
              <a:gd name="connsiteY7" fmla="*/ 50120 h 846194"/>
              <a:gd name="connsiteX0" fmla="*/ 0 w 10947400"/>
              <a:gd name="connsiteY0" fmla="*/ 0 h 952369"/>
              <a:gd name="connsiteX1" fmla="*/ 2033059 w 10947400"/>
              <a:gd name="connsiteY1" fmla="*/ 951442 h 952369"/>
              <a:gd name="connsiteX2" fmla="*/ 3675592 w 10947400"/>
              <a:gd name="connsiteY2" fmla="*/ 189442 h 952369"/>
              <a:gd name="connsiteX3" fmla="*/ 5301192 w 10947400"/>
              <a:gd name="connsiteY3" fmla="*/ 900642 h 952369"/>
              <a:gd name="connsiteX4" fmla="*/ 6943725 w 10947400"/>
              <a:gd name="connsiteY4" fmla="*/ 223308 h 952369"/>
              <a:gd name="connsiteX5" fmla="*/ 8637059 w 10947400"/>
              <a:gd name="connsiteY5" fmla="*/ 917574 h 952369"/>
              <a:gd name="connsiteX6" fmla="*/ 9966325 w 10947400"/>
              <a:gd name="connsiteY6" fmla="*/ 223308 h 952369"/>
              <a:gd name="connsiteX7" fmla="*/ 10947400 w 10947400"/>
              <a:gd name="connsiteY7" fmla="*/ 156633 h 952369"/>
              <a:gd name="connsiteX0" fmla="*/ 0 w 10947400"/>
              <a:gd name="connsiteY0" fmla="*/ 0 h 952369"/>
              <a:gd name="connsiteX1" fmla="*/ 2033059 w 10947400"/>
              <a:gd name="connsiteY1" fmla="*/ 951442 h 952369"/>
              <a:gd name="connsiteX2" fmla="*/ 3675592 w 10947400"/>
              <a:gd name="connsiteY2" fmla="*/ 189442 h 952369"/>
              <a:gd name="connsiteX3" fmla="*/ 5301192 w 10947400"/>
              <a:gd name="connsiteY3" fmla="*/ 900642 h 952369"/>
              <a:gd name="connsiteX4" fmla="*/ 6943725 w 10947400"/>
              <a:gd name="connsiteY4" fmla="*/ 223308 h 952369"/>
              <a:gd name="connsiteX5" fmla="*/ 8637059 w 10947400"/>
              <a:gd name="connsiteY5" fmla="*/ 917574 h 952369"/>
              <a:gd name="connsiteX6" fmla="*/ 9966325 w 10947400"/>
              <a:gd name="connsiteY6" fmla="*/ 223308 h 952369"/>
              <a:gd name="connsiteX7" fmla="*/ 10947400 w 10947400"/>
              <a:gd name="connsiteY7" fmla="*/ 156633 h 952369"/>
              <a:gd name="connsiteX0" fmla="*/ 0 w 10833100"/>
              <a:gd name="connsiteY0" fmla="*/ 0 h 952369"/>
              <a:gd name="connsiteX1" fmla="*/ 1918759 w 10833100"/>
              <a:gd name="connsiteY1" fmla="*/ 951442 h 952369"/>
              <a:gd name="connsiteX2" fmla="*/ 3561292 w 10833100"/>
              <a:gd name="connsiteY2" fmla="*/ 189442 h 952369"/>
              <a:gd name="connsiteX3" fmla="*/ 5186892 w 10833100"/>
              <a:gd name="connsiteY3" fmla="*/ 900642 h 952369"/>
              <a:gd name="connsiteX4" fmla="*/ 6829425 w 10833100"/>
              <a:gd name="connsiteY4" fmla="*/ 223308 h 952369"/>
              <a:gd name="connsiteX5" fmla="*/ 8522759 w 10833100"/>
              <a:gd name="connsiteY5" fmla="*/ 917574 h 952369"/>
              <a:gd name="connsiteX6" fmla="*/ 9852025 w 10833100"/>
              <a:gd name="connsiteY6" fmla="*/ 223308 h 952369"/>
              <a:gd name="connsiteX7" fmla="*/ 10833100 w 10833100"/>
              <a:gd name="connsiteY7" fmla="*/ 156633 h 952369"/>
              <a:gd name="connsiteX0" fmla="*/ 0 w 10833100"/>
              <a:gd name="connsiteY0" fmla="*/ 0 h 952369"/>
              <a:gd name="connsiteX1" fmla="*/ 1918759 w 10833100"/>
              <a:gd name="connsiteY1" fmla="*/ 951442 h 952369"/>
              <a:gd name="connsiteX2" fmla="*/ 3561292 w 10833100"/>
              <a:gd name="connsiteY2" fmla="*/ 189442 h 952369"/>
              <a:gd name="connsiteX3" fmla="*/ 5186892 w 10833100"/>
              <a:gd name="connsiteY3" fmla="*/ 900642 h 952369"/>
              <a:gd name="connsiteX4" fmla="*/ 6829425 w 10833100"/>
              <a:gd name="connsiteY4" fmla="*/ 223308 h 952369"/>
              <a:gd name="connsiteX5" fmla="*/ 8522759 w 10833100"/>
              <a:gd name="connsiteY5" fmla="*/ 917574 h 952369"/>
              <a:gd name="connsiteX6" fmla="*/ 9852025 w 10833100"/>
              <a:gd name="connsiteY6" fmla="*/ 223308 h 952369"/>
              <a:gd name="connsiteX7" fmla="*/ 10833100 w 10833100"/>
              <a:gd name="connsiteY7" fmla="*/ 156633 h 952369"/>
              <a:gd name="connsiteX0" fmla="*/ 0 w 10899775"/>
              <a:gd name="connsiteY0" fmla="*/ 0 h 1077698"/>
              <a:gd name="connsiteX1" fmla="*/ 1985434 w 10899775"/>
              <a:gd name="connsiteY1" fmla="*/ 1075267 h 1077698"/>
              <a:gd name="connsiteX2" fmla="*/ 3627967 w 10899775"/>
              <a:gd name="connsiteY2" fmla="*/ 313267 h 1077698"/>
              <a:gd name="connsiteX3" fmla="*/ 5253567 w 10899775"/>
              <a:gd name="connsiteY3" fmla="*/ 1024467 h 1077698"/>
              <a:gd name="connsiteX4" fmla="*/ 6896100 w 10899775"/>
              <a:gd name="connsiteY4" fmla="*/ 347133 h 1077698"/>
              <a:gd name="connsiteX5" fmla="*/ 8589434 w 10899775"/>
              <a:gd name="connsiteY5" fmla="*/ 1041399 h 1077698"/>
              <a:gd name="connsiteX6" fmla="*/ 9918700 w 10899775"/>
              <a:gd name="connsiteY6" fmla="*/ 347133 h 1077698"/>
              <a:gd name="connsiteX7" fmla="*/ 10899775 w 10899775"/>
              <a:gd name="connsiteY7" fmla="*/ 280458 h 1077698"/>
              <a:gd name="connsiteX0" fmla="*/ 0 w 10899775"/>
              <a:gd name="connsiteY0" fmla="*/ 0 h 1077698"/>
              <a:gd name="connsiteX1" fmla="*/ 1985434 w 10899775"/>
              <a:gd name="connsiteY1" fmla="*/ 1075267 h 1077698"/>
              <a:gd name="connsiteX2" fmla="*/ 3627967 w 10899775"/>
              <a:gd name="connsiteY2" fmla="*/ 313267 h 1077698"/>
              <a:gd name="connsiteX3" fmla="*/ 5253567 w 10899775"/>
              <a:gd name="connsiteY3" fmla="*/ 1024467 h 1077698"/>
              <a:gd name="connsiteX4" fmla="*/ 6896100 w 10899775"/>
              <a:gd name="connsiteY4" fmla="*/ 347133 h 1077698"/>
              <a:gd name="connsiteX5" fmla="*/ 8589434 w 10899775"/>
              <a:gd name="connsiteY5" fmla="*/ 1041399 h 1077698"/>
              <a:gd name="connsiteX6" fmla="*/ 9918700 w 10899775"/>
              <a:gd name="connsiteY6" fmla="*/ 347133 h 1077698"/>
              <a:gd name="connsiteX7" fmla="*/ 10899775 w 10899775"/>
              <a:gd name="connsiteY7" fmla="*/ 280458 h 1077698"/>
              <a:gd name="connsiteX0" fmla="*/ 0 w 10899775"/>
              <a:gd name="connsiteY0" fmla="*/ 0 h 1075459"/>
              <a:gd name="connsiteX1" fmla="*/ 1985434 w 10899775"/>
              <a:gd name="connsiteY1" fmla="*/ 1075267 h 1075459"/>
              <a:gd name="connsiteX2" fmla="*/ 3627967 w 10899775"/>
              <a:gd name="connsiteY2" fmla="*/ 313267 h 1075459"/>
              <a:gd name="connsiteX3" fmla="*/ 5253567 w 10899775"/>
              <a:gd name="connsiteY3" fmla="*/ 1024467 h 1075459"/>
              <a:gd name="connsiteX4" fmla="*/ 6896100 w 10899775"/>
              <a:gd name="connsiteY4" fmla="*/ 347133 h 1075459"/>
              <a:gd name="connsiteX5" fmla="*/ 8589434 w 10899775"/>
              <a:gd name="connsiteY5" fmla="*/ 1041399 h 1075459"/>
              <a:gd name="connsiteX6" fmla="*/ 9918700 w 10899775"/>
              <a:gd name="connsiteY6" fmla="*/ 347133 h 1075459"/>
              <a:gd name="connsiteX7" fmla="*/ 10899775 w 10899775"/>
              <a:gd name="connsiteY7" fmla="*/ 280458 h 1075459"/>
              <a:gd name="connsiteX0" fmla="*/ 0 w 10899775"/>
              <a:gd name="connsiteY0" fmla="*/ 0 h 1065936"/>
              <a:gd name="connsiteX1" fmla="*/ 2099734 w 10899775"/>
              <a:gd name="connsiteY1" fmla="*/ 1065742 h 1065936"/>
              <a:gd name="connsiteX2" fmla="*/ 3627967 w 10899775"/>
              <a:gd name="connsiteY2" fmla="*/ 313267 h 1065936"/>
              <a:gd name="connsiteX3" fmla="*/ 5253567 w 10899775"/>
              <a:gd name="connsiteY3" fmla="*/ 1024467 h 1065936"/>
              <a:gd name="connsiteX4" fmla="*/ 6896100 w 10899775"/>
              <a:gd name="connsiteY4" fmla="*/ 347133 h 1065936"/>
              <a:gd name="connsiteX5" fmla="*/ 8589434 w 10899775"/>
              <a:gd name="connsiteY5" fmla="*/ 1041399 h 1065936"/>
              <a:gd name="connsiteX6" fmla="*/ 9918700 w 10899775"/>
              <a:gd name="connsiteY6" fmla="*/ 347133 h 1065936"/>
              <a:gd name="connsiteX7" fmla="*/ 10899775 w 10899775"/>
              <a:gd name="connsiteY7" fmla="*/ 280458 h 1065936"/>
              <a:gd name="connsiteX0" fmla="*/ 0 w 10899775"/>
              <a:gd name="connsiteY0" fmla="*/ 0 h 1065936"/>
              <a:gd name="connsiteX1" fmla="*/ 2099734 w 10899775"/>
              <a:gd name="connsiteY1" fmla="*/ 1065742 h 1065936"/>
              <a:gd name="connsiteX2" fmla="*/ 3627967 w 10899775"/>
              <a:gd name="connsiteY2" fmla="*/ 313267 h 1065936"/>
              <a:gd name="connsiteX3" fmla="*/ 5253567 w 10899775"/>
              <a:gd name="connsiteY3" fmla="*/ 1024467 h 1065936"/>
              <a:gd name="connsiteX4" fmla="*/ 6896100 w 10899775"/>
              <a:gd name="connsiteY4" fmla="*/ 347133 h 1065936"/>
              <a:gd name="connsiteX5" fmla="*/ 8589434 w 10899775"/>
              <a:gd name="connsiteY5" fmla="*/ 1041399 h 1065936"/>
              <a:gd name="connsiteX6" fmla="*/ 9918700 w 10899775"/>
              <a:gd name="connsiteY6" fmla="*/ 347133 h 1065936"/>
              <a:gd name="connsiteX7" fmla="*/ 10899775 w 10899775"/>
              <a:gd name="connsiteY7" fmla="*/ 280458 h 1065936"/>
              <a:gd name="connsiteX0" fmla="*/ 0 w 10899775"/>
              <a:gd name="connsiteY0" fmla="*/ 0 h 1065936"/>
              <a:gd name="connsiteX1" fmla="*/ 2099734 w 10899775"/>
              <a:gd name="connsiteY1" fmla="*/ 1065742 h 1065936"/>
              <a:gd name="connsiteX2" fmla="*/ 3627967 w 10899775"/>
              <a:gd name="connsiteY2" fmla="*/ 313267 h 1065936"/>
              <a:gd name="connsiteX3" fmla="*/ 5253567 w 10899775"/>
              <a:gd name="connsiteY3" fmla="*/ 1024467 h 1065936"/>
              <a:gd name="connsiteX4" fmla="*/ 6896100 w 10899775"/>
              <a:gd name="connsiteY4" fmla="*/ 347133 h 1065936"/>
              <a:gd name="connsiteX5" fmla="*/ 8507932 w 10899775"/>
              <a:gd name="connsiteY5" fmla="*/ 1041399 h 1065936"/>
              <a:gd name="connsiteX6" fmla="*/ 9918700 w 10899775"/>
              <a:gd name="connsiteY6" fmla="*/ 347133 h 1065936"/>
              <a:gd name="connsiteX7" fmla="*/ 10899775 w 10899775"/>
              <a:gd name="connsiteY7" fmla="*/ 280458 h 1065936"/>
              <a:gd name="connsiteX0" fmla="*/ 0 w 10899775"/>
              <a:gd name="connsiteY0" fmla="*/ 0 h 1071785"/>
              <a:gd name="connsiteX1" fmla="*/ 2099734 w 10899775"/>
              <a:gd name="connsiteY1" fmla="*/ 1065742 h 1071785"/>
              <a:gd name="connsiteX2" fmla="*/ 3627967 w 10899775"/>
              <a:gd name="connsiteY2" fmla="*/ 313267 h 1071785"/>
              <a:gd name="connsiteX3" fmla="*/ 5253567 w 10899775"/>
              <a:gd name="connsiteY3" fmla="*/ 1024467 h 1071785"/>
              <a:gd name="connsiteX4" fmla="*/ 6896100 w 10899775"/>
              <a:gd name="connsiteY4" fmla="*/ 347133 h 1071785"/>
              <a:gd name="connsiteX5" fmla="*/ 8507932 w 10899775"/>
              <a:gd name="connsiteY5" fmla="*/ 1041399 h 1071785"/>
              <a:gd name="connsiteX6" fmla="*/ 9918700 w 10899775"/>
              <a:gd name="connsiteY6" fmla="*/ 347133 h 1071785"/>
              <a:gd name="connsiteX7" fmla="*/ 10899775 w 10899775"/>
              <a:gd name="connsiteY7" fmla="*/ 280458 h 107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9775" h="1071785">
                <a:moveTo>
                  <a:pt x="0" y="0"/>
                </a:moveTo>
                <a:cubicBezTo>
                  <a:pt x="808214" y="721078"/>
                  <a:pt x="1427333" y="1126857"/>
                  <a:pt x="2099734" y="1065742"/>
                </a:cubicBezTo>
                <a:cubicBezTo>
                  <a:pt x="2772135" y="1004627"/>
                  <a:pt x="3102328" y="320146"/>
                  <a:pt x="3627967" y="313267"/>
                </a:cubicBezTo>
                <a:cubicBezTo>
                  <a:pt x="4153606" y="306388"/>
                  <a:pt x="4556478" y="1027289"/>
                  <a:pt x="5253567" y="1024467"/>
                </a:cubicBezTo>
                <a:cubicBezTo>
                  <a:pt x="5950656" y="1021645"/>
                  <a:pt x="6353706" y="344311"/>
                  <a:pt x="6896100" y="347133"/>
                </a:cubicBezTo>
                <a:cubicBezTo>
                  <a:pt x="7438494" y="349955"/>
                  <a:pt x="8004165" y="1041399"/>
                  <a:pt x="8507932" y="1041399"/>
                </a:cubicBezTo>
                <a:cubicBezTo>
                  <a:pt x="9011699" y="1041399"/>
                  <a:pt x="9520060" y="473956"/>
                  <a:pt x="9918700" y="347133"/>
                </a:cubicBezTo>
                <a:cubicBezTo>
                  <a:pt x="10317340" y="220310"/>
                  <a:pt x="10636250" y="201083"/>
                  <a:pt x="10899775" y="28045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-979409" y="1517948"/>
            <a:ext cx="14683955" cy="1449363"/>
          </a:xfrm>
          <a:custGeom>
            <a:avLst/>
            <a:gdLst>
              <a:gd name="connsiteX0" fmla="*/ 0 w 9575800"/>
              <a:gd name="connsiteY0" fmla="*/ 144875 h 764207"/>
              <a:gd name="connsiteX1" fmla="*/ 1642534 w 9575800"/>
              <a:gd name="connsiteY1" fmla="*/ 762942 h 764207"/>
              <a:gd name="connsiteX2" fmla="*/ 3242734 w 9575800"/>
              <a:gd name="connsiteY2" fmla="*/ 942 h 764207"/>
              <a:gd name="connsiteX3" fmla="*/ 5003800 w 9575800"/>
              <a:gd name="connsiteY3" fmla="*/ 593608 h 764207"/>
              <a:gd name="connsiteX4" fmla="*/ 6629400 w 9575800"/>
              <a:gd name="connsiteY4" fmla="*/ 34808 h 764207"/>
              <a:gd name="connsiteX5" fmla="*/ 8111067 w 9575800"/>
              <a:gd name="connsiteY5" fmla="*/ 627475 h 764207"/>
              <a:gd name="connsiteX6" fmla="*/ 9575800 w 9575800"/>
              <a:gd name="connsiteY6" fmla="*/ 34808 h 764207"/>
              <a:gd name="connsiteX7" fmla="*/ 9575800 w 9575800"/>
              <a:gd name="connsiteY7" fmla="*/ 34808 h 764207"/>
              <a:gd name="connsiteX0" fmla="*/ 0 w 9575800"/>
              <a:gd name="connsiteY0" fmla="*/ 144875 h 763062"/>
              <a:gd name="connsiteX1" fmla="*/ 1642534 w 9575800"/>
              <a:gd name="connsiteY1" fmla="*/ 762942 h 763062"/>
              <a:gd name="connsiteX2" fmla="*/ 3242734 w 9575800"/>
              <a:gd name="connsiteY2" fmla="*/ 942 h 763062"/>
              <a:gd name="connsiteX3" fmla="*/ 5003800 w 9575800"/>
              <a:gd name="connsiteY3" fmla="*/ 593608 h 763062"/>
              <a:gd name="connsiteX4" fmla="*/ 6629400 w 9575800"/>
              <a:gd name="connsiteY4" fmla="*/ 34808 h 763062"/>
              <a:gd name="connsiteX5" fmla="*/ 8111067 w 9575800"/>
              <a:gd name="connsiteY5" fmla="*/ 627475 h 763062"/>
              <a:gd name="connsiteX6" fmla="*/ 9575800 w 9575800"/>
              <a:gd name="connsiteY6" fmla="*/ 34808 h 763062"/>
              <a:gd name="connsiteX7" fmla="*/ 9575800 w 9575800"/>
              <a:gd name="connsiteY7" fmla="*/ 34808 h 763062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11067 w 9575800"/>
              <a:gd name="connsiteY5" fmla="*/ 626608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144934 w 9575800"/>
              <a:gd name="connsiteY5" fmla="*/ 736674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6294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2195"/>
              <a:gd name="connsiteX1" fmla="*/ 1642534 w 9575800"/>
              <a:gd name="connsiteY1" fmla="*/ 762075 h 762195"/>
              <a:gd name="connsiteX2" fmla="*/ 3242734 w 9575800"/>
              <a:gd name="connsiteY2" fmla="*/ 75 h 762195"/>
              <a:gd name="connsiteX3" fmla="*/ 4995333 w 9575800"/>
              <a:gd name="connsiteY3" fmla="*/ 711275 h 762195"/>
              <a:gd name="connsiteX4" fmla="*/ 6553200 w 9575800"/>
              <a:gd name="connsiteY4" fmla="*/ 33941 h 762195"/>
              <a:gd name="connsiteX5" fmla="*/ 8246534 w 9575800"/>
              <a:gd name="connsiteY5" fmla="*/ 728207 h 762195"/>
              <a:gd name="connsiteX6" fmla="*/ 9575800 w 9575800"/>
              <a:gd name="connsiteY6" fmla="*/ 33941 h 762195"/>
              <a:gd name="connsiteX7" fmla="*/ 9575800 w 9575800"/>
              <a:gd name="connsiteY7" fmla="*/ 33941 h 762195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95333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8 h 763340"/>
              <a:gd name="connsiteX1" fmla="*/ 1642534 w 9575800"/>
              <a:gd name="connsiteY1" fmla="*/ 762075 h 763340"/>
              <a:gd name="connsiteX2" fmla="*/ 3285067 w 9575800"/>
              <a:gd name="connsiteY2" fmla="*/ 75 h 763340"/>
              <a:gd name="connsiteX3" fmla="*/ 4910667 w 9575800"/>
              <a:gd name="connsiteY3" fmla="*/ 711275 h 763340"/>
              <a:gd name="connsiteX4" fmla="*/ 6553200 w 9575800"/>
              <a:gd name="connsiteY4" fmla="*/ 33941 h 763340"/>
              <a:gd name="connsiteX5" fmla="*/ 8246534 w 9575800"/>
              <a:gd name="connsiteY5" fmla="*/ 728207 h 763340"/>
              <a:gd name="connsiteX6" fmla="*/ 9575800 w 9575800"/>
              <a:gd name="connsiteY6" fmla="*/ 33941 h 763340"/>
              <a:gd name="connsiteX7" fmla="*/ 9575800 w 9575800"/>
              <a:gd name="connsiteY7" fmla="*/ 33941 h 763340"/>
              <a:gd name="connsiteX0" fmla="*/ 0 w 9575800"/>
              <a:gd name="connsiteY0" fmla="*/ 144007 h 763339"/>
              <a:gd name="connsiteX1" fmla="*/ 1642534 w 9575800"/>
              <a:gd name="connsiteY1" fmla="*/ 762074 h 763339"/>
              <a:gd name="connsiteX2" fmla="*/ 3285067 w 9575800"/>
              <a:gd name="connsiteY2" fmla="*/ 74 h 763339"/>
              <a:gd name="connsiteX3" fmla="*/ 4910667 w 9575800"/>
              <a:gd name="connsiteY3" fmla="*/ 711274 h 763339"/>
              <a:gd name="connsiteX4" fmla="*/ 6553200 w 9575800"/>
              <a:gd name="connsiteY4" fmla="*/ 33940 h 763339"/>
              <a:gd name="connsiteX5" fmla="*/ 8246534 w 9575800"/>
              <a:gd name="connsiteY5" fmla="*/ 728206 h 763339"/>
              <a:gd name="connsiteX6" fmla="*/ 9575800 w 9575800"/>
              <a:gd name="connsiteY6" fmla="*/ 33940 h 763339"/>
              <a:gd name="connsiteX7" fmla="*/ 9575800 w 9575800"/>
              <a:gd name="connsiteY7" fmla="*/ 33940 h 76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75800" h="763339">
                <a:moveTo>
                  <a:pt x="0" y="144007"/>
                </a:moveTo>
                <a:cubicBezTo>
                  <a:pt x="551039" y="465035"/>
                  <a:pt x="1095023" y="786063"/>
                  <a:pt x="1642534" y="762074"/>
                </a:cubicBezTo>
                <a:cubicBezTo>
                  <a:pt x="2190045" y="738085"/>
                  <a:pt x="2740378" y="8541"/>
                  <a:pt x="3285067" y="74"/>
                </a:cubicBezTo>
                <a:cubicBezTo>
                  <a:pt x="3829756" y="-8393"/>
                  <a:pt x="4213578" y="714096"/>
                  <a:pt x="4910667" y="711274"/>
                </a:cubicBezTo>
                <a:cubicBezTo>
                  <a:pt x="5607756" y="708452"/>
                  <a:pt x="5997222" y="31118"/>
                  <a:pt x="6553200" y="33940"/>
                </a:cubicBezTo>
                <a:cubicBezTo>
                  <a:pt x="7109178" y="36762"/>
                  <a:pt x="7742767" y="728206"/>
                  <a:pt x="8246534" y="728206"/>
                </a:cubicBezTo>
                <a:cubicBezTo>
                  <a:pt x="8750301" y="728206"/>
                  <a:pt x="9354256" y="149651"/>
                  <a:pt x="9575800" y="33940"/>
                </a:cubicBezTo>
                <a:lnTo>
                  <a:pt x="9575800" y="3394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692031" y="2772260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13" name="椭圆 1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268898" y="2115336"/>
            <a:ext cx="624783" cy="624783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23" name="椭圆 2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721153" y="1991410"/>
            <a:ext cx="461966" cy="46196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24529" y="2725349"/>
            <a:ext cx="558525" cy="558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15703" y="1546211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89315" y="1406231"/>
            <a:ext cx="483157" cy="483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467137" y="3063612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724953" y="2319782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41" name="椭圆 4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01536" y="2700001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44" name="椭圆 4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61127" y="1538515"/>
            <a:ext cx="311816" cy="31181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145325" y="1762928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50" name="椭圆 4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648305" y="2308259"/>
            <a:ext cx="452227" cy="452227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53" name="椭圆 5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318574" y="1943154"/>
            <a:ext cx="226113" cy="226113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56" name="椭圆 55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121434" y="1298742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62" name="椭圆 6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269269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4400" b="1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uanti SC" charset="-122"/>
                </a:rPr>
                <a:t>感谢收看</a:t>
              </a:r>
            </a:p>
          </p:txBody>
        </p:sp>
      </p:grpSp>
      <p:sp>
        <p:nvSpPr>
          <p:cNvPr id="64" name="TextBox 10"/>
          <p:cNvSpPr txBox="1"/>
          <p:nvPr/>
        </p:nvSpPr>
        <p:spPr>
          <a:xfrm>
            <a:off x="1743498" y="4480421"/>
            <a:ext cx="9371762" cy="900230"/>
          </a:xfrm>
          <a:prstGeom prst="rect">
            <a:avLst/>
          </a:prstGeom>
          <a:noFill/>
        </p:spPr>
        <p:txBody>
          <a:bodyPr wrap="none" lIns="68563" tIns="34282" rIns="68563" bIns="34282">
            <a:spAutoFit/>
          </a:bodyPr>
          <a:lstStyle/>
          <a:p>
            <a:pPr algn="ctr">
              <a:buNone/>
            </a:pPr>
            <a:r>
              <a:rPr lang="zh-CN" altLang="en-US" sz="5400" spc="600" dirty="0">
                <a:solidFill>
                  <a:schemeClr val="accent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Arial" panose="020B0604020202020204" pitchFamily="34" charset="0"/>
              </a:rPr>
              <a:t>恳请各位评委老师批评指正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318574" y="5570507"/>
            <a:ext cx="2507251" cy="1491342"/>
            <a:chOff x="9318574" y="5570507"/>
            <a:chExt cx="2507251" cy="1491342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xmlns="" id="{A8B82E62-F95E-4BA0-BE50-377B025E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8574" y="5570507"/>
              <a:ext cx="2507251" cy="1491342"/>
            </a:xfrm>
            <a:prstGeom prst="rect">
              <a:avLst/>
            </a:prstGeom>
          </p:spPr>
        </p:pic>
        <p:sp>
          <p:nvSpPr>
            <p:cNvPr id="59" name="文本框 12"/>
            <p:cNvSpPr txBox="1"/>
            <p:nvPr/>
          </p:nvSpPr>
          <p:spPr>
            <a:xfrm>
              <a:off x="9722638" y="6427860"/>
              <a:ext cx="945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uanti SC" charset="-122"/>
                </a:rPr>
                <a:t>蜜蜂队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30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4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8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2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3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2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3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9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81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82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6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7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8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6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2952" y="3400302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819" y="2743378"/>
            <a:ext cx="624783" cy="624783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2074" y="2619453"/>
            <a:ext cx="461966" cy="46196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449" y="3353392"/>
            <a:ext cx="558525" cy="558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624" y="2174253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10235" y="2034272"/>
            <a:ext cx="483157" cy="483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058" y="3691655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5874" y="2947824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2457" y="3328043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2048" y="2166557"/>
            <a:ext cx="311816" cy="31181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247" y="2390969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9225" y="2936301"/>
            <a:ext cx="452227" cy="452227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495" y="2571195"/>
            <a:ext cx="226113" cy="226113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355" y="1926784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8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5190139" y="4570805"/>
            <a:ext cx="2031325" cy="646331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命题思考</a:t>
            </a:r>
          </a:p>
        </p:txBody>
      </p:sp>
      <p:sp>
        <p:nvSpPr>
          <p:cNvPr id="103" name="文本框 9"/>
          <p:cNvSpPr txBox="1"/>
          <p:nvPr/>
        </p:nvSpPr>
        <p:spPr>
          <a:xfrm>
            <a:off x="4220492" y="5743843"/>
            <a:ext cx="1939292" cy="373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现存问题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文本框 9"/>
          <p:cNvSpPr txBox="1"/>
          <p:nvPr/>
        </p:nvSpPr>
        <p:spPr>
          <a:xfrm>
            <a:off x="6842060" y="5645740"/>
            <a:ext cx="1939292" cy="5599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项目目标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4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3109173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16807" y="2008515"/>
            <a:ext cx="11377263" cy="3840058"/>
            <a:chOff x="2031743" y="1854000"/>
            <a:chExt cx="9423650" cy="3180674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5BF9A06E-F92B-457D-8C69-3308A05363CD}"/>
                </a:ext>
              </a:extLst>
            </p:cNvPr>
            <p:cNvCxnSpPr>
              <a:stCxn id="42" idx="1"/>
              <a:endCxn id="42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42" name="ïsḻiḍê">
              <a:extLst>
                <a:ext uri="{FF2B5EF4-FFF2-40B4-BE49-F238E27FC236}">
                  <a16:creationId xmlns:a16="http://schemas.microsoft.com/office/drawing/2014/main" xmlns="" id="{E9293348-5126-4BD8-9766-47F35190779F}"/>
                </a:ext>
              </a:extLst>
            </p:cNvPr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îşḻîḑê">
              <a:extLst>
                <a:ext uri="{FF2B5EF4-FFF2-40B4-BE49-F238E27FC236}">
                  <a16:creationId xmlns:a16="http://schemas.microsoft.com/office/drawing/2014/main" xmlns="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45" name="ï$ḷïdè">
              <a:extLst>
                <a:ext uri="{FF2B5EF4-FFF2-40B4-BE49-F238E27FC236}">
                  <a16:creationId xmlns:a16="http://schemas.microsoft.com/office/drawing/2014/main" xmlns="" id="{D85CFCC8-5FF8-401F-ACE3-F4299EC6C876}"/>
                </a:ext>
              </a:extLst>
            </p:cNvPr>
            <p:cNvSpPr/>
            <p:nvPr/>
          </p:nvSpPr>
          <p:spPr>
            <a:xfrm>
              <a:off x="5213391" y="1854000"/>
              <a:ext cx="5228065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传统教学模式单一，学生学习局限于课堂知识，学习效率低</a:t>
              </a:r>
            </a:p>
          </p:txBody>
        </p:sp>
        <p:sp>
          <p:nvSpPr>
            <p:cNvPr id="47" name="ïṡḻidè">
              <a:extLst>
                <a:ext uri="{FF2B5EF4-FFF2-40B4-BE49-F238E27FC236}">
                  <a16:creationId xmlns:a16="http://schemas.microsoft.com/office/drawing/2014/main" xmlns="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48" name="ïṥļîḍê">
              <a:extLst>
                <a:ext uri="{FF2B5EF4-FFF2-40B4-BE49-F238E27FC236}">
                  <a16:creationId xmlns:a16="http://schemas.microsoft.com/office/drawing/2014/main" xmlns="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886682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“老师讲</a:t>
              </a:r>
              <a:r>
                <a:rPr lang="en-US" altLang="zh-CN" b="1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+</a:t>
              </a:r>
              <a:r>
                <a:rPr lang="zh-CN" altLang="en-US" b="1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学生听”的单向传播形式，缺乏课上互动，课堂气氛沉闷</a:t>
              </a:r>
            </a:p>
          </p:txBody>
        </p:sp>
        <p:sp>
          <p:nvSpPr>
            <p:cNvPr id="50" name="îSļîḓé">
              <a:extLst>
                <a:ext uri="{FF2B5EF4-FFF2-40B4-BE49-F238E27FC236}">
                  <a16:creationId xmlns:a16="http://schemas.microsoft.com/office/drawing/2014/main" xmlns="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51" name="ïS1îďè">
              <a:extLst>
                <a:ext uri="{FF2B5EF4-FFF2-40B4-BE49-F238E27FC236}">
                  <a16:creationId xmlns:a16="http://schemas.microsoft.com/office/drawing/2014/main" xmlns="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588465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在大多数教学中，教师以期末考成绩和印象对学生做总结性评价</a:t>
              </a:r>
            </a:p>
          </p:txBody>
        </p:sp>
        <p:sp>
          <p:nvSpPr>
            <p:cNvPr id="53" name="íṣḻîďe">
              <a:extLst>
                <a:ext uri="{FF2B5EF4-FFF2-40B4-BE49-F238E27FC236}">
                  <a16:creationId xmlns:a16="http://schemas.microsoft.com/office/drawing/2014/main" xmlns="" id="{B1894948-C048-4FFA-9212-A29C64020371}"/>
                </a:ext>
              </a:extLst>
            </p:cNvPr>
            <p:cNvSpPr/>
            <p:nvPr/>
          </p:nvSpPr>
          <p:spPr>
            <a:xfrm>
              <a:off x="5213391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学生和老师、学校缺少沟通交流，信息传递速度慢</a:t>
              </a:r>
            </a:p>
          </p:txBody>
        </p:sp>
        <p:sp>
          <p:nvSpPr>
            <p:cNvPr id="54" name="íśḷïḋe">
              <a:extLst>
                <a:ext uri="{FF2B5EF4-FFF2-40B4-BE49-F238E27FC236}">
                  <a16:creationId xmlns:a16="http://schemas.microsoft.com/office/drawing/2014/main" xmlns="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56" name="矩形 55"/>
          <p:cNvSpPr/>
          <p:nvPr/>
        </p:nvSpPr>
        <p:spPr>
          <a:xfrm>
            <a:off x="300247" y="231949"/>
            <a:ext cx="2888768" cy="69175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现存问题</a:t>
            </a:r>
          </a:p>
        </p:txBody>
      </p:sp>
      <p:grpSp>
        <p:nvGrpSpPr>
          <p:cNvPr id="57" name="iṧ1íḋê">
            <a:extLst>
              <a:ext uri="{FF2B5EF4-FFF2-40B4-BE49-F238E27FC236}">
                <a16:creationId xmlns:a16="http://schemas.microsoft.com/office/drawing/2014/main" xmlns="" id="{8ECC7E40-C6AB-466B-A9E2-5011A3DFF97A}"/>
              </a:ext>
            </a:extLst>
          </p:cNvPr>
          <p:cNvGrpSpPr/>
          <p:nvPr/>
        </p:nvGrpSpPr>
        <p:grpSpPr>
          <a:xfrm>
            <a:off x="64556" y="1387897"/>
            <a:ext cx="4620110" cy="5621058"/>
            <a:chOff x="6632510" y="1326155"/>
            <a:chExt cx="4620110" cy="5621058"/>
          </a:xfrm>
          <a:scene3d>
            <a:camera prst="orthographicFront">
              <a:rot lat="0" lon="10799999" rev="0"/>
            </a:camera>
            <a:lightRig rig="threePt" dir="t"/>
          </a:scene3d>
        </p:grpSpPr>
        <p:sp>
          <p:nvSpPr>
            <p:cNvPr id="58" name="ïşľide">
              <a:extLst>
                <a:ext uri="{FF2B5EF4-FFF2-40B4-BE49-F238E27FC236}">
                  <a16:creationId xmlns:a16="http://schemas.microsoft.com/office/drawing/2014/main" xmlns="" id="{A6B1C95C-0F56-42F3-B72C-7A47E2DBDECA}"/>
                </a:ext>
              </a:extLst>
            </p:cNvPr>
            <p:cNvSpPr/>
            <p:nvPr/>
          </p:nvSpPr>
          <p:spPr>
            <a:xfrm flipH="1">
              <a:off x="6632510" y="1334562"/>
              <a:ext cx="4620110" cy="56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75" extrusionOk="0">
                  <a:moveTo>
                    <a:pt x="0" y="21575"/>
                  </a:moveTo>
                  <a:cubicBezTo>
                    <a:pt x="364" y="20930"/>
                    <a:pt x="784" y="20308"/>
                    <a:pt x="1258" y="19714"/>
                  </a:cubicBezTo>
                  <a:cubicBezTo>
                    <a:pt x="1746" y="19103"/>
                    <a:pt x="2289" y="18523"/>
                    <a:pt x="2882" y="17980"/>
                  </a:cubicBezTo>
                  <a:cubicBezTo>
                    <a:pt x="3717" y="17303"/>
                    <a:pt x="4249" y="16408"/>
                    <a:pt x="4389" y="15444"/>
                  </a:cubicBezTo>
                  <a:cubicBezTo>
                    <a:pt x="4539" y="14416"/>
                    <a:pt x="4234" y="13377"/>
                    <a:pt x="3531" y="12522"/>
                  </a:cubicBezTo>
                  <a:cubicBezTo>
                    <a:pt x="3219" y="12164"/>
                    <a:pt x="2920" y="11801"/>
                    <a:pt x="2633" y="11433"/>
                  </a:cubicBezTo>
                  <a:cubicBezTo>
                    <a:pt x="2226" y="10910"/>
                    <a:pt x="1837" y="10370"/>
                    <a:pt x="1599" y="9774"/>
                  </a:cubicBezTo>
                  <a:cubicBezTo>
                    <a:pt x="1402" y="9281"/>
                    <a:pt x="1314" y="8767"/>
                    <a:pt x="1298" y="8253"/>
                  </a:cubicBezTo>
                  <a:cubicBezTo>
                    <a:pt x="1281" y="7740"/>
                    <a:pt x="1336" y="7224"/>
                    <a:pt x="1464" y="6715"/>
                  </a:cubicBezTo>
                  <a:cubicBezTo>
                    <a:pt x="1652" y="5760"/>
                    <a:pt x="2014" y="4844"/>
                    <a:pt x="2530" y="3994"/>
                  </a:cubicBezTo>
                  <a:cubicBezTo>
                    <a:pt x="3012" y="3202"/>
                    <a:pt x="3632" y="2460"/>
                    <a:pt x="4433" y="1849"/>
                  </a:cubicBezTo>
                  <a:cubicBezTo>
                    <a:pt x="5254" y="1223"/>
                    <a:pt x="6222" y="765"/>
                    <a:pt x="7250" y="459"/>
                  </a:cubicBezTo>
                  <a:cubicBezTo>
                    <a:pt x="8292" y="148"/>
                    <a:pt x="9403" y="-9"/>
                    <a:pt x="10532" y="4"/>
                  </a:cubicBezTo>
                  <a:cubicBezTo>
                    <a:pt x="11702" y="-25"/>
                    <a:pt x="12869" y="111"/>
                    <a:pt x="13984" y="408"/>
                  </a:cubicBezTo>
                  <a:cubicBezTo>
                    <a:pt x="14958" y="666"/>
                    <a:pt x="15880" y="1044"/>
                    <a:pt x="16720" y="1528"/>
                  </a:cubicBezTo>
                  <a:cubicBezTo>
                    <a:pt x="17100" y="1784"/>
                    <a:pt x="17436" y="2082"/>
                    <a:pt x="17717" y="2416"/>
                  </a:cubicBezTo>
                  <a:cubicBezTo>
                    <a:pt x="18128" y="2903"/>
                    <a:pt x="18413" y="3450"/>
                    <a:pt x="18695" y="3992"/>
                  </a:cubicBezTo>
                  <a:cubicBezTo>
                    <a:pt x="18999" y="4578"/>
                    <a:pt x="19304" y="5165"/>
                    <a:pt x="19610" y="5754"/>
                  </a:cubicBezTo>
                  <a:cubicBezTo>
                    <a:pt x="19691" y="5882"/>
                    <a:pt x="19766" y="6012"/>
                    <a:pt x="19835" y="6142"/>
                  </a:cubicBezTo>
                  <a:cubicBezTo>
                    <a:pt x="19908" y="6280"/>
                    <a:pt x="19976" y="6421"/>
                    <a:pt x="20001" y="6572"/>
                  </a:cubicBezTo>
                  <a:cubicBezTo>
                    <a:pt x="20017" y="6673"/>
                    <a:pt x="20014" y="6775"/>
                    <a:pt x="19982" y="6872"/>
                  </a:cubicBezTo>
                  <a:cubicBezTo>
                    <a:pt x="19961" y="6934"/>
                    <a:pt x="19929" y="6993"/>
                    <a:pt x="19900" y="7053"/>
                  </a:cubicBezTo>
                  <a:cubicBezTo>
                    <a:pt x="19867" y="7119"/>
                    <a:pt x="19837" y="7186"/>
                    <a:pt x="19810" y="7254"/>
                  </a:cubicBezTo>
                  <a:cubicBezTo>
                    <a:pt x="19764" y="7330"/>
                    <a:pt x="19734" y="7412"/>
                    <a:pt x="19723" y="7497"/>
                  </a:cubicBezTo>
                  <a:cubicBezTo>
                    <a:pt x="19703" y="7648"/>
                    <a:pt x="19743" y="7800"/>
                    <a:pt x="19835" y="7931"/>
                  </a:cubicBezTo>
                  <a:lnTo>
                    <a:pt x="21399" y="10537"/>
                  </a:lnTo>
                  <a:cubicBezTo>
                    <a:pt x="21476" y="10632"/>
                    <a:pt x="21530" y="10736"/>
                    <a:pt x="21561" y="10843"/>
                  </a:cubicBezTo>
                  <a:cubicBezTo>
                    <a:pt x="21589" y="10937"/>
                    <a:pt x="21600" y="11037"/>
                    <a:pt x="21577" y="11136"/>
                  </a:cubicBezTo>
                  <a:cubicBezTo>
                    <a:pt x="21555" y="11231"/>
                    <a:pt x="21501" y="11318"/>
                    <a:pt x="21415" y="11380"/>
                  </a:cubicBezTo>
                  <a:cubicBezTo>
                    <a:pt x="21345" y="11430"/>
                    <a:pt x="21259" y="11459"/>
                    <a:pt x="21172" y="11485"/>
                  </a:cubicBezTo>
                  <a:cubicBezTo>
                    <a:pt x="21046" y="11523"/>
                    <a:pt x="20917" y="11556"/>
                    <a:pt x="20784" y="11582"/>
                  </a:cubicBezTo>
                  <a:cubicBezTo>
                    <a:pt x="20630" y="11622"/>
                    <a:pt x="20484" y="11669"/>
                    <a:pt x="20344" y="11723"/>
                  </a:cubicBezTo>
                  <a:cubicBezTo>
                    <a:pt x="20226" y="11768"/>
                    <a:pt x="20104" y="11821"/>
                    <a:pt x="20027" y="11916"/>
                  </a:cubicBezTo>
                  <a:cubicBezTo>
                    <a:pt x="19923" y="12042"/>
                    <a:pt x="19931" y="12209"/>
                    <a:pt x="20045" y="12329"/>
                  </a:cubicBezTo>
                  <a:cubicBezTo>
                    <a:pt x="20121" y="12429"/>
                    <a:pt x="20195" y="12527"/>
                    <a:pt x="20268" y="12624"/>
                  </a:cubicBezTo>
                  <a:cubicBezTo>
                    <a:pt x="20356" y="12741"/>
                    <a:pt x="20450" y="12868"/>
                    <a:pt x="20434" y="13012"/>
                  </a:cubicBezTo>
                  <a:cubicBezTo>
                    <a:pt x="20420" y="13142"/>
                    <a:pt x="20324" y="13247"/>
                    <a:pt x="20212" y="13326"/>
                  </a:cubicBezTo>
                  <a:cubicBezTo>
                    <a:pt x="20103" y="13402"/>
                    <a:pt x="19973" y="13461"/>
                    <a:pt x="19826" y="13493"/>
                  </a:cubicBezTo>
                  <a:cubicBezTo>
                    <a:pt x="19925" y="13524"/>
                    <a:pt x="20013" y="13572"/>
                    <a:pt x="20086" y="13633"/>
                  </a:cubicBezTo>
                  <a:cubicBezTo>
                    <a:pt x="20178" y="13710"/>
                    <a:pt x="20247" y="13809"/>
                    <a:pt x="20252" y="13921"/>
                  </a:cubicBezTo>
                  <a:cubicBezTo>
                    <a:pt x="20254" y="13987"/>
                    <a:pt x="20235" y="14049"/>
                    <a:pt x="20202" y="14104"/>
                  </a:cubicBezTo>
                  <a:cubicBezTo>
                    <a:pt x="20172" y="14154"/>
                    <a:pt x="20131" y="14199"/>
                    <a:pt x="20081" y="14236"/>
                  </a:cubicBezTo>
                  <a:cubicBezTo>
                    <a:pt x="20018" y="14282"/>
                    <a:pt x="19943" y="14317"/>
                    <a:pt x="19858" y="14335"/>
                  </a:cubicBezTo>
                  <a:cubicBezTo>
                    <a:pt x="19769" y="14362"/>
                    <a:pt x="19695" y="14414"/>
                    <a:pt x="19648" y="14482"/>
                  </a:cubicBezTo>
                  <a:cubicBezTo>
                    <a:pt x="19593" y="14564"/>
                    <a:pt x="19582" y="14655"/>
                    <a:pt x="19586" y="14742"/>
                  </a:cubicBezTo>
                  <a:cubicBezTo>
                    <a:pt x="19592" y="14861"/>
                    <a:pt x="19629" y="14981"/>
                    <a:pt x="19700" y="15092"/>
                  </a:cubicBezTo>
                  <a:cubicBezTo>
                    <a:pt x="19735" y="15165"/>
                    <a:pt x="19760" y="15240"/>
                    <a:pt x="19775" y="15316"/>
                  </a:cubicBezTo>
                  <a:cubicBezTo>
                    <a:pt x="19790" y="15398"/>
                    <a:pt x="19794" y="15482"/>
                    <a:pt x="19791" y="15565"/>
                  </a:cubicBezTo>
                  <a:cubicBezTo>
                    <a:pt x="19785" y="15731"/>
                    <a:pt x="19752" y="15900"/>
                    <a:pt x="19655" y="16050"/>
                  </a:cubicBezTo>
                  <a:cubicBezTo>
                    <a:pt x="19548" y="16217"/>
                    <a:pt x="19375" y="16341"/>
                    <a:pt x="19189" y="16437"/>
                  </a:cubicBezTo>
                  <a:cubicBezTo>
                    <a:pt x="18985" y="16541"/>
                    <a:pt x="18758" y="16615"/>
                    <a:pt x="18515" y="16652"/>
                  </a:cubicBezTo>
                  <a:cubicBezTo>
                    <a:pt x="18131" y="16690"/>
                    <a:pt x="17745" y="16709"/>
                    <a:pt x="17358" y="16709"/>
                  </a:cubicBezTo>
                  <a:cubicBezTo>
                    <a:pt x="16902" y="16709"/>
                    <a:pt x="16446" y="16683"/>
                    <a:pt x="15994" y="16630"/>
                  </a:cubicBezTo>
                  <a:cubicBezTo>
                    <a:pt x="15539" y="16549"/>
                    <a:pt x="15065" y="16673"/>
                    <a:pt x="14746" y="16956"/>
                  </a:cubicBezTo>
                  <a:cubicBezTo>
                    <a:pt x="14583" y="17101"/>
                    <a:pt x="14471" y="17281"/>
                    <a:pt x="14423" y="17477"/>
                  </a:cubicBezTo>
                  <a:cubicBezTo>
                    <a:pt x="14339" y="17913"/>
                    <a:pt x="14197" y="18340"/>
                    <a:pt x="14000" y="18750"/>
                  </a:cubicBezTo>
                  <a:cubicBezTo>
                    <a:pt x="13813" y="19138"/>
                    <a:pt x="13579" y="19509"/>
                    <a:pt x="13300" y="19856"/>
                  </a:cubicBezTo>
                  <a:cubicBezTo>
                    <a:pt x="13040" y="20107"/>
                    <a:pt x="12910" y="20435"/>
                    <a:pt x="12940" y="20766"/>
                  </a:cubicBezTo>
                  <a:cubicBezTo>
                    <a:pt x="12953" y="20918"/>
                    <a:pt x="13000" y="21065"/>
                    <a:pt x="13065" y="21205"/>
                  </a:cubicBezTo>
                  <a:cubicBezTo>
                    <a:pt x="13123" y="21333"/>
                    <a:pt x="13197" y="21456"/>
                    <a:pt x="13285" y="21574"/>
                  </a:cubicBezTo>
                  <a:lnTo>
                    <a:pt x="0" y="21575"/>
                  </a:lnTo>
                  <a:close/>
                </a:path>
              </a:pathLst>
            </a:custGeom>
            <a:solidFill>
              <a:schemeClr val="bg2"/>
            </a:solidFill>
            <a:ln w="6350" cmpd="sng">
              <a:noFill/>
              <a:prstDash val="dash"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59" name="îsḷîḑé">
              <a:extLst>
                <a:ext uri="{FF2B5EF4-FFF2-40B4-BE49-F238E27FC236}">
                  <a16:creationId xmlns:a16="http://schemas.microsoft.com/office/drawing/2014/main" xmlns="" id="{DA06BEA2-95ED-4515-A253-8BA270990ED0}"/>
                </a:ext>
              </a:extLst>
            </p:cNvPr>
            <p:cNvSpPr/>
            <p:nvPr/>
          </p:nvSpPr>
          <p:spPr>
            <a:xfrm>
              <a:off x="8041050" y="2337857"/>
              <a:ext cx="1803031" cy="1803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0" name="ïśļîḑé">
              <a:extLst>
                <a:ext uri="{FF2B5EF4-FFF2-40B4-BE49-F238E27FC236}">
                  <a16:creationId xmlns:a16="http://schemas.microsoft.com/office/drawing/2014/main" xmlns="" id="{59D1204A-D0F5-4E47-826E-92132C6F81BA}"/>
                </a:ext>
              </a:extLst>
            </p:cNvPr>
            <p:cNvSpPr/>
            <p:nvPr/>
          </p:nvSpPr>
          <p:spPr bwMode="auto">
            <a:xfrm>
              <a:off x="8559022" y="2857655"/>
              <a:ext cx="789664" cy="788275"/>
            </a:xfrm>
            <a:custGeom>
              <a:avLst/>
              <a:gdLst>
                <a:gd name="connsiteX0" fmla="*/ 369587 w 602135"/>
                <a:gd name="connsiteY0" fmla="*/ 480903 h 601076"/>
                <a:gd name="connsiteX1" fmla="*/ 385923 w 602135"/>
                <a:gd name="connsiteY1" fmla="*/ 497207 h 601076"/>
                <a:gd name="connsiteX2" fmla="*/ 385923 w 602135"/>
                <a:gd name="connsiteY2" fmla="*/ 584773 h 601076"/>
                <a:gd name="connsiteX3" fmla="*/ 369587 w 602135"/>
                <a:gd name="connsiteY3" fmla="*/ 601076 h 601076"/>
                <a:gd name="connsiteX4" fmla="*/ 353251 w 602135"/>
                <a:gd name="connsiteY4" fmla="*/ 584773 h 601076"/>
                <a:gd name="connsiteX5" fmla="*/ 353251 w 602135"/>
                <a:gd name="connsiteY5" fmla="*/ 497207 h 601076"/>
                <a:gd name="connsiteX6" fmla="*/ 369587 w 602135"/>
                <a:gd name="connsiteY6" fmla="*/ 480903 h 601076"/>
                <a:gd name="connsiteX7" fmla="*/ 301068 w 602135"/>
                <a:gd name="connsiteY7" fmla="*/ 480903 h 601076"/>
                <a:gd name="connsiteX8" fmla="*/ 317404 w 602135"/>
                <a:gd name="connsiteY8" fmla="*/ 497207 h 601076"/>
                <a:gd name="connsiteX9" fmla="*/ 317404 w 602135"/>
                <a:gd name="connsiteY9" fmla="*/ 584773 h 601076"/>
                <a:gd name="connsiteX10" fmla="*/ 301068 w 602135"/>
                <a:gd name="connsiteY10" fmla="*/ 601076 h 601076"/>
                <a:gd name="connsiteX11" fmla="*/ 284732 w 602135"/>
                <a:gd name="connsiteY11" fmla="*/ 584773 h 601076"/>
                <a:gd name="connsiteX12" fmla="*/ 284732 w 602135"/>
                <a:gd name="connsiteY12" fmla="*/ 497207 h 601076"/>
                <a:gd name="connsiteX13" fmla="*/ 301068 w 602135"/>
                <a:gd name="connsiteY13" fmla="*/ 480903 h 601076"/>
                <a:gd name="connsiteX14" fmla="*/ 232593 w 602135"/>
                <a:gd name="connsiteY14" fmla="*/ 480903 h 601076"/>
                <a:gd name="connsiteX15" fmla="*/ 249167 w 602135"/>
                <a:gd name="connsiteY15" fmla="*/ 497207 h 601076"/>
                <a:gd name="connsiteX16" fmla="*/ 249167 w 602135"/>
                <a:gd name="connsiteY16" fmla="*/ 584773 h 601076"/>
                <a:gd name="connsiteX17" fmla="*/ 232593 w 602135"/>
                <a:gd name="connsiteY17" fmla="*/ 601076 h 601076"/>
                <a:gd name="connsiteX18" fmla="*/ 216283 w 602135"/>
                <a:gd name="connsiteY18" fmla="*/ 584773 h 601076"/>
                <a:gd name="connsiteX19" fmla="*/ 216283 w 602135"/>
                <a:gd name="connsiteY19" fmla="*/ 497207 h 601076"/>
                <a:gd name="connsiteX20" fmla="*/ 232593 w 602135"/>
                <a:gd name="connsiteY20" fmla="*/ 480903 h 601076"/>
                <a:gd name="connsiteX21" fmla="*/ 498082 w 602135"/>
                <a:gd name="connsiteY21" fmla="*/ 352615 h 601076"/>
                <a:gd name="connsiteX22" fmla="*/ 585803 w 602135"/>
                <a:gd name="connsiteY22" fmla="*/ 352615 h 601076"/>
                <a:gd name="connsiteX23" fmla="*/ 602135 w 602135"/>
                <a:gd name="connsiteY23" fmla="*/ 368915 h 601076"/>
                <a:gd name="connsiteX24" fmla="*/ 585803 w 602135"/>
                <a:gd name="connsiteY24" fmla="*/ 385216 h 601076"/>
                <a:gd name="connsiteX25" fmla="*/ 498082 w 602135"/>
                <a:gd name="connsiteY25" fmla="*/ 385216 h 601076"/>
                <a:gd name="connsiteX26" fmla="*/ 481750 w 602135"/>
                <a:gd name="connsiteY26" fmla="*/ 368915 h 601076"/>
                <a:gd name="connsiteX27" fmla="*/ 498082 w 602135"/>
                <a:gd name="connsiteY27" fmla="*/ 352615 h 601076"/>
                <a:gd name="connsiteX28" fmla="*/ 16332 w 602135"/>
                <a:gd name="connsiteY28" fmla="*/ 352615 h 601076"/>
                <a:gd name="connsiteX29" fmla="*/ 104053 w 602135"/>
                <a:gd name="connsiteY29" fmla="*/ 352615 h 601076"/>
                <a:gd name="connsiteX30" fmla="*/ 120385 w 602135"/>
                <a:gd name="connsiteY30" fmla="*/ 368915 h 601076"/>
                <a:gd name="connsiteX31" fmla="*/ 104053 w 602135"/>
                <a:gd name="connsiteY31" fmla="*/ 385216 h 601076"/>
                <a:gd name="connsiteX32" fmla="*/ 16332 w 602135"/>
                <a:gd name="connsiteY32" fmla="*/ 385216 h 601076"/>
                <a:gd name="connsiteX33" fmla="*/ 0 w 602135"/>
                <a:gd name="connsiteY33" fmla="*/ 368915 h 601076"/>
                <a:gd name="connsiteX34" fmla="*/ 16332 w 602135"/>
                <a:gd name="connsiteY34" fmla="*/ 352615 h 601076"/>
                <a:gd name="connsiteX35" fmla="*/ 498082 w 602135"/>
                <a:gd name="connsiteY35" fmla="*/ 284237 h 601076"/>
                <a:gd name="connsiteX36" fmla="*/ 585803 w 602135"/>
                <a:gd name="connsiteY36" fmla="*/ 284237 h 601076"/>
                <a:gd name="connsiteX37" fmla="*/ 602135 w 602135"/>
                <a:gd name="connsiteY37" fmla="*/ 300537 h 601076"/>
                <a:gd name="connsiteX38" fmla="*/ 585803 w 602135"/>
                <a:gd name="connsiteY38" fmla="*/ 316838 h 601076"/>
                <a:gd name="connsiteX39" fmla="*/ 498082 w 602135"/>
                <a:gd name="connsiteY39" fmla="*/ 316838 h 601076"/>
                <a:gd name="connsiteX40" fmla="*/ 481750 w 602135"/>
                <a:gd name="connsiteY40" fmla="*/ 300537 h 601076"/>
                <a:gd name="connsiteX41" fmla="*/ 498082 w 602135"/>
                <a:gd name="connsiteY41" fmla="*/ 284237 h 601076"/>
                <a:gd name="connsiteX42" fmla="*/ 16332 w 602135"/>
                <a:gd name="connsiteY42" fmla="*/ 284237 h 601076"/>
                <a:gd name="connsiteX43" fmla="*/ 104053 w 602135"/>
                <a:gd name="connsiteY43" fmla="*/ 284237 h 601076"/>
                <a:gd name="connsiteX44" fmla="*/ 120385 w 602135"/>
                <a:gd name="connsiteY44" fmla="*/ 300537 h 601076"/>
                <a:gd name="connsiteX45" fmla="*/ 104053 w 602135"/>
                <a:gd name="connsiteY45" fmla="*/ 316838 h 601076"/>
                <a:gd name="connsiteX46" fmla="*/ 16332 w 602135"/>
                <a:gd name="connsiteY46" fmla="*/ 316838 h 601076"/>
                <a:gd name="connsiteX47" fmla="*/ 0 w 602135"/>
                <a:gd name="connsiteY47" fmla="*/ 300537 h 601076"/>
                <a:gd name="connsiteX48" fmla="*/ 16332 w 602135"/>
                <a:gd name="connsiteY48" fmla="*/ 284237 h 601076"/>
                <a:gd name="connsiteX49" fmla="*/ 498082 w 602135"/>
                <a:gd name="connsiteY49" fmla="*/ 215860 h 601076"/>
                <a:gd name="connsiteX50" fmla="*/ 585803 w 602135"/>
                <a:gd name="connsiteY50" fmla="*/ 215860 h 601076"/>
                <a:gd name="connsiteX51" fmla="*/ 602135 w 602135"/>
                <a:gd name="connsiteY51" fmla="*/ 232170 h 601076"/>
                <a:gd name="connsiteX52" fmla="*/ 585803 w 602135"/>
                <a:gd name="connsiteY52" fmla="*/ 248743 h 601076"/>
                <a:gd name="connsiteX53" fmla="*/ 498082 w 602135"/>
                <a:gd name="connsiteY53" fmla="*/ 248743 h 601076"/>
                <a:gd name="connsiteX54" fmla="*/ 481750 w 602135"/>
                <a:gd name="connsiteY54" fmla="*/ 232170 h 601076"/>
                <a:gd name="connsiteX55" fmla="*/ 498082 w 602135"/>
                <a:gd name="connsiteY55" fmla="*/ 215860 h 601076"/>
                <a:gd name="connsiteX56" fmla="*/ 16332 w 602135"/>
                <a:gd name="connsiteY56" fmla="*/ 215860 h 601076"/>
                <a:gd name="connsiteX57" fmla="*/ 104053 w 602135"/>
                <a:gd name="connsiteY57" fmla="*/ 215860 h 601076"/>
                <a:gd name="connsiteX58" fmla="*/ 120385 w 602135"/>
                <a:gd name="connsiteY58" fmla="*/ 232170 h 601076"/>
                <a:gd name="connsiteX59" fmla="*/ 104053 w 602135"/>
                <a:gd name="connsiteY59" fmla="*/ 248743 h 601076"/>
                <a:gd name="connsiteX60" fmla="*/ 16332 w 602135"/>
                <a:gd name="connsiteY60" fmla="*/ 248743 h 601076"/>
                <a:gd name="connsiteX61" fmla="*/ 0 w 602135"/>
                <a:gd name="connsiteY61" fmla="*/ 232170 h 601076"/>
                <a:gd name="connsiteX62" fmla="*/ 16332 w 602135"/>
                <a:gd name="connsiteY62" fmla="*/ 215860 h 601076"/>
                <a:gd name="connsiteX63" fmla="*/ 158832 w 602135"/>
                <a:gd name="connsiteY63" fmla="*/ 136756 h 601076"/>
                <a:gd name="connsiteX64" fmla="*/ 443586 w 602135"/>
                <a:gd name="connsiteY64" fmla="*/ 136756 h 601076"/>
                <a:gd name="connsiteX65" fmla="*/ 465450 w 602135"/>
                <a:gd name="connsiteY65" fmla="*/ 158577 h 601076"/>
                <a:gd name="connsiteX66" fmla="*/ 465450 w 602135"/>
                <a:gd name="connsiteY66" fmla="*/ 442781 h 601076"/>
                <a:gd name="connsiteX67" fmla="*/ 443586 w 602135"/>
                <a:gd name="connsiteY67" fmla="*/ 464603 h 601076"/>
                <a:gd name="connsiteX68" fmla="*/ 158832 w 602135"/>
                <a:gd name="connsiteY68" fmla="*/ 464603 h 601076"/>
                <a:gd name="connsiteX69" fmla="*/ 136968 w 602135"/>
                <a:gd name="connsiteY69" fmla="*/ 442781 h 601076"/>
                <a:gd name="connsiteX70" fmla="*/ 136968 w 602135"/>
                <a:gd name="connsiteY70" fmla="*/ 158577 h 601076"/>
                <a:gd name="connsiteX71" fmla="*/ 158832 w 602135"/>
                <a:gd name="connsiteY71" fmla="*/ 136756 h 601076"/>
                <a:gd name="connsiteX72" fmla="*/ 369587 w 602135"/>
                <a:gd name="connsiteY72" fmla="*/ 0 h 601076"/>
                <a:gd name="connsiteX73" fmla="*/ 385923 w 602135"/>
                <a:gd name="connsiteY73" fmla="*/ 16303 h 601076"/>
                <a:gd name="connsiteX74" fmla="*/ 385923 w 602135"/>
                <a:gd name="connsiteY74" fmla="*/ 103869 h 601076"/>
                <a:gd name="connsiteX75" fmla="*/ 369587 w 602135"/>
                <a:gd name="connsiteY75" fmla="*/ 120173 h 601076"/>
                <a:gd name="connsiteX76" fmla="*/ 353251 w 602135"/>
                <a:gd name="connsiteY76" fmla="*/ 103869 h 601076"/>
                <a:gd name="connsiteX77" fmla="*/ 353251 w 602135"/>
                <a:gd name="connsiteY77" fmla="*/ 16303 h 601076"/>
                <a:gd name="connsiteX78" fmla="*/ 369587 w 602135"/>
                <a:gd name="connsiteY78" fmla="*/ 0 h 601076"/>
                <a:gd name="connsiteX79" fmla="*/ 301068 w 602135"/>
                <a:gd name="connsiteY79" fmla="*/ 0 h 601076"/>
                <a:gd name="connsiteX80" fmla="*/ 317404 w 602135"/>
                <a:gd name="connsiteY80" fmla="*/ 16303 h 601076"/>
                <a:gd name="connsiteX81" fmla="*/ 317404 w 602135"/>
                <a:gd name="connsiteY81" fmla="*/ 103869 h 601076"/>
                <a:gd name="connsiteX82" fmla="*/ 301068 w 602135"/>
                <a:gd name="connsiteY82" fmla="*/ 120173 h 601076"/>
                <a:gd name="connsiteX83" fmla="*/ 284732 w 602135"/>
                <a:gd name="connsiteY83" fmla="*/ 103869 h 601076"/>
                <a:gd name="connsiteX84" fmla="*/ 284732 w 602135"/>
                <a:gd name="connsiteY84" fmla="*/ 16303 h 601076"/>
                <a:gd name="connsiteX85" fmla="*/ 301068 w 602135"/>
                <a:gd name="connsiteY85" fmla="*/ 0 h 601076"/>
                <a:gd name="connsiteX86" fmla="*/ 232593 w 602135"/>
                <a:gd name="connsiteY86" fmla="*/ 0 h 601076"/>
                <a:gd name="connsiteX87" fmla="*/ 249167 w 602135"/>
                <a:gd name="connsiteY87" fmla="*/ 16303 h 601076"/>
                <a:gd name="connsiteX88" fmla="*/ 249167 w 602135"/>
                <a:gd name="connsiteY88" fmla="*/ 103869 h 601076"/>
                <a:gd name="connsiteX89" fmla="*/ 232593 w 602135"/>
                <a:gd name="connsiteY89" fmla="*/ 120173 h 601076"/>
                <a:gd name="connsiteX90" fmla="*/ 216283 w 602135"/>
                <a:gd name="connsiteY90" fmla="*/ 103869 h 601076"/>
                <a:gd name="connsiteX91" fmla="*/ 216283 w 602135"/>
                <a:gd name="connsiteY91" fmla="*/ 16303 h 601076"/>
                <a:gd name="connsiteX92" fmla="*/ 232593 w 602135"/>
                <a:gd name="connsiteY92" fmla="*/ 0 h 60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02135" h="601076">
                  <a:moveTo>
                    <a:pt x="369587" y="480903"/>
                  </a:moveTo>
                  <a:cubicBezTo>
                    <a:pt x="378545" y="480903"/>
                    <a:pt x="385923" y="488266"/>
                    <a:pt x="385923" y="497207"/>
                  </a:cubicBezTo>
                  <a:lnTo>
                    <a:pt x="385923" y="584773"/>
                  </a:lnTo>
                  <a:cubicBezTo>
                    <a:pt x="385923" y="593713"/>
                    <a:pt x="378545" y="601076"/>
                    <a:pt x="369587" y="601076"/>
                  </a:cubicBezTo>
                  <a:cubicBezTo>
                    <a:pt x="360629" y="601076"/>
                    <a:pt x="353251" y="593713"/>
                    <a:pt x="353251" y="584773"/>
                  </a:cubicBezTo>
                  <a:lnTo>
                    <a:pt x="353251" y="497207"/>
                  </a:lnTo>
                  <a:cubicBezTo>
                    <a:pt x="353251" y="488266"/>
                    <a:pt x="360629" y="480903"/>
                    <a:pt x="369587" y="480903"/>
                  </a:cubicBezTo>
                  <a:close/>
                  <a:moveTo>
                    <a:pt x="301068" y="480903"/>
                  </a:moveTo>
                  <a:cubicBezTo>
                    <a:pt x="310290" y="480903"/>
                    <a:pt x="317404" y="488266"/>
                    <a:pt x="317404" y="497207"/>
                  </a:cubicBezTo>
                  <a:lnTo>
                    <a:pt x="317404" y="584773"/>
                  </a:lnTo>
                  <a:cubicBezTo>
                    <a:pt x="317404" y="593713"/>
                    <a:pt x="310290" y="601076"/>
                    <a:pt x="301068" y="601076"/>
                  </a:cubicBezTo>
                  <a:cubicBezTo>
                    <a:pt x="292110" y="601076"/>
                    <a:pt x="284732" y="593713"/>
                    <a:pt x="284732" y="584773"/>
                  </a:cubicBezTo>
                  <a:lnTo>
                    <a:pt x="284732" y="497207"/>
                  </a:lnTo>
                  <a:cubicBezTo>
                    <a:pt x="284732" y="488266"/>
                    <a:pt x="292110" y="480903"/>
                    <a:pt x="301068" y="480903"/>
                  </a:cubicBezTo>
                  <a:close/>
                  <a:moveTo>
                    <a:pt x="232593" y="480903"/>
                  </a:moveTo>
                  <a:cubicBezTo>
                    <a:pt x="241801" y="480903"/>
                    <a:pt x="249167" y="488266"/>
                    <a:pt x="249167" y="497207"/>
                  </a:cubicBezTo>
                  <a:lnTo>
                    <a:pt x="249167" y="584773"/>
                  </a:lnTo>
                  <a:cubicBezTo>
                    <a:pt x="249167" y="593713"/>
                    <a:pt x="241801" y="601076"/>
                    <a:pt x="232593" y="601076"/>
                  </a:cubicBezTo>
                  <a:cubicBezTo>
                    <a:pt x="223649" y="601076"/>
                    <a:pt x="216283" y="593713"/>
                    <a:pt x="216283" y="584773"/>
                  </a:cubicBezTo>
                  <a:lnTo>
                    <a:pt x="216283" y="497207"/>
                  </a:lnTo>
                  <a:cubicBezTo>
                    <a:pt x="216283" y="488266"/>
                    <a:pt x="223649" y="480903"/>
                    <a:pt x="232593" y="480903"/>
                  </a:cubicBezTo>
                  <a:close/>
                  <a:moveTo>
                    <a:pt x="498082" y="352615"/>
                  </a:moveTo>
                  <a:lnTo>
                    <a:pt x="585803" y="352615"/>
                  </a:lnTo>
                  <a:cubicBezTo>
                    <a:pt x="594759" y="352615"/>
                    <a:pt x="602135" y="359976"/>
                    <a:pt x="602135" y="368915"/>
                  </a:cubicBezTo>
                  <a:cubicBezTo>
                    <a:pt x="602135" y="377854"/>
                    <a:pt x="594759" y="385216"/>
                    <a:pt x="585803" y="385216"/>
                  </a:cubicBezTo>
                  <a:lnTo>
                    <a:pt x="498082" y="385216"/>
                  </a:lnTo>
                  <a:cubicBezTo>
                    <a:pt x="489126" y="385216"/>
                    <a:pt x="481750" y="377854"/>
                    <a:pt x="481750" y="368915"/>
                  </a:cubicBezTo>
                  <a:cubicBezTo>
                    <a:pt x="481750" y="359976"/>
                    <a:pt x="489126" y="352615"/>
                    <a:pt x="498082" y="352615"/>
                  </a:cubicBezTo>
                  <a:close/>
                  <a:moveTo>
                    <a:pt x="16332" y="352615"/>
                  </a:moveTo>
                  <a:lnTo>
                    <a:pt x="104053" y="352615"/>
                  </a:lnTo>
                  <a:cubicBezTo>
                    <a:pt x="113009" y="352615"/>
                    <a:pt x="120385" y="359976"/>
                    <a:pt x="120385" y="368915"/>
                  </a:cubicBezTo>
                  <a:cubicBezTo>
                    <a:pt x="120385" y="377854"/>
                    <a:pt x="113009" y="385216"/>
                    <a:pt x="104053" y="385216"/>
                  </a:cubicBezTo>
                  <a:lnTo>
                    <a:pt x="16332" y="385216"/>
                  </a:lnTo>
                  <a:cubicBezTo>
                    <a:pt x="7376" y="385216"/>
                    <a:pt x="0" y="377854"/>
                    <a:pt x="0" y="368915"/>
                  </a:cubicBezTo>
                  <a:cubicBezTo>
                    <a:pt x="0" y="359976"/>
                    <a:pt x="7376" y="352615"/>
                    <a:pt x="16332" y="352615"/>
                  </a:cubicBezTo>
                  <a:close/>
                  <a:moveTo>
                    <a:pt x="498082" y="284237"/>
                  </a:moveTo>
                  <a:lnTo>
                    <a:pt x="585803" y="284237"/>
                  </a:lnTo>
                  <a:cubicBezTo>
                    <a:pt x="594759" y="284237"/>
                    <a:pt x="602135" y="291598"/>
                    <a:pt x="602135" y="300537"/>
                  </a:cubicBezTo>
                  <a:cubicBezTo>
                    <a:pt x="602135" y="309739"/>
                    <a:pt x="594759" y="316838"/>
                    <a:pt x="585803" y="316838"/>
                  </a:cubicBezTo>
                  <a:lnTo>
                    <a:pt x="498082" y="316838"/>
                  </a:lnTo>
                  <a:cubicBezTo>
                    <a:pt x="489126" y="316838"/>
                    <a:pt x="481750" y="309739"/>
                    <a:pt x="481750" y="300537"/>
                  </a:cubicBezTo>
                  <a:cubicBezTo>
                    <a:pt x="481750" y="291598"/>
                    <a:pt x="489126" y="284237"/>
                    <a:pt x="498082" y="284237"/>
                  </a:cubicBezTo>
                  <a:close/>
                  <a:moveTo>
                    <a:pt x="16332" y="284237"/>
                  </a:moveTo>
                  <a:lnTo>
                    <a:pt x="104053" y="284237"/>
                  </a:lnTo>
                  <a:cubicBezTo>
                    <a:pt x="113009" y="284237"/>
                    <a:pt x="120385" y="291598"/>
                    <a:pt x="120385" y="300537"/>
                  </a:cubicBezTo>
                  <a:cubicBezTo>
                    <a:pt x="120385" y="309739"/>
                    <a:pt x="113009" y="316838"/>
                    <a:pt x="104053" y="316838"/>
                  </a:cubicBezTo>
                  <a:lnTo>
                    <a:pt x="16332" y="316838"/>
                  </a:lnTo>
                  <a:cubicBezTo>
                    <a:pt x="7376" y="316838"/>
                    <a:pt x="0" y="309739"/>
                    <a:pt x="0" y="300537"/>
                  </a:cubicBezTo>
                  <a:cubicBezTo>
                    <a:pt x="0" y="291598"/>
                    <a:pt x="7376" y="284237"/>
                    <a:pt x="16332" y="284237"/>
                  </a:cubicBezTo>
                  <a:close/>
                  <a:moveTo>
                    <a:pt x="498082" y="215860"/>
                  </a:moveTo>
                  <a:lnTo>
                    <a:pt x="585803" y="215860"/>
                  </a:lnTo>
                  <a:cubicBezTo>
                    <a:pt x="594759" y="215860"/>
                    <a:pt x="602135" y="223226"/>
                    <a:pt x="602135" y="232170"/>
                  </a:cubicBezTo>
                  <a:cubicBezTo>
                    <a:pt x="602135" y="241377"/>
                    <a:pt x="594759" y="248743"/>
                    <a:pt x="585803" y="248743"/>
                  </a:cubicBezTo>
                  <a:lnTo>
                    <a:pt x="498082" y="248743"/>
                  </a:lnTo>
                  <a:cubicBezTo>
                    <a:pt x="489126" y="248743"/>
                    <a:pt x="481750" y="241377"/>
                    <a:pt x="481750" y="232170"/>
                  </a:cubicBezTo>
                  <a:cubicBezTo>
                    <a:pt x="481750" y="223226"/>
                    <a:pt x="489126" y="215860"/>
                    <a:pt x="498082" y="215860"/>
                  </a:cubicBezTo>
                  <a:close/>
                  <a:moveTo>
                    <a:pt x="16332" y="215860"/>
                  </a:moveTo>
                  <a:lnTo>
                    <a:pt x="104053" y="215860"/>
                  </a:lnTo>
                  <a:cubicBezTo>
                    <a:pt x="113009" y="215860"/>
                    <a:pt x="120385" y="223226"/>
                    <a:pt x="120385" y="232170"/>
                  </a:cubicBezTo>
                  <a:cubicBezTo>
                    <a:pt x="120385" y="241377"/>
                    <a:pt x="113009" y="248743"/>
                    <a:pt x="104053" y="248743"/>
                  </a:cubicBezTo>
                  <a:lnTo>
                    <a:pt x="16332" y="248743"/>
                  </a:lnTo>
                  <a:cubicBezTo>
                    <a:pt x="7376" y="248743"/>
                    <a:pt x="0" y="241377"/>
                    <a:pt x="0" y="232170"/>
                  </a:cubicBezTo>
                  <a:cubicBezTo>
                    <a:pt x="0" y="223226"/>
                    <a:pt x="7376" y="215860"/>
                    <a:pt x="16332" y="215860"/>
                  </a:cubicBezTo>
                  <a:close/>
                  <a:moveTo>
                    <a:pt x="158832" y="136756"/>
                  </a:moveTo>
                  <a:lnTo>
                    <a:pt x="443586" y="136756"/>
                  </a:lnTo>
                  <a:cubicBezTo>
                    <a:pt x="455440" y="136756"/>
                    <a:pt x="465450" y="146483"/>
                    <a:pt x="465450" y="158577"/>
                  </a:cubicBezTo>
                  <a:lnTo>
                    <a:pt x="465450" y="442781"/>
                  </a:lnTo>
                  <a:cubicBezTo>
                    <a:pt x="465450" y="454612"/>
                    <a:pt x="455440" y="464603"/>
                    <a:pt x="443586" y="464603"/>
                  </a:cubicBezTo>
                  <a:lnTo>
                    <a:pt x="158832" y="464603"/>
                  </a:lnTo>
                  <a:cubicBezTo>
                    <a:pt x="146714" y="464603"/>
                    <a:pt x="136968" y="454612"/>
                    <a:pt x="136968" y="442781"/>
                  </a:cubicBezTo>
                  <a:lnTo>
                    <a:pt x="136968" y="158577"/>
                  </a:lnTo>
                  <a:cubicBezTo>
                    <a:pt x="136968" y="146483"/>
                    <a:pt x="146714" y="136756"/>
                    <a:pt x="158832" y="136756"/>
                  </a:cubicBezTo>
                  <a:close/>
                  <a:moveTo>
                    <a:pt x="369587" y="0"/>
                  </a:moveTo>
                  <a:cubicBezTo>
                    <a:pt x="378545" y="0"/>
                    <a:pt x="385923" y="7363"/>
                    <a:pt x="385923" y="16303"/>
                  </a:cubicBezTo>
                  <a:lnTo>
                    <a:pt x="385923" y="103869"/>
                  </a:lnTo>
                  <a:cubicBezTo>
                    <a:pt x="385923" y="112810"/>
                    <a:pt x="378545" y="120173"/>
                    <a:pt x="369587" y="120173"/>
                  </a:cubicBezTo>
                  <a:cubicBezTo>
                    <a:pt x="360629" y="120173"/>
                    <a:pt x="353251" y="112810"/>
                    <a:pt x="353251" y="103869"/>
                  </a:cubicBezTo>
                  <a:lnTo>
                    <a:pt x="353251" y="16303"/>
                  </a:lnTo>
                  <a:cubicBezTo>
                    <a:pt x="353251" y="7363"/>
                    <a:pt x="360629" y="0"/>
                    <a:pt x="369587" y="0"/>
                  </a:cubicBezTo>
                  <a:close/>
                  <a:moveTo>
                    <a:pt x="301068" y="0"/>
                  </a:moveTo>
                  <a:cubicBezTo>
                    <a:pt x="310290" y="0"/>
                    <a:pt x="317404" y="7363"/>
                    <a:pt x="317404" y="16303"/>
                  </a:cubicBezTo>
                  <a:lnTo>
                    <a:pt x="317404" y="103869"/>
                  </a:lnTo>
                  <a:cubicBezTo>
                    <a:pt x="317404" y="112810"/>
                    <a:pt x="310290" y="120173"/>
                    <a:pt x="301068" y="120173"/>
                  </a:cubicBezTo>
                  <a:cubicBezTo>
                    <a:pt x="292110" y="120173"/>
                    <a:pt x="284732" y="112810"/>
                    <a:pt x="284732" y="103869"/>
                  </a:cubicBezTo>
                  <a:lnTo>
                    <a:pt x="284732" y="16303"/>
                  </a:lnTo>
                  <a:cubicBezTo>
                    <a:pt x="284732" y="7363"/>
                    <a:pt x="292110" y="0"/>
                    <a:pt x="301068" y="0"/>
                  </a:cubicBezTo>
                  <a:close/>
                  <a:moveTo>
                    <a:pt x="232593" y="0"/>
                  </a:moveTo>
                  <a:cubicBezTo>
                    <a:pt x="241801" y="0"/>
                    <a:pt x="249167" y="7363"/>
                    <a:pt x="249167" y="16303"/>
                  </a:cubicBezTo>
                  <a:lnTo>
                    <a:pt x="249167" y="103869"/>
                  </a:lnTo>
                  <a:cubicBezTo>
                    <a:pt x="249167" y="112810"/>
                    <a:pt x="241801" y="120173"/>
                    <a:pt x="232593" y="120173"/>
                  </a:cubicBezTo>
                  <a:cubicBezTo>
                    <a:pt x="223649" y="120173"/>
                    <a:pt x="216283" y="112810"/>
                    <a:pt x="216283" y="103869"/>
                  </a:cubicBezTo>
                  <a:lnTo>
                    <a:pt x="216283" y="16303"/>
                  </a:lnTo>
                  <a:cubicBezTo>
                    <a:pt x="216283" y="7363"/>
                    <a:pt x="223649" y="0"/>
                    <a:pt x="2325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61" name="ïS1íḍé">
              <a:extLst>
                <a:ext uri="{FF2B5EF4-FFF2-40B4-BE49-F238E27FC236}">
                  <a16:creationId xmlns:a16="http://schemas.microsoft.com/office/drawing/2014/main" xmlns="" id="{989DF76C-2AAA-4079-80F1-C888DCB38F21}"/>
                </a:ext>
              </a:extLst>
            </p:cNvPr>
            <p:cNvGrpSpPr/>
            <p:nvPr/>
          </p:nvGrpSpPr>
          <p:grpSpPr>
            <a:xfrm>
              <a:off x="7053995" y="1326155"/>
              <a:ext cx="3724276" cy="3851276"/>
              <a:chOff x="938213" y="1497013"/>
              <a:chExt cx="3724276" cy="3851276"/>
            </a:xfrm>
          </p:grpSpPr>
          <p:sp>
            <p:nvSpPr>
              <p:cNvPr id="62" name="ïṩļîḑè">
                <a:extLst>
                  <a:ext uri="{FF2B5EF4-FFF2-40B4-BE49-F238E27FC236}">
                    <a16:creationId xmlns:a16="http://schemas.microsoft.com/office/drawing/2014/main" xmlns="" id="{EBD98BC6-EB34-4406-9177-649F07BF2344}"/>
                  </a:ext>
                </a:extLst>
              </p:cNvPr>
              <p:cNvSpPr/>
              <p:nvPr/>
            </p:nvSpPr>
            <p:spPr bwMode="auto">
              <a:xfrm>
                <a:off x="938213" y="1720851"/>
                <a:ext cx="2155825" cy="3627438"/>
              </a:xfrm>
              <a:custGeom>
                <a:avLst/>
                <a:gdLst>
                  <a:gd name="T0" fmla="*/ 3482 w 3482"/>
                  <a:gd name="T1" fmla="*/ 5643 h 5867"/>
                  <a:gd name="T2" fmla="*/ 196 w 3482"/>
                  <a:gd name="T3" fmla="*/ 3167 h 5867"/>
                  <a:gd name="T4" fmla="*/ 2161 w 3482"/>
                  <a:gd name="T5" fmla="*/ 0 h 5867"/>
                  <a:gd name="T6" fmla="*/ 2509 w 3482"/>
                  <a:gd name="T7" fmla="*/ 1049 h 5867"/>
                  <a:gd name="T8" fmla="*/ 1365 w 3482"/>
                  <a:gd name="T9" fmla="*/ 3330 h 5867"/>
                  <a:gd name="T10" fmla="*/ 3328 w 3482"/>
                  <a:gd name="T11" fmla="*/ 4548 h 5867"/>
                  <a:gd name="T12" fmla="*/ 3482 w 3482"/>
                  <a:gd name="T13" fmla="*/ 5643 h 5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2" h="5867">
                    <a:moveTo>
                      <a:pt x="3482" y="5643"/>
                    </a:moveTo>
                    <a:cubicBezTo>
                      <a:pt x="1891" y="5867"/>
                      <a:pt x="419" y="4758"/>
                      <a:pt x="196" y="3167"/>
                    </a:cubicBezTo>
                    <a:cubicBezTo>
                      <a:pt x="0" y="1775"/>
                      <a:pt x="827" y="442"/>
                      <a:pt x="2161" y="0"/>
                    </a:cubicBezTo>
                    <a:lnTo>
                      <a:pt x="2509" y="1049"/>
                    </a:lnTo>
                    <a:cubicBezTo>
                      <a:pt x="1564" y="1363"/>
                      <a:pt x="1051" y="2384"/>
                      <a:pt x="1365" y="3330"/>
                    </a:cubicBezTo>
                    <a:cubicBezTo>
                      <a:pt x="1639" y="4157"/>
                      <a:pt x="2465" y="4670"/>
                      <a:pt x="3328" y="4548"/>
                    </a:cubicBezTo>
                    <a:lnTo>
                      <a:pt x="3482" y="5643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íṧľîḋè">
                <a:extLst>
                  <a:ext uri="{FF2B5EF4-FFF2-40B4-BE49-F238E27FC236}">
                    <a16:creationId xmlns:a16="http://schemas.microsoft.com/office/drawing/2014/main" xmlns="" id="{8C5DFDF6-2890-41FA-9881-769D7C8D18FE}"/>
                  </a:ext>
                </a:extLst>
              </p:cNvPr>
              <p:cNvSpPr/>
              <p:nvPr/>
            </p:nvSpPr>
            <p:spPr bwMode="auto">
              <a:xfrm>
                <a:off x="2276476" y="1497013"/>
                <a:ext cx="1903413" cy="1182688"/>
              </a:xfrm>
              <a:custGeom>
                <a:avLst/>
                <a:gdLst>
                  <a:gd name="T0" fmla="*/ 0 w 3074"/>
                  <a:gd name="T1" fmla="*/ 363 h 1914"/>
                  <a:gd name="T2" fmla="*/ 3074 w 3074"/>
                  <a:gd name="T3" fmla="*/ 1173 h 1914"/>
                  <a:gd name="T4" fmla="*/ 2254 w 3074"/>
                  <a:gd name="T5" fmla="*/ 1914 h 1914"/>
                  <a:gd name="T6" fmla="*/ 348 w 3074"/>
                  <a:gd name="T7" fmla="*/ 1412 h 1914"/>
                  <a:gd name="T8" fmla="*/ 0 w 3074"/>
                  <a:gd name="T9" fmla="*/ 363 h 1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4" h="1914">
                    <a:moveTo>
                      <a:pt x="0" y="363"/>
                    </a:moveTo>
                    <a:cubicBezTo>
                      <a:pt x="1095" y="0"/>
                      <a:pt x="2300" y="318"/>
                      <a:pt x="3074" y="1173"/>
                    </a:cubicBezTo>
                    <a:lnTo>
                      <a:pt x="2254" y="1914"/>
                    </a:lnTo>
                    <a:cubicBezTo>
                      <a:pt x="1774" y="1384"/>
                      <a:pt x="1027" y="1187"/>
                      <a:pt x="348" y="1412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îšḷïḍe">
                <a:extLst>
                  <a:ext uri="{FF2B5EF4-FFF2-40B4-BE49-F238E27FC236}">
                    <a16:creationId xmlns:a16="http://schemas.microsoft.com/office/drawing/2014/main" xmlns="" id="{23137FCA-1ABD-4C34-BDD2-0EA5E645E4D8}"/>
                  </a:ext>
                </a:extLst>
              </p:cNvPr>
              <p:cNvSpPr/>
              <p:nvPr/>
            </p:nvSpPr>
            <p:spPr bwMode="auto">
              <a:xfrm>
                <a:off x="3671888" y="2220913"/>
                <a:ext cx="950913" cy="1031875"/>
              </a:xfrm>
              <a:custGeom>
                <a:avLst/>
                <a:gdLst>
                  <a:gd name="T0" fmla="*/ 820 w 1536"/>
                  <a:gd name="T1" fmla="*/ 0 h 1669"/>
                  <a:gd name="T2" fmla="*/ 1536 w 1536"/>
                  <a:gd name="T3" fmla="*/ 1495 h 1669"/>
                  <a:gd name="T4" fmla="*/ 444 w 1536"/>
                  <a:gd name="T5" fmla="*/ 1669 h 1669"/>
                  <a:gd name="T6" fmla="*/ 0 w 1536"/>
                  <a:gd name="T7" fmla="*/ 741 h 1669"/>
                  <a:gd name="T8" fmla="*/ 820 w 1536"/>
                  <a:gd name="T9" fmla="*/ 0 h 1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6" h="1669">
                    <a:moveTo>
                      <a:pt x="820" y="0"/>
                    </a:moveTo>
                    <a:cubicBezTo>
                      <a:pt x="1198" y="418"/>
                      <a:pt x="1447" y="938"/>
                      <a:pt x="1536" y="1495"/>
                    </a:cubicBezTo>
                    <a:lnTo>
                      <a:pt x="444" y="1669"/>
                    </a:lnTo>
                    <a:cubicBezTo>
                      <a:pt x="389" y="1323"/>
                      <a:pt x="235" y="1001"/>
                      <a:pt x="0" y="741"/>
                    </a:cubicBez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ïs1ide">
                <a:extLst>
                  <a:ext uri="{FF2B5EF4-FFF2-40B4-BE49-F238E27FC236}">
                    <a16:creationId xmlns:a16="http://schemas.microsoft.com/office/drawing/2014/main" xmlns="" id="{E1B21E81-0AA7-4074-BEAC-08CB9E661CC4}"/>
                  </a:ext>
                </a:extLst>
              </p:cNvPr>
              <p:cNvSpPr/>
              <p:nvPr/>
            </p:nvSpPr>
            <p:spPr bwMode="auto">
              <a:xfrm>
                <a:off x="3917951" y="3146426"/>
                <a:ext cx="744538" cy="771525"/>
              </a:xfrm>
              <a:custGeom>
                <a:avLst/>
                <a:gdLst>
                  <a:gd name="T0" fmla="*/ 1138 w 1204"/>
                  <a:gd name="T1" fmla="*/ 0 h 1249"/>
                  <a:gd name="T2" fmla="*/ 1064 w 1204"/>
                  <a:gd name="T3" fmla="*/ 1249 h 1249"/>
                  <a:gd name="T4" fmla="*/ 0 w 1204"/>
                  <a:gd name="T5" fmla="*/ 948 h 1249"/>
                  <a:gd name="T6" fmla="*/ 46 w 1204"/>
                  <a:gd name="T7" fmla="*/ 174 h 1249"/>
                  <a:gd name="T8" fmla="*/ 1138 w 1204"/>
                  <a:gd name="T9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4" h="1249">
                    <a:moveTo>
                      <a:pt x="1138" y="0"/>
                    </a:moveTo>
                    <a:cubicBezTo>
                      <a:pt x="1204" y="417"/>
                      <a:pt x="1179" y="843"/>
                      <a:pt x="1064" y="1249"/>
                    </a:cubicBezTo>
                    <a:lnTo>
                      <a:pt x="0" y="948"/>
                    </a:lnTo>
                    <a:cubicBezTo>
                      <a:pt x="71" y="696"/>
                      <a:pt x="87" y="432"/>
                      <a:pt x="46" y="174"/>
                    </a:cubicBez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iṩ1îḓè">
                <a:extLst>
                  <a:ext uri="{FF2B5EF4-FFF2-40B4-BE49-F238E27FC236}">
                    <a16:creationId xmlns:a16="http://schemas.microsoft.com/office/drawing/2014/main" xmlns="" id="{A1D49432-F1F0-48F8-BBAB-EA924C3648EE}"/>
                  </a:ext>
                </a:extLst>
              </p:cNvPr>
              <p:cNvSpPr/>
              <p:nvPr/>
            </p:nvSpPr>
            <p:spPr bwMode="auto">
              <a:xfrm>
                <a:off x="3448051" y="3732213"/>
                <a:ext cx="1128713" cy="1208088"/>
              </a:xfrm>
              <a:custGeom>
                <a:avLst/>
                <a:gdLst>
                  <a:gd name="T0" fmla="*/ 1822 w 1822"/>
                  <a:gd name="T1" fmla="*/ 301 h 1954"/>
                  <a:gd name="T2" fmla="*/ 600 w 1822"/>
                  <a:gd name="T3" fmla="*/ 1954 h 1954"/>
                  <a:gd name="T4" fmla="*/ 0 w 1822"/>
                  <a:gd name="T5" fmla="*/ 1025 h 1954"/>
                  <a:gd name="T6" fmla="*/ 758 w 1822"/>
                  <a:gd name="T7" fmla="*/ 0 h 1954"/>
                  <a:gd name="T8" fmla="*/ 1822 w 1822"/>
                  <a:gd name="T9" fmla="*/ 301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2" h="1954">
                    <a:moveTo>
                      <a:pt x="1822" y="301"/>
                    </a:moveTo>
                    <a:cubicBezTo>
                      <a:pt x="1629" y="982"/>
                      <a:pt x="1195" y="1570"/>
                      <a:pt x="600" y="1954"/>
                    </a:cubicBezTo>
                    <a:lnTo>
                      <a:pt x="0" y="1025"/>
                    </a:lnTo>
                    <a:cubicBezTo>
                      <a:pt x="369" y="787"/>
                      <a:pt x="639" y="422"/>
                      <a:pt x="758" y="0"/>
                    </a:cubicBezTo>
                    <a:lnTo>
                      <a:pt x="1822" y="3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îşlíḑè">
                <a:extLst>
                  <a:ext uri="{FF2B5EF4-FFF2-40B4-BE49-F238E27FC236}">
                    <a16:creationId xmlns:a16="http://schemas.microsoft.com/office/drawing/2014/main" xmlns="" id="{54F8B018-6BF6-41D8-8C83-C4889DF234AB}"/>
                  </a:ext>
                </a:extLst>
              </p:cNvPr>
              <p:cNvSpPr/>
              <p:nvPr/>
            </p:nvSpPr>
            <p:spPr bwMode="auto">
              <a:xfrm>
                <a:off x="2998788" y="4365626"/>
                <a:ext cx="820738" cy="844550"/>
              </a:xfrm>
              <a:custGeom>
                <a:avLst/>
                <a:gdLst>
                  <a:gd name="T0" fmla="*/ 1327 w 1327"/>
                  <a:gd name="T1" fmla="*/ 929 h 1365"/>
                  <a:gd name="T2" fmla="*/ 154 w 1327"/>
                  <a:gd name="T3" fmla="*/ 1365 h 1365"/>
                  <a:gd name="T4" fmla="*/ 0 w 1327"/>
                  <a:gd name="T5" fmla="*/ 270 h 1365"/>
                  <a:gd name="T6" fmla="*/ 727 w 1327"/>
                  <a:gd name="T7" fmla="*/ 0 h 1365"/>
                  <a:gd name="T8" fmla="*/ 1327 w 1327"/>
                  <a:gd name="T9" fmla="*/ 929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7" h="1365">
                    <a:moveTo>
                      <a:pt x="1327" y="929"/>
                    </a:moveTo>
                    <a:cubicBezTo>
                      <a:pt x="972" y="1158"/>
                      <a:pt x="572" y="1306"/>
                      <a:pt x="154" y="1365"/>
                    </a:cubicBezTo>
                    <a:lnTo>
                      <a:pt x="0" y="270"/>
                    </a:lnTo>
                    <a:cubicBezTo>
                      <a:pt x="259" y="234"/>
                      <a:pt x="507" y="142"/>
                      <a:pt x="727" y="0"/>
                    </a:cubicBezTo>
                    <a:lnTo>
                      <a:pt x="1327" y="929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00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3109173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36"/>
          <p:cNvSpPr/>
          <p:nvPr/>
        </p:nvSpPr>
        <p:spPr>
          <a:xfrm>
            <a:off x="300247" y="231949"/>
            <a:ext cx="2888768" cy="69175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项目目标</a:t>
            </a:r>
          </a:p>
        </p:txBody>
      </p:sp>
      <p:grpSp>
        <p:nvGrpSpPr>
          <p:cNvPr id="3" name="i$líďè">
            <a:extLst>
              <a:ext uri="{FF2B5EF4-FFF2-40B4-BE49-F238E27FC236}">
                <a16:creationId xmlns:a16="http://schemas.microsoft.com/office/drawing/2014/main" xmlns="" id="{F1EFF7C0-9223-44C9-BFFD-66B4C535014E}"/>
              </a:ext>
            </a:extLst>
          </p:cNvPr>
          <p:cNvGrpSpPr/>
          <p:nvPr/>
        </p:nvGrpSpPr>
        <p:grpSpPr>
          <a:xfrm>
            <a:off x="7221463" y="1459616"/>
            <a:ext cx="5113604" cy="5184576"/>
            <a:chOff x="3005799" y="1987564"/>
            <a:chExt cx="4989561" cy="3666793"/>
          </a:xfrm>
        </p:grpSpPr>
        <p:sp>
          <p:nvSpPr>
            <p:cNvPr id="22" name="îS1îḋe">
              <a:extLst>
                <a:ext uri="{FF2B5EF4-FFF2-40B4-BE49-F238E27FC236}">
                  <a16:creationId xmlns:a16="http://schemas.microsoft.com/office/drawing/2014/main" xmlns="" id="{08BF9A43-38E4-4264-9EF0-89859BE3E114}"/>
                </a:ext>
              </a:extLst>
            </p:cNvPr>
            <p:cNvSpPr/>
            <p:nvPr/>
          </p:nvSpPr>
          <p:spPr bwMode="auto">
            <a:xfrm rot="5400000">
              <a:off x="3544015" y="2098211"/>
              <a:ext cx="1346370" cy="1598998"/>
            </a:xfrm>
            <a:custGeom>
              <a:avLst/>
              <a:gdLst>
                <a:gd name="T0" fmla="*/ 0 w 581"/>
                <a:gd name="T1" fmla="*/ 690 h 690"/>
                <a:gd name="T2" fmla="*/ 0 w 581"/>
                <a:gd name="T3" fmla="*/ 328 h 690"/>
                <a:gd name="T4" fmla="*/ 128 w 581"/>
                <a:gd name="T5" fmla="*/ 200 h 690"/>
                <a:gd name="T6" fmla="*/ 382 w 581"/>
                <a:gd name="T7" fmla="*/ 200 h 690"/>
                <a:gd name="T8" fmla="*/ 581 w 581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690">
                  <a:moveTo>
                    <a:pt x="0" y="690"/>
                  </a:moveTo>
                  <a:cubicBezTo>
                    <a:pt x="0" y="328"/>
                    <a:pt x="0" y="328"/>
                    <a:pt x="0" y="328"/>
                  </a:cubicBezTo>
                  <a:cubicBezTo>
                    <a:pt x="0" y="257"/>
                    <a:pt x="57" y="200"/>
                    <a:pt x="128" y="200"/>
                  </a:cubicBezTo>
                  <a:cubicBezTo>
                    <a:pt x="382" y="200"/>
                    <a:pt x="382" y="200"/>
                    <a:pt x="382" y="200"/>
                  </a:cubicBezTo>
                  <a:cubicBezTo>
                    <a:pt x="492" y="200"/>
                    <a:pt x="581" y="111"/>
                    <a:pt x="581" y="0"/>
                  </a:cubicBezTo>
                </a:path>
              </a:pathLst>
            </a:custGeom>
            <a:noFill/>
            <a:ln w="18097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3" name="íṧ1íḍê">
              <a:extLst>
                <a:ext uri="{FF2B5EF4-FFF2-40B4-BE49-F238E27FC236}">
                  <a16:creationId xmlns:a16="http://schemas.microsoft.com/office/drawing/2014/main" xmlns="" id="{3EC6C975-1171-4978-B276-BC417AAC916B}"/>
                </a:ext>
              </a:extLst>
            </p:cNvPr>
            <p:cNvSpPr/>
            <p:nvPr/>
          </p:nvSpPr>
          <p:spPr bwMode="auto">
            <a:xfrm rot="5400000">
              <a:off x="3518557" y="3845066"/>
              <a:ext cx="1346370" cy="1649915"/>
            </a:xfrm>
            <a:custGeom>
              <a:avLst/>
              <a:gdLst>
                <a:gd name="T0" fmla="*/ 581 w 581"/>
                <a:gd name="T1" fmla="*/ 712 h 712"/>
                <a:gd name="T2" fmla="*/ 581 w 581"/>
                <a:gd name="T3" fmla="*/ 328 h 712"/>
                <a:gd name="T4" fmla="*/ 453 w 581"/>
                <a:gd name="T5" fmla="*/ 200 h 712"/>
                <a:gd name="T6" fmla="*/ 200 w 581"/>
                <a:gd name="T7" fmla="*/ 200 h 712"/>
                <a:gd name="T8" fmla="*/ 0 w 581"/>
                <a:gd name="T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12">
                  <a:moveTo>
                    <a:pt x="581" y="712"/>
                  </a:moveTo>
                  <a:cubicBezTo>
                    <a:pt x="581" y="328"/>
                    <a:pt x="581" y="328"/>
                    <a:pt x="581" y="328"/>
                  </a:cubicBezTo>
                  <a:cubicBezTo>
                    <a:pt x="581" y="257"/>
                    <a:pt x="524" y="200"/>
                    <a:pt x="453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90" y="200"/>
                    <a:pt x="0" y="111"/>
                    <a:pt x="0" y="0"/>
                  </a:cubicBezTo>
                </a:path>
              </a:pathLst>
            </a:custGeom>
            <a:noFill/>
            <a:ln w="180975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4" name="íślîḑé">
              <a:extLst>
                <a:ext uri="{FF2B5EF4-FFF2-40B4-BE49-F238E27FC236}">
                  <a16:creationId xmlns:a16="http://schemas.microsoft.com/office/drawing/2014/main" xmlns="" id="{27A8B7A2-186E-4D01-AE8E-03824A502340}"/>
                </a:ext>
              </a:extLst>
            </p:cNvPr>
            <p:cNvSpPr/>
            <p:nvPr/>
          </p:nvSpPr>
          <p:spPr bwMode="auto">
            <a:xfrm rot="5400000">
              <a:off x="5102867" y="1656602"/>
              <a:ext cx="1495205" cy="4289780"/>
            </a:xfrm>
            <a:custGeom>
              <a:avLst/>
              <a:gdLst>
                <a:gd name="T0" fmla="*/ 0 w 645"/>
                <a:gd name="T1" fmla="*/ 1852 h 1852"/>
                <a:gd name="T2" fmla="*/ 0 w 645"/>
                <a:gd name="T3" fmla="*/ 1691 h 1852"/>
                <a:gd name="T4" fmla="*/ 65 w 645"/>
                <a:gd name="T5" fmla="*/ 1625 h 1852"/>
                <a:gd name="T6" fmla="*/ 208 w 645"/>
                <a:gd name="T7" fmla="*/ 1625 h 1852"/>
                <a:gd name="T8" fmla="*/ 407 w 645"/>
                <a:gd name="T9" fmla="*/ 1426 h 1852"/>
                <a:gd name="T10" fmla="*/ 407 w 645"/>
                <a:gd name="T11" fmla="*/ 1405 h 1852"/>
                <a:gd name="T12" fmla="*/ 407 w 645"/>
                <a:gd name="T13" fmla="*/ 676 h 1852"/>
                <a:gd name="T14" fmla="*/ 495 w 645"/>
                <a:gd name="T15" fmla="*/ 587 h 1852"/>
                <a:gd name="T16" fmla="*/ 556 w 645"/>
                <a:gd name="T17" fmla="*/ 587 h 1852"/>
                <a:gd name="T18" fmla="*/ 645 w 645"/>
                <a:gd name="T19" fmla="*/ 499 h 1852"/>
                <a:gd name="T20" fmla="*/ 633 w 645"/>
                <a:gd name="T21" fmla="*/ 454 h 1852"/>
                <a:gd name="T22" fmla="*/ 319 w 645"/>
                <a:gd name="T23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5" h="1852">
                  <a:moveTo>
                    <a:pt x="0" y="1852"/>
                  </a:moveTo>
                  <a:cubicBezTo>
                    <a:pt x="0" y="1691"/>
                    <a:pt x="0" y="1691"/>
                    <a:pt x="0" y="1691"/>
                  </a:cubicBezTo>
                  <a:cubicBezTo>
                    <a:pt x="0" y="1655"/>
                    <a:pt x="29" y="1625"/>
                    <a:pt x="65" y="1625"/>
                  </a:cubicBezTo>
                  <a:cubicBezTo>
                    <a:pt x="208" y="1625"/>
                    <a:pt x="208" y="1625"/>
                    <a:pt x="208" y="1625"/>
                  </a:cubicBezTo>
                  <a:cubicBezTo>
                    <a:pt x="318" y="1625"/>
                    <a:pt x="407" y="1536"/>
                    <a:pt x="407" y="1426"/>
                  </a:cubicBezTo>
                  <a:cubicBezTo>
                    <a:pt x="407" y="1405"/>
                    <a:pt x="407" y="1405"/>
                    <a:pt x="407" y="1405"/>
                  </a:cubicBezTo>
                  <a:cubicBezTo>
                    <a:pt x="407" y="676"/>
                    <a:pt x="407" y="676"/>
                    <a:pt x="407" y="676"/>
                  </a:cubicBezTo>
                  <a:cubicBezTo>
                    <a:pt x="407" y="627"/>
                    <a:pt x="446" y="587"/>
                    <a:pt x="495" y="587"/>
                  </a:cubicBezTo>
                  <a:cubicBezTo>
                    <a:pt x="556" y="587"/>
                    <a:pt x="556" y="587"/>
                    <a:pt x="556" y="587"/>
                  </a:cubicBezTo>
                  <a:cubicBezTo>
                    <a:pt x="605" y="587"/>
                    <a:pt x="645" y="548"/>
                    <a:pt x="645" y="499"/>
                  </a:cubicBezTo>
                  <a:cubicBezTo>
                    <a:pt x="645" y="482"/>
                    <a:pt x="640" y="467"/>
                    <a:pt x="633" y="454"/>
                  </a:cubicBezTo>
                  <a:cubicBezTo>
                    <a:pt x="319" y="0"/>
                    <a:pt x="319" y="0"/>
                    <a:pt x="319" y="0"/>
                  </a:cubicBezTo>
                </a:path>
              </a:pathLst>
            </a:custGeom>
            <a:noFill/>
            <a:ln w="18097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iṥ1îďe">
              <a:extLst>
                <a:ext uri="{FF2B5EF4-FFF2-40B4-BE49-F238E27FC236}">
                  <a16:creationId xmlns:a16="http://schemas.microsoft.com/office/drawing/2014/main" xmlns="" id="{7AB2A391-FCDD-4E3D-991E-1A81F27662BA}"/>
                </a:ext>
              </a:extLst>
            </p:cNvPr>
            <p:cNvSpPr/>
            <p:nvPr/>
          </p:nvSpPr>
          <p:spPr bwMode="auto">
            <a:xfrm rot="5400000">
              <a:off x="3055895" y="1988054"/>
              <a:ext cx="482735" cy="481756"/>
            </a:xfrm>
            <a:prstGeom prst="ellipse">
              <a:avLst/>
            </a:prstGeom>
            <a:solidFill>
              <a:schemeClr val="bg1"/>
            </a:solidFill>
            <a:ln w="10477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6" name="ïṧľíḋé">
              <a:extLst>
                <a:ext uri="{FF2B5EF4-FFF2-40B4-BE49-F238E27FC236}">
                  <a16:creationId xmlns:a16="http://schemas.microsoft.com/office/drawing/2014/main" xmlns="" id="{595A9C9E-A56B-4A87-8BB8-B5014D6904F4}"/>
                </a:ext>
              </a:extLst>
            </p:cNvPr>
            <p:cNvSpPr/>
            <p:nvPr/>
          </p:nvSpPr>
          <p:spPr bwMode="auto">
            <a:xfrm rot="5400000">
              <a:off x="3005207" y="5070839"/>
              <a:ext cx="584110" cy="582925"/>
            </a:xfrm>
            <a:prstGeom prst="ellipse">
              <a:avLst/>
            </a:prstGeom>
            <a:solidFill>
              <a:schemeClr val="bg2"/>
            </a:solidFill>
            <a:ln w="104775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7" name="iŝľíḍé">
              <a:extLst>
                <a:ext uri="{FF2B5EF4-FFF2-40B4-BE49-F238E27FC236}">
                  <a16:creationId xmlns:a16="http://schemas.microsoft.com/office/drawing/2014/main" xmlns="" id="{6A0D5418-5A9E-475F-9405-585294AFCE33}"/>
                </a:ext>
              </a:extLst>
            </p:cNvPr>
            <p:cNvSpPr/>
            <p:nvPr/>
          </p:nvSpPr>
          <p:spPr bwMode="auto">
            <a:xfrm rot="5400000">
              <a:off x="5102867" y="1624289"/>
              <a:ext cx="1495205" cy="4289780"/>
            </a:xfrm>
            <a:custGeom>
              <a:avLst/>
              <a:gdLst>
                <a:gd name="T0" fmla="*/ 645 w 645"/>
                <a:gd name="T1" fmla="*/ 1852 h 1852"/>
                <a:gd name="T2" fmla="*/ 645 w 645"/>
                <a:gd name="T3" fmla="*/ 1691 h 1852"/>
                <a:gd name="T4" fmla="*/ 579 w 645"/>
                <a:gd name="T5" fmla="*/ 1625 h 1852"/>
                <a:gd name="T6" fmla="*/ 437 w 645"/>
                <a:gd name="T7" fmla="*/ 1625 h 1852"/>
                <a:gd name="T8" fmla="*/ 237 w 645"/>
                <a:gd name="T9" fmla="*/ 1426 h 1852"/>
                <a:gd name="T10" fmla="*/ 238 w 645"/>
                <a:gd name="T11" fmla="*/ 1405 h 1852"/>
                <a:gd name="T12" fmla="*/ 238 w 645"/>
                <a:gd name="T13" fmla="*/ 676 h 1852"/>
                <a:gd name="T14" fmla="*/ 149 w 645"/>
                <a:gd name="T15" fmla="*/ 587 h 1852"/>
                <a:gd name="T16" fmla="*/ 88 w 645"/>
                <a:gd name="T17" fmla="*/ 587 h 1852"/>
                <a:gd name="T18" fmla="*/ 0 w 645"/>
                <a:gd name="T19" fmla="*/ 499 h 1852"/>
                <a:gd name="T20" fmla="*/ 12 w 645"/>
                <a:gd name="T21" fmla="*/ 454 h 1852"/>
                <a:gd name="T22" fmla="*/ 325 w 645"/>
                <a:gd name="T23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5" h="1852">
                  <a:moveTo>
                    <a:pt x="645" y="1852"/>
                  </a:moveTo>
                  <a:cubicBezTo>
                    <a:pt x="645" y="1691"/>
                    <a:pt x="645" y="1691"/>
                    <a:pt x="645" y="1691"/>
                  </a:cubicBezTo>
                  <a:cubicBezTo>
                    <a:pt x="645" y="1655"/>
                    <a:pt x="615" y="1625"/>
                    <a:pt x="579" y="1625"/>
                  </a:cubicBezTo>
                  <a:cubicBezTo>
                    <a:pt x="437" y="1625"/>
                    <a:pt x="437" y="1625"/>
                    <a:pt x="437" y="1625"/>
                  </a:cubicBezTo>
                  <a:cubicBezTo>
                    <a:pt x="327" y="1625"/>
                    <a:pt x="237" y="1536"/>
                    <a:pt x="237" y="1426"/>
                  </a:cubicBezTo>
                  <a:cubicBezTo>
                    <a:pt x="238" y="1405"/>
                    <a:pt x="238" y="1405"/>
                    <a:pt x="238" y="1405"/>
                  </a:cubicBezTo>
                  <a:cubicBezTo>
                    <a:pt x="238" y="676"/>
                    <a:pt x="238" y="676"/>
                    <a:pt x="238" y="676"/>
                  </a:cubicBezTo>
                  <a:cubicBezTo>
                    <a:pt x="238" y="627"/>
                    <a:pt x="198" y="587"/>
                    <a:pt x="149" y="587"/>
                  </a:cubicBezTo>
                  <a:cubicBezTo>
                    <a:pt x="88" y="587"/>
                    <a:pt x="88" y="587"/>
                    <a:pt x="88" y="587"/>
                  </a:cubicBezTo>
                  <a:cubicBezTo>
                    <a:pt x="39" y="587"/>
                    <a:pt x="0" y="548"/>
                    <a:pt x="0" y="499"/>
                  </a:cubicBezTo>
                  <a:cubicBezTo>
                    <a:pt x="0" y="482"/>
                    <a:pt x="4" y="467"/>
                    <a:pt x="12" y="454"/>
                  </a:cubicBezTo>
                  <a:cubicBezTo>
                    <a:pt x="325" y="0"/>
                    <a:pt x="325" y="0"/>
                    <a:pt x="325" y="0"/>
                  </a:cubicBezTo>
                </a:path>
              </a:pathLst>
            </a:custGeom>
            <a:noFill/>
            <a:ln w="1809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iSlíḍé">
              <a:extLst>
                <a:ext uri="{FF2B5EF4-FFF2-40B4-BE49-F238E27FC236}">
                  <a16:creationId xmlns:a16="http://schemas.microsoft.com/office/drawing/2014/main" xmlns="" id="{539A46A9-2370-4066-A0D8-920FE53AC7E0}"/>
                </a:ext>
              </a:extLst>
            </p:cNvPr>
            <p:cNvSpPr/>
            <p:nvPr/>
          </p:nvSpPr>
          <p:spPr bwMode="auto">
            <a:xfrm rot="5400000">
              <a:off x="3460274" y="4381626"/>
              <a:ext cx="260094" cy="260094"/>
            </a:xfrm>
            <a:prstGeom prst="ellipse">
              <a:avLst/>
            </a:prstGeom>
            <a:solidFill>
              <a:schemeClr val="bg1"/>
            </a:solidFill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9" name="îSlídé">
              <a:extLst>
                <a:ext uri="{FF2B5EF4-FFF2-40B4-BE49-F238E27FC236}">
                  <a16:creationId xmlns:a16="http://schemas.microsoft.com/office/drawing/2014/main" xmlns="" id="{AEA6F351-7AC5-4958-89B9-6D377E1FBB95}"/>
                </a:ext>
              </a:extLst>
            </p:cNvPr>
            <p:cNvSpPr/>
            <p:nvPr/>
          </p:nvSpPr>
          <p:spPr bwMode="auto">
            <a:xfrm rot="5400000">
              <a:off x="3460274" y="2923957"/>
              <a:ext cx="260094" cy="260094"/>
            </a:xfrm>
            <a:prstGeom prst="ellipse">
              <a:avLst/>
            </a:prstGeom>
            <a:solidFill>
              <a:schemeClr val="bg1"/>
            </a:solidFill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</p:grpSp>
      <p:sp>
        <p:nvSpPr>
          <p:cNvPr id="32" name="文本框 3"/>
          <p:cNvSpPr txBox="1"/>
          <p:nvPr/>
        </p:nvSpPr>
        <p:spPr>
          <a:xfrm>
            <a:off x="1730570" y="1520542"/>
            <a:ext cx="51976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设置多种教学形式，学生能依据兴趣爱好展开自我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学习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文本框 144"/>
          <p:cNvSpPr txBox="1"/>
          <p:nvPr/>
        </p:nvSpPr>
        <p:spPr>
          <a:xfrm>
            <a:off x="1787132" y="4060567"/>
            <a:ext cx="5197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全程记录学生的学习历程，多维度评价学生学习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文本框 145"/>
          <p:cNvSpPr txBox="1"/>
          <p:nvPr/>
        </p:nvSpPr>
        <p:spPr>
          <a:xfrm>
            <a:off x="1750612" y="5252416"/>
            <a:ext cx="5197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系统基于微信平台，实时三方零距离沟通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交流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文本框 147"/>
          <p:cNvSpPr txBox="1"/>
          <p:nvPr/>
        </p:nvSpPr>
        <p:spPr>
          <a:xfrm>
            <a:off x="1730570" y="2906886"/>
            <a:ext cx="5197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高互动的教学方法，引导学生积极参与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课堂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AutoShape 23"/>
          <p:cNvSpPr>
            <a:spLocks/>
          </p:cNvSpPr>
          <p:nvPr/>
        </p:nvSpPr>
        <p:spPr bwMode="auto">
          <a:xfrm>
            <a:off x="956767" y="1686993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8" name="AutoShape 25"/>
          <p:cNvSpPr>
            <a:spLocks/>
          </p:cNvSpPr>
          <p:nvPr/>
        </p:nvSpPr>
        <p:spPr bwMode="auto">
          <a:xfrm>
            <a:off x="956767" y="4170831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9" name="AutoShape 26"/>
          <p:cNvSpPr>
            <a:spLocks/>
          </p:cNvSpPr>
          <p:nvPr/>
        </p:nvSpPr>
        <p:spPr bwMode="auto">
          <a:xfrm>
            <a:off x="956767" y="5346129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0" name="AutoShape 27"/>
          <p:cNvSpPr>
            <a:spLocks/>
          </p:cNvSpPr>
          <p:nvPr/>
        </p:nvSpPr>
        <p:spPr bwMode="auto">
          <a:xfrm>
            <a:off x="966292" y="1774306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01</a:t>
            </a:r>
            <a:endParaRPr lang="en-US" sz="110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2" name="AutoShape 29"/>
          <p:cNvSpPr>
            <a:spLocks/>
          </p:cNvSpPr>
          <p:nvPr/>
        </p:nvSpPr>
        <p:spPr bwMode="auto">
          <a:xfrm>
            <a:off x="966292" y="4258145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03</a:t>
            </a:r>
            <a:endParaRPr lang="en-US" sz="110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3" name="AutoShape 30"/>
          <p:cNvSpPr>
            <a:spLocks/>
          </p:cNvSpPr>
          <p:nvPr/>
        </p:nvSpPr>
        <p:spPr bwMode="auto">
          <a:xfrm>
            <a:off x="966292" y="5441380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04</a:t>
            </a:r>
            <a:endParaRPr lang="en-US" sz="110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6" name="AutoShape 23"/>
          <p:cNvSpPr>
            <a:spLocks/>
          </p:cNvSpPr>
          <p:nvPr/>
        </p:nvSpPr>
        <p:spPr bwMode="auto">
          <a:xfrm>
            <a:off x="953046" y="2897064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7" name="AutoShape 27"/>
          <p:cNvSpPr>
            <a:spLocks/>
          </p:cNvSpPr>
          <p:nvPr/>
        </p:nvSpPr>
        <p:spPr bwMode="auto">
          <a:xfrm>
            <a:off x="962571" y="2984377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altLang="zh-CN" sz="1650" b="1" dirty="0">
                <a:solidFill>
                  <a:schemeClr val="bg1"/>
                </a:solidFill>
                <a:latin typeface="Roboto Light" panose="02000000000000000000" pitchFamily="2" charset="0"/>
              </a:rPr>
              <a:t>02</a:t>
            </a:r>
            <a:endParaRPr lang="en-US" sz="1650" b="1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 animBg="1"/>
      <p:bldP spid="40" grpId="0"/>
      <p:bldP spid="42" grpId="0"/>
      <p:bldP spid="43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612952" y="3400302"/>
            <a:ext cx="624783" cy="624783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189819" y="2743378"/>
            <a:ext cx="624783" cy="624783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47" name="椭圆 4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42074" y="2619453"/>
            <a:ext cx="461966" cy="46196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45449" y="3353392"/>
            <a:ext cx="558525" cy="558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36624" y="2174253"/>
            <a:ext cx="396942" cy="3969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10235" y="2034272"/>
            <a:ext cx="483157" cy="483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88058" y="3691655"/>
            <a:ext cx="307015" cy="3070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645874" y="2947824"/>
            <a:ext cx="311816" cy="311816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82" name="椭圆 8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22457" y="3328043"/>
            <a:ext cx="311816" cy="311816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2048" y="2166557"/>
            <a:ext cx="311816" cy="31181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66247" y="2390969"/>
            <a:ext cx="231826" cy="231826"/>
            <a:chOff x="5252030" y="2008764"/>
            <a:chExt cx="809336" cy="809336"/>
          </a:xfrm>
          <a:solidFill>
            <a:schemeClr val="accent2"/>
          </a:solidFill>
        </p:grpSpPr>
        <p:sp>
          <p:nvSpPr>
            <p:cNvPr id="91" name="椭圆 9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569225" y="2936301"/>
            <a:ext cx="452227" cy="452227"/>
            <a:chOff x="5252030" y="2008764"/>
            <a:chExt cx="809336" cy="809336"/>
          </a:xfrm>
          <a:solidFill>
            <a:schemeClr val="accent3"/>
          </a:solidFill>
        </p:grpSpPr>
        <p:sp>
          <p:nvSpPr>
            <p:cNvPr id="94" name="椭圆 9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239495" y="2571195"/>
            <a:ext cx="226113" cy="226113"/>
            <a:chOff x="5252030" y="2008764"/>
            <a:chExt cx="809336" cy="809336"/>
          </a:xfrm>
          <a:solidFill>
            <a:schemeClr val="accent4"/>
          </a:solidFill>
        </p:grpSpPr>
        <p:sp>
          <p:nvSpPr>
            <p:cNvPr id="97" name="椭圆 9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42355" y="1926784"/>
            <a:ext cx="2288318" cy="2288318"/>
            <a:chOff x="5252030" y="2008764"/>
            <a:chExt cx="809336" cy="809336"/>
          </a:xfrm>
          <a:solidFill>
            <a:schemeClr val="accent6"/>
          </a:solidFill>
        </p:grpSpPr>
        <p:sp>
          <p:nvSpPr>
            <p:cNvPr id="100" name="椭圆 9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27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600" kern="0">
                <a:solidFill>
                  <a:sysClr val="window" lastClr="FFFFFF"/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8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"/>
          <p:cNvSpPr txBox="1"/>
          <p:nvPr/>
        </p:nvSpPr>
        <p:spPr>
          <a:xfrm>
            <a:off x="5171868" y="4569610"/>
            <a:ext cx="2031299" cy="646319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marL="0" lvl="1" indent="0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103" name="文本框 9"/>
          <p:cNvSpPr txBox="1"/>
          <p:nvPr/>
        </p:nvSpPr>
        <p:spPr>
          <a:xfrm>
            <a:off x="3981103" y="5407586"/>
            <a:ext cx="1939292" cy="373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可行性分析</a:t>
            </a:r>
            <a:endParaRPr lang="zh-CN" altLang="en-US" sz="2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文本框 9"/>
          <p:cNvSpPr txBox="1"/>
          <p:nvPr/>
        </p:nvSpPr>
        <p:spPr>
          <a:xfrm>
            <a:off x="3981103" y="5865123"/>
            <a:ext cx="239456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√多维度学生成绩分析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uanti SC" charset="-122"/>
            </a:endParaRPr>
          </a:p>
        </p:txBody>
      </p:sp>
      <p:sp>
        <p:nvSpPr>
          <p:cNvPr id="105" name="文本框 9"/>
          <p:cNvSpPr txBox="1"/>
          <p:nvPr/>
        </p:nvSpPr>
        <p:spPr>
          <a:xfrm>
            <a:off x="6742623" y="5407586"/>
            <a:ext cx="232636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√多渠道创新教学模式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uanti SC" charset="-122"/>
            </a:endParaRPr>
          </a:p>
        </p:txBody>
      </p:sp>
      <p:sp>
        <p:nvSpPr>
          <p:cNvPr id="50" name="文本框 9"/>
          <p:cNvSpPr txBox="1"/>
          <p:nvPr/>
        </p:nvSpPr>
        <p:spPr>
          <a:xfrm>
            <a:off x="7131159" y="5865122"/>
            <a:ext cx="239456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uanti SC" charset="-122"/>
              </a:rPr>
              <a:t>√零距离教学沟通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3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52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6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2" grpId="0"/>
          <p:bldP spid="103" grpId="0"/>
          <p:bldP spid="104" grpId="0"/>
          <p:bldP spid="105" grpId="0"/>
          <p:bldP spid="5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Diagram 3"/>
          <p:cNvGraphicFramePr/>
          <p:nvPr>
            <p:extLst>
              <p:ext uri="{D42A27DB-BD31-4B8C-83A1-F6EECF244321}">
                <p14:modId xmlns:p14="http://schemas.microsoft.com/office/powerpoint/2010/main" val="882355450"/>
              </p:ext>
            </p:extLst>
          </p:nvPr>
        </p:nvGraphicFramePr>
        <p:xfrm>
          <a:off x="3357356" y="2092132"/>
          <a:ext cx="6144040" cy="4095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Rectangle 5"/>
          <p:cNvSpPr/>
          <p:nvPr/>
        </p:nvSpPr>
        <p:spPr>
          <a:xfrm>
            <a:off x="6922593" y="3053788"/>
            <a:ext cx="837218" cy="811475"/>
          </a:xfrm>
          <a:prstGeom prst="rect">
            <a:avLst/>
          </a:prstGeom>
        </p:spPr>
        <p:txBody>
          <a:bodyPr wrap="none" lIns="96420" tIns="48210" rIns="96420" bIns="48210">
            <a:spAutoFit/>
          </a:bodyPr>
          <a:lstStyle/>
          <a:p>
            <a:r>
              <a:rPr lang="en-US" altLang="zh-CN" sz="4600" dirty="0">
                <a:solidFill>
                  <a:schemeClr val="bg1">
                    <a:lumMod val="65000"/>
                  </a:schemeClr>
                </a:solidFill>
                <a:latin typeface="FontAwesome" pitchFamily="2" charset="0"/>
              </a:rPr>
              <a:t>02</a:t>
            </a:r>
            <a:endParaRPr lang="en-US" sz="4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6922591" y="4534658"/>
            <a:ext cx="951168" cy="81147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FontAwesome" pitchFamily="2" charset="0"/>
              </a:rPr>
              <a:t>04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53" name="Rectangle 37"/>
          <p:cNvSpPr/>
          <p:nvPr/>
        </p:nvSpPr>
        <p:spPr>
          <a:xfrm>
            <a:off x="5324430" y="3053788"/>
            <a:ext cx="837218" cy="811475"/>
          </a:xfrm>
          <a:prstGeom prst="rect">
            <a:avLst/>
          </a:prstGeom>
        </p:spPr>
        <p:txBody>
          <a:bodyPr wrap="none" lIns="96420" tIns="48210" rIns="96420" bIns="4821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FontAwesome" pitchFamily="2" charset="0"/>
              </a:rPr>
              <a:t>01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54" name="Rectangle 38"/>
          <p:cNvSpPr/>
          <p:nvPr/>
        </p:nvSpPr>
        <p:spPr>
          <a:xfrm>
            <a:off x="5324430" y="4534658"/>
            <a:ext cx="837218" cy="811475"/>
          </a:xfrm>
          <a:prstGeom prst="rect">
            <a:avLst/>
          </a:prstGeom>
        </p:spPr>
        <p:txBody>
          <a:bodyPr wrap="none" lIns="96420" tIns="48210" rIns="96420" bIns="48210">
            <a:spAutoFit/>
          </a:bodyPr>
          <a:lstStyle/>
          <a:p>
            <a:r>
              <a:rPr lang="en-US" altLang="zh-CN" sz="4600" dirty="0">
                <a:solidFill>
                  <a:schemeClr val="bg1">
                    <a:lumMod val="65000"/>
                  </a:schemeClr>
                </a:solidFill>
                <a:latin typeface="FontAwesome" pitchFamily="2" charset="0"/>
              </a:rPr>
              <a:t>03</a:t>
            </a:r>
            <a:endParaRPr lang="en-US" sz="4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8950796" y="2053014"/>
            <a:ext cx="3238229" cy="1316133"/>
          </a:xfrm>
          <a:prstGeom prst="rect">
            <a:avLst/>
          </a:prstGeom>
        </p:spPr>
        <p:txBody>
          <a:bodyPr vert="horz" wrap="square" lIns="114667" tIns="57334" rIns="114667" bIns="57334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随着数字经济的发展，以手机为载体的微信应用使得人们获得知识的途径逐渐从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PC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端转为便捷的移动智能端，让培训学习变得更加便捷、有效，从而提高综合竞争力。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8798457" y="4940393"/>
            <a:ext cx="3551303" cy="836001"/>
          </a:xfrm>
          <a:prstGeom prst="rect">
            <a:avLst/>
          </a:prstGeom>
        </p:spPr>
        <p:txBody>
          <a:bodyPr vert="horz" wrap="square" lIns="114667" tIns="57334" rIns="114667" bIns="57334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我方提供与系统相关的说明文档、用户手册、管理和运行规程等文档，并提供系统维护服务。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1473400" y="2188590"/>
            <a:ext cx="3000731" cy="1076067"/>
          </a:xfrm>
          <a:prstGeom prst="rect">
            <a:avLst/>
          </a:prstGeom>
        </p:spPr>
        <p:txBody>
          <a:bodyPr vert="horz" wrap="square" lIns="114667" tIns="57334" rIns="114667" bIns="57334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本系统服务器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web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端采用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PHP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开发平台，小程序端基于微信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web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开发工具，开源免费的开发工具既可节约开发成本又能保证开发进度。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1373997" y="5522613"/>
            <a:ext cx="2577745" cy="1076067"/>
          </a:xfrm>
          <a:prstGeom prst="rect">
            <a:avLst/>
          </a:prstGeom>
        </p:spPr>
        <p:txBody>
          <a:bodyPr vert="horz" wrap="square" lIns="114667" tIns="57334" rIns="114667" bIns="57334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我方有专门的法律顾问负责软件产品产权保护方面的相关事宜，保证商业秘密和核心技术适用法律保护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。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04496" y="1582563"/>
            <a:ext cx="1415990" cy="651359"/>
          </a:xfrm>
          <a:prstGeom prst="rect">
            <a:avLst/>
          </a:prstGeom>
          <a:noFill/>
        </p:spPr>
        <p:txBody>
          <a:bodyPr wrap="square" lIns="96420" tIns="48210" rIns="96420" bIns="4821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技术可行性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2863085" y="2019839"/>
            <a:ext cx="15500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393763" y="2011769"/>
            <a:ext cx="850300" cy="5893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联系 62"/>
          <p:cNvSpPr/>
          <p:nvPr/>
        </p:nvSpPr>
        <p:spPr>
          <a:xfrm>
            <a:off x="5203733" y="2551982"/>
            <a:ext cx="75938" cy="759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0" tIns="48210" rIns="96420" bIns="48210"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950795" y="1506949"/>
            <a:ext cx="1705569" cy="651359"/>
          </a:xfrm>
          <a:prstGeom prst="rect">
            <a:avLst/>
          </a:prstGeom>
          <a:noFill/>
        </p:spPr>
        <p:txBody>
          <a:bodyPr wrap="square" lIns="96420" tIns="48210" rIns="96420" bIns="4821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经济可行性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8924006" y="1920756"/>
            <a:ext cx="15500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7846970" y="1920758"/>
            <a:ext cx="1077036" cy="666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联系 66"/>
          <p:cNvSpPr/>
          <p:nvPr/>
        </p:nvSpPr>
        <p:spPr>
          <a:xfrm>
            <a:off x="7756510" y="2559786"/>
            <a:ext cx="113906" cy="1139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0" tIns="48210" rIns="96420" bIns="48210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67506" y="4936882"/>
            <a:ext cx="1550066" cy="651359"/>
          </a:xfrm>
          <a:prstGeom prst="rect">
            <a:avLst/>
          </a:prstGeom>
          <a:noFill/>
        </p:spPr>
        <p:txBody>
          <a:bodyPr wrap="square" lIns="96420" tIns="48210" rIns="96420" bIns="4821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法律可行性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2240717" y="5416525"/>
            <a:ext cx="15500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777390" y="5103654"/>
            <a:ext cx="910697" cy="312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联系 70"/>
          <p:cNvSpPr/>
          <p:nvPr/>
        </p:nvSpPr>
        <p:spPr>
          <a:xfrm>
            <a:off x="4675767" y="5010851"/>
            <a:ext cx="113906" cy="1139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0" tIns="48210" rIns="96420" bIns="48210"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765444" y="4329213"/>
            <a:ext cx="1942948" cy="651359"/>
          </a:xfrm>
          <a:prstGeom prst="rect">
            <a:avLst/>
          </a:prstGeom>
          <a:noFill/>
        </p:spPr>
        <p:txBody>
          <a:bodyPr wrap="square" lIns="96420" tIns="48210" rIns="96420" bIns="48210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运行环境可行性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8385488" y="4779180"/>
            <a:ext cx="2450688" cy="7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8338053" y="4748565"/>
            <a:ext cx="75938" cy="7593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0" tIns="48210" rIns="96420" bIns="48210"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3238085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444263" y="231949"/>
            <a:ext cx="2888768" cy="69175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18682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2831" y="1263619"/>
            <a:ext cx="3665879" cy="5614034"/>
            <a:chOff x="1532831" y="1263619"/>
            <a:chExt cx="3665879" cy="5614034"/>
          </a:xfrm>
        </p:grpSpPr>
        <p:grpSp>
          <p:nvGrpSpPr>
            <p:cNvPr id="20" name="组合 19"/>
            <p:cNvGrpSpPr/>
            <p:nvPr/>
          </p:nvGrpSpPr>
          <p:grpSpPr>
            <a:xfrm>
              <a:off x="1684851" y="2054772"/>
              <a:ext cx="3374836" cy="4002636"/>
              <a:chOff x="2161570" y="1530514"/>
              <a:chExt cx="3243086" cy="397720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161570" y="1883153"/>
                <a:ext cx="3243086" cy="3227228"/>
                <a:chOff x="1892871" y="1295679"/>
                <a:chExt cx="2749749" cy="2736304"/>
              </a:xfrm>
              <a:effectLst>
                <a:outerShdw blurRad="152400" dist="114300" dir="12240000" sx="102000" sy="102000" algn="t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5" name="饼形 44"/>
                <p:cNvSpPr/>
                <p:nvPr/>
              </p:nvSpPr>
              <p:spPr>
                <a:xfrm>
                  <a:off x="1906316" y="1295679"/>
                  <a:ext cx="2736304" cy="2736304"/>
                </a:xfrm>
                <a:prstGeom prst="pie">
                  <a:avLst>
                    <a:gd name="adj1" fmla="val 10781442"/>
                    <a:gd name="adj2" fmla="val 30547"/>
                  </a:avLst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饼形 45"/>
                <p:cNvSpPr/>
                <p:nvPr/>
              </p:nvSpPr>
              <p:spPr>
                <a:xfrm>
                  <a:off x="1892871" y="1295679"/>
                  <a:ext cx="2736304" cy="2736304"/>
                </a:xfrm>
                <a:prstGeom prst="pie">
                  <a:avLst>
                    <a:gd name="adj1" fmla="val 10781442"/>
                    <a:gd name="adj2" fmla="val 16200000"/>
                  </a:avLst>
                </a:prstGeom>
                <a:gradFill>
                  <a:gsLst>
                    <a:gs pos="0">
                      <a:srgbClr val="F48C74"/>
                    </a:gs>
                    <a:gs pos="100000">
                      <a:srgbClr val="F6A592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922563" y="2642461"/>
                <a:ext cx="1708612" cy="1708612"/>
                <a:chOff x="6169595" y="1629594"/>
                <a:chExt cx="2055452" cy="2055452"/>
              </a:xfrm>
              <a:effectLst>
                <a:outerShdw blurRad="431800" dist="368300" dir="8100000" sx="94000" sy="94000" algn="tr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40" name="iŝľîḓé">
                  <a:extLst>
                    <a:ext uri="{FF2B5EF4-FFF2-40B4-BE49-F238E27FC236}">
                      <a16:creationId xmlns:a16="http://schemas.microsoft.com/office/drawing/2014/main" xmlns="" id="{BDBF7817-34DB-4C2B-8FAB-8716627362D3}"/>
                    </a:ext>
                  </a:extLst>
                </p:cNvPr>
                <p:cNvSpPr/>
                <p:nvPr/>
              </p:nvSpPr>
              <p:spPr>
                <a:xfrm>
                  <a:off x="6169595" y="1629594"/>
                  <a:ext cx="2055452" cy="20554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67036" h="2967037">
                      <a:moveTo>
                        <a:pt x="2668551" y="1969018"/>
                      </a:moveTo>
                      <a:cubicBezTo>
                        <a:pt x="2673831" y="1956347"/>
                        <a:pt x="2678054" y="1944733"/>
                        <a:pt x="2683334" y="1932062"/>
                      </a:cubicBezTo>
                      <a:lnTo>
                        <a:pt x="2887120" y="1944733"/>
                      </a:lnTo>
                      <a:cubicBezTo>
                        <a:pt x="2913517" y="1862374"/>
                        <a:pt x="2933578" y="1778959"/>
                        <a:pt x="2945193" y="1694488"/>
                      </a:cubicBezTo>
                      <a:lnTo>
                        <a:pt x="2757245" y="1615297"/>
                      </a:lnTo>
                      <a:cubicBezTo>
                        <a:pt x="2761469" y="1575173"/>
                        <a:pt x="2763581" y="1535049"/>
                        <a:pt x="2763581" y="1494926"/>
                      </a:cubicBezTo>
                      <a:lnTo>
                        <a:pt x="2958920" y="1436852"/>
                      </a:lnTo>
                      <a:cubicBezTo>
                        <a:pt x="2955752" y="1351325"/>
                        <a:pt x="2946249" y="1265799"/>
                        <a:pt x="2928299" y="1181328"/>
                      </a:cubicBezTo>
                      <a:lnTo>
                        <a:pt x="2724513" y="1170769"/>
                      </a:lnTo>
                      <a:cubicBezTo>
                        <a:pt x="2715010" y="1131701"/>
                        <a:pt x="2703395" y="1093689"/>
                        <a:pt x="2689669" y="1055677"/>
                      </a:cubicBezTo>
                      <a:lnTo>
                        <a:pt x="2854387" y="934251"/>
                      </a:lnTo>
                      <a:cubicBezTo>
                        <a:pt x="2822710" y="855059"/>
                        <a:pt x="2784699" y="777980"/>
                        <a:pt x="2738240" y="705124"/>
                      </a:cubicBezTo>
                      <a:lnTo>
                        <a:pt x="2542901" y="765309"/>
                      </a:lnTo>
                      <a:cubicBezTo>
                        <a:pt x="2520727" y="732577"/>
                        <a:pt x="2496442" y="699844"/>
                        <a:pt x="2471101" y="669223"/>
                      </a:cubicBezTo>
                      <a:lnTo>
                        <a:pt x="2585136" y="499226"/>
                      </a:lnTo>
                      <a:cubicBezTo>
                        <a:pt x="2556627" y="467549"/>
                        <a:pt x="2527063" y="436929"/>
                        <a:pt x="2495386" y="407364"/>
                      </a:cubicBezTo>
                      <a:cubicBezTo>
                        <a:pt x="2463710" y="377799"/>
                        <a:pt x="2430977" y="350346"/>
                        <a:pt x="2398245" y="323949"/>
                      </a:cubicBezTo>
                      <a:lnTo>
                        <a:pt x="2235638" y="447488"/>
                      </a:lnTo>
                      <a:cubicBezTo>
                        <a:pt x="2202906" y="424258"/>
                        <a:pt x="2170173" y="402085"/>
                        <a:pt x="2135329" y="382023"/>
                      </a:cubicBezTo>
                      <a:lnTo>
                        <a:pt x="2182844" y="183516"/>
                      </a:lnTo>
                      <a:cubicBezTo>
                        <a:pt x="2106820" y="142337"/>
                        <a:pt x="2027629" y="108548"/>
                        <a:pt x="1946326" y="82151"/>
                      </a:cubicBezTo>
                      <a:lnTo>
                        <a:pt x="1835458" y="254261"/>
                      </a:lnTo>
                      <a:cubicBezTo>
                        <a:pt x="1796390" y="243702"/>
                        <a:pt x="1757322" y="234199"/>
                        <a:pt x="1718255" y="226808"/>
                      </a:cubicBezTo>
                      <a:lnTo>
                        <a:pt x="1695025" y="24078"/>
                      </a:lnTo>
                      <a:cubicBezTo>
                        <a:pt x="1609499" y="11407"/>
                        <a:pt x="1523972" y="7184"/>
                        <a:pt x="1438445" y="9295"/>
                      </a:cubicBezTo>
                      <a:lnTo>
                        <a:pt x="1393042" y="207802"/>
                      </a:lnTo>
                      <a:cubicBezTo>
                        <a:pt x="1352918" y="210969"/>
                        <a:pt x="1312795" y="215193"/>
                        <a:pt x="1273727" y="222584"/>
                      </a:cubicBezTo>
                      <a:lnTo>
                        <a:pt x="1181865" y="38860"/>
                      </a:lnTo>
                      <a:cubicBezTo>
                        <a:pt x="1098450" y="55754"/>
                        <a:pt x="1016091" y="81095"/>
                        <a:pt x="935844" y="112772"/>
                      </a:cubicBezTo>
                      <a:lnTo>
                        <a:pt x="961185" y="315502"/>
                      </a:lnTo>
                      <a:cubicBezTo>
                        <a:pt x="924229" y="331340"/>
                        <a:pt x="889385" y="350346"/>
                        <a:pt x="854541" y="369352"/>
                      </a:cubicBezTo>
                      <a:lnTo>
                        <a:pt x="705661" y="228919"/>
                      </a:lnTo>
                      <a:cubicBezTo>
                        <a:pt x="633861" y="273267"/>
                        <a:pt x="565228" y="325005"/>
                        <a:pt x="499763" y="383079"/>
                      </a:cubicBezTo>
                      <a:lnTo>
                        <a:pt x="592681" y="564691"/>
                      </a:lnTo>
                      <a:cubicBezTo>
                        <a:pt x="564172" y="592144"/>
                        <a:pt x="536719" y="621709"/>
                        <a:pt x="510322" y="652329"/>
                      </a:cubicBezTo>
                      <a:lnTo>
                        <a:pt x="323430" y="571026"/>
                      </a:lnTo>
                      <a:cubicBezTo>
                        <a:pt x="269580" y="639659"/>
                        <a:pt x="222066" y="711459"/>
                        <a:pt x="182998" y="785371"/>
                      </a:cubicBezTo>
                      <a:lnTo>
                        <a:pt x="332933" y="924748"/>
                      </a:lnTo>
                      <a:cubicBezTo>
                        <a:pt x="321319" y="949033"/>
                        <a:pt x="310760" y="973318"/>
                        <a:pt x="300201" y="997604"/>
                      </a:cubicBezTo>
                      <a:cubicBezTo>
                        <a:pt x="294922" y="1010274"/>
                        <a:pt x="290698" y="1021889"/>
                        <a:pt x="285419" y="1034560"/>
                      </a:cubicBezTo>
                      <a:lnTo>
                        <a:pt x="81633" y="1022945"/>
                      </a:lnTo>
                      <a:cubicBezTo>
                        <a:pt x="55236" y="1105304"/>
                        <a:pt x="35174" y="1188719"/>
                        <a:pt x="23559" y="1273190"/>
                      </a:cubicBezTo>
                      <a:lnTo>
                        <a:pt x="211507" y="1352381"/>
                      </a:lnTo>
                      <a:cubicBezTo>
                        <a:pt x="207283" y="1392505"/>
                        <a:pt x="205171" y="1432628"/>
                        <a:pt x="205171" y="1472752"/>
                      </a:cubicBezTo>
                      <a:lnTo>
                        <a:pt x="8777" y="1529770"/>
                      </a:lnTo>
                      <a:cubicBezTo>
                        <a:pt x="11944" y="1615297"/>
                        <a:pt x="21447" y="1700823"/>
                        <a:pt x="39397" y="1785294"/>
                      </a:cubicBezTo>
                      <a:lnTo>
                        <a:pt x="243183" y="1795853"/>
                      </a:lnTo>
                      <a:cubicBezTo>
                        <a:pt x="252686" y="1834921"/>
                        <a:pt x="264301" y="1872932"/>
                        <a:pt x="278027" y="1910944"/>
                      </a:cubicBezTo>
                      <a:lnTo>
                        <a:pt x="113309" y="2032371"/>
                      </a:lnTo>
                      <a:cubicBezTo>
                        <a:pt x="144986" y="2111563"/>
                        <a:pt x="182998" y="2188642"/>
                        <a:pt x="229457" y="2261498"/>
                      </a:cubicBezTo>
                      <a:lnTo>
                        <a:pt x="424795" y="2201313"/>
                      </a:lnTo>
                      <a:cubicBezTo>
                        <a:pt x="446969" y="2234045"/>
                        <a:pt x="471254" y="2266778"/>
                        <a:pt x="496596" y="2297398"/>
                      </a:cubicBezTo>
                      <a:lnTo>
                        <a:pt x="383616" y="2467396"/>
                      </a:lnTo>
                      <a:cubicBezTo>
                        <a:pt x="412125" y="2499072"/>
                        <a:pt x="441690" y="2529693"/>
                        <a:pt x="473366" y="2559258"/>
                      </a:cubicBezTo>
                      <a:cubicBezTo>
                        <a:pt x="505043" y="2588823"/>
                        <a:pt x="537775" y="2616276"/>
                        <a:pt x="570508" y="2642673"/>
                      </a:cubicBezTo>
                      <a:lnTo>
                        <a:pt x="734170" y="2520190"/>
                      </a:lnTo>
                      <a:cubicBezTo>
                        <a:pt x="766902" y="2543420"/>
                        <a:pt x="799635" y="2565593"/>
                        <a:pt x="834479" y="2585655"/>
                      </a:cubicBezTo>
                      <a:lnTo>
                        <a:pt x="786964" y="2784161"/>
                      </a:lnTo>
                      <a:cubicBezTo>
                        <a:pt x="862988" y="2825341"/>
                        <a:pt x="942179" y="2859129"/>
                        <a:pt x="1023482" y="2885526"/>
                      </a:cubicBezTo>
                      <a:lnTo>
                        <a:pt x="1134350" y="2713417"/>
                      </a:lnTo>
                      <a:cubicBezTo>
                        <a:pt x="1173418" y="2723976"/>
                        <a:pt x="1212486" y="2733479"/>
                        <a:pt x="1251553" y="2740870"/>
                      </a:cubicBezTo>
                      <a:lnTo>
                        <a:pt x="1274783" y="2943600"/>
                      </a:lnTo>
                      <a:cubicBezTo>
                        <a:pt x="1360310" y="2956270"/>
                        <a:pt x="1445836" y="2960494"/>
                        <a:pt x="1531363" y="2958382"/>
                      </a:cubicBezTo>
                      <a:lnTo>
                        <a:pt x="1576766" y="2759876"/>
                      </a:lnTo>
                      <a:cubicBezTo>
                        <a:pt x="1616890" y="2756708"/>
                        <a:pt x="1657013" y="2752485"/>
                        <a:pt x="1696081" y="2745093"/>
                      </a:cubicBezTo>
                      <a:lnTo>
                        <a:pt x="1786887" y="2927762"/>
                      </a:lnTo>
                      <a:cubicBezTo>
                        <a:pt x="1870302" y="2910868"/>
                        <a:pt x="1952661" y="2885526"/>
                        <a:pt x="2032908" y="2853850"/>
                      </a:cubicBezTo>
                      <a:lnTo>
                        <a:pt x="2007567" y="2651120"/>
                      </a:lnTo>
                      <a:cubicBezTo>
                        <a:pt x="2044523" y="2635281"/>
                        <a:pt x="2079367" y="2616276"/>
                        <a:pt x="2114212" y="2597270"/>
                      </a:cubicBezTo>
                      <a:lnTo>
                        <a:pt x="2263091" y="2737702"/>
                      </a:lnTo>
                      <a:cubicBezTo>
                        <a:pt x="2334892" y="2693355"/>
                        <a:pt x="2403524" y="2641617"/>
                        <a:pt x="2468989" y="2583543"/>
                      </a:cubicBezTo>
                      <a:lnTo>
                        <a:pt x="2376071" y="2401931"/>
                      </a:lnTo>
                      <a:cubicBezTo>
                        <a:pt x="2404580" y="2374478"/>
                        <a:pt x="2432033" y="2344913"/>
                        <a:pt x="2458430" y="2314292"/>
                      </a:cubicBezTo>
                      <a:lnTo>
                        <a:pt x="2645322" y="2395596"/>
                      </a:lnTo>
                      <a:cubicBezTo>
                        <a:pt x="2699172" y="2326963"/>
                        <a:pt x="2746687" y="2255163"/>
                        <a:pt x="2785754" y="2181251"/>
                      </a:cubicBezTo>
                      <a:lnTo>
                        <a:pt x="2635819" y="2041874"/>
                      </a:lnTo>
                      <a:cubicBezTo>
                        <a:pt x="2647433" y="2018645"/>
                        <a:pt x="2657992" y="1994359"/>
                        <a:pt x="2668551" y="1969018"/>
                      </a:cubicBezTo>
                      <a:close/>
                      <a:moveTo>
                        <a:pt x="1211430" y="2149574"/>
                      </a:moveTo>
                      <a:cubicBezTo>
                        <a:pt x="843982" y="1998583"/>
                        <a:pt x="667649" y="1578341"/>
                        <a:pt x="818641" y="1209837"/>
                      </a:cubicBezTo>
                      <a:cubicBezTo>
                        <a:pt x="969632" y="842389"/>
                        <a:pt x="1389874" y="666056"/>
                        <a:pt x="1758378" y="817047"/>
                      </a:cubicBezTo>
                      <a:cubicBezTo>
                        <a:pt x="2125826" y="968039"/>
                        <a:pt x="2302159" y="1388281"/>
                        <a:pt x="2151168" y="1756785"/>
                      </a:cubicBezTo>
                      <a:cubicBezTo>
                        <a:pt x="2000176" y="2125289"/>
                        <a:pt x="1578878" y="2300566"/>
                        <a:pt x="1211430" y="2149574"/>
                      </a:cubicBezTo>
                      <a:close/>
                    </a:path>
                  </a:pathLst>
                </a:custGeom>
                <a:solidFill>
                  <a:schemeClr val="accent3">
                    <a:lumMod val="95000"/>
                  </a:schemeClr>
                </a:solidFill>
                <a:ln w="10557" cap="flat">
                  <a:noFill/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424847" y="1884846"/>
                  <a:ext cx="1544948" cy="1544948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3">
                        <a:lumMod val="82000"/>
                      </a:schemeClr>
                    </a:gs>
                    <a:gs pos="0">
                      <a:schemeClr val="bg1">
                        <a:lumMod val="33000"/>
                        <a:lumOff val="67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  <a:gs pos="100000">
                      <a:schemeClr val="accent3">
                        <a:lumMod val="95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2" name="组合 41"/>
                <p:cNvGrpSpPr/>
                <p:nvPr/>
              </p:nvGrpSpPr>
              <p:grpSpPr>
                <a:xfrm>
                  <a:off x="6701649" y="2158054"/>
                  <a:ext cx="991344" cy="991344"/>
                  <a:chOff x="9553971" y="4318660"/>
                  <a:chExt cx="991344" cy="991344"/>
                </a:xfrm>
              </p:grpSpPr>
              <p:sp>
                <p:nvSpPr>
                  <p:cNvPr id="43" name="椭圆 42"/>
                  <p:cNvSpPr/>
                  <p:nvPr/>
                </p:nvSpPr>
                <p:spPr>
                  <a:xfrm>
                    <a:off x="9553971" y="4318660"/>
                    <a:ext cx="991344" cy="99134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B13316">
                          <a:lumMod val="96000"/>
                          <a:lumOff val="4000"/>
                        </a:srgbClr>
                      </a:gs>
                      <a:gs pos="100000">
                        <a:schemeClr val="bg1">
                          <a:alpha val="50000"/>
                        </a:schemeClr>
                      </a:gs>
                    </a:gsLst>
                    <a:lin ang="18900000" scaled="1"/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zh-CN" altLang="en-US" sz="4639" b="1" dirty="0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9601205" y="4365894"/>
                    <a:ext cx="896876" cy="896876"/>
                  </a:xfrm>
                  <a:prstGeom prst="ellipse">
                    <a:avLst/>
                  </a:prstGeom>
                  <a:solidFill>
                    <a:srgbClr val="F48C74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altLang="zh-CN" sz="4639" b="1" dirty="0">
                        <a:solidFill>
                          <a:schemeClr val="tx1"/>
                        </a:solidFill>
                      </a:rPr>
                      <a:t>01</a:t>
                    </a:r>
                    <a:endParaRPr lang="zh-CN" altLang="en-US" sz="4639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7" name="等腰三角形 36"/>
              <p:cNvSpPr/>
              <p:nvPr/>
            </p:nvSpPr>
            <p:spPr bwMode="auto">
              <a:xfrm rot="10800000" flipH="1">
                <a:off x="3672099" y="1530514"/>
                <a:ext cx="237886" cy="20507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13" tIns="48207" rIns="96413" bIns="482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143"/>
                <a:endParaRPr lang="zh-CN" altLang="en-US" sz="1898">
                  <a:latin typeface="Arial" pitchFamily="34" charset="0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 bwMode="auto">
              <a:xfrm rot="10800000" flipV="1">
                <a:off x="3776120" y="4375153"/>
                <a:ext cx="0" cy="98533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BDBD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9" name="椭圆 38"/>
              <p:cNvSpPr/>
              <p:nvPr/>
            </p:nvSpPr>
            <p:spPr bwMode="auto">
              <a:xfrm rot="10800000">
                <a:off x="3702502" y="5360484"/>
                <a:ext cx="147236" cy="147236"/>
              </a:xfrm>
              <a:prstGeom prst="ellipse">
                <a:avLst/>
              </a:pr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13" tIns="48207" rIns="96413" bIns="482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143"/>
                <a:endParaRPr lang="zh-CN" altLang="en-US" sz="1898">
                  <a:latin typeface="Arial" pitchFamily="34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052970" y="6255559"/>
              <a:ext cx="622096" cy="622094"/>
              <a:chOff x="804211" y="1545070"/>
              <a:chExt cx="1096909" cy="109690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804211" y="1545070"/>
                <a:ext cx="1096909" cy="1096908"/>
              </a:xfrm>
              <a:prstGeom prst="ellipse">
                <a:avLst/>
              </a:prstGeom>
              <a:noFill/>
              <a:ln w="1270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teacher-at-the-blackboard_65882"/>
              <p:cNvSpPr>
                <a:spLocks noChangeAspect="1"/>
              </p:cNvSpPr>
              <p:nvPr/>
            </p:nvSpPr>
            <p:spPr bwMode="auto">
              <a:xfrm>
                <a:off x="1186504" y="1970904"/>
                <a:ext cx="506540" cy="484861"/>
              </a:xfrm>
              <a:custGeom>
                <a:avLst/>
                <a:gdLst>
                  <a:gd name="connsiteX0" fmla="*/ 37204 w 608415"/>
                  <a:gd name="connsiteY0" fmla="*/ 154115 h 582377"/>
                  <a:gd name="connsiteX1" fmla="*/ 185044 w 608415"/>
                  <a:gd name="connsiteY1" fmla="*/ 154115 h 582377"/>
                  <a:gd name="connsiteX2" fmla="*/ 225753 w 608415"/>
                  <a:gd name="connsiteY2" fmla="*/ 173761 h 582377"/>
                  <a:gd name="connsiteX3" fmla="*/ 265489 w 608415"/>
                  <a:gd name="connsiteY3" fmla="*/ 223847 h 582377"/>
                  <a:gd name="connsiteX4" fmla="*/ 273865 w 608415"/>
                  <a:gd name="connsiteY4" fmla="*/ 234399 h 582377"/>
                  <a:gd name="connsiteX5" fmla="*/ 333225 w 608415"/>
                  <a:gd name="connsiteY5" fmla="*/ 234448 h 582377"/>
                  <a:gd name="connsiteX6" fmla="*/ 349440 w 608415"/>
                  <a:gd name="connsiteY6" fmla="*/ 250689 h 582377"/>
                  <a:gd name="connsiteX7" fmla="*/ 349440 w 608415"/>
                  <a:gd name="connsiteY7" fmla="*/ 263576 h 582377"/>
                  <a:gd name="connsiteX8" fmla="*/ 333225 w 608415"/>
                  <a:gd name="connsiteY8" fmla="*/ 279768 h 582377"/>
                  <a:gd name="connsiteX9" fmla="*/ 262957 w 608415"/>
                  <a:gd name="connsiteY9" fmla="*/ 279768 h 582377"/>
                  <a:gd name="connsiteX10" fmla="*/ 245183 w 608415"/>
                  <a:gd name="connsiteY10" fmla="*/ 271161 h 582377"/>
                  <a:gd name="connsiteX11" fmla="*/ 215576 w 608415"/>
                  <a:gd name="connsiteY11" fmla="*/ 233183 h 582377"/>
                  <a:gd name="connsiteX12" fmla="*/ 209197 w 608415"/>
                  <a:gd name="connsiteY12" fmla="*/ 230071 h 582377"/>
                  <a:gd name="connsiteX13" fmla="*/ 207200 w 608415"/>
                  <a:gd name="connsiteY13" fmla="*/ 230071 h 582377"/>
                  <a:gd name="connsiteX14" fmla="*/ 199117 w 608415"/>
                  <a:gd name="connsiteY14" fmla="*/ 238095 h 582377"/>
                  <a:gd name="connsiteX15" fmla="*/ 198873 w 608415"/>
                  <a:gd name="connsiteY15" fmla="*/ 566184 h 582377"/>
                  <a:gd name="connsiteX16" fmla="*/ 182658 w 608415"/>
                  <a:gd name="connsiteY16" fmla="*/ 582377 h 582377"/>
                  <a:gd name="connsiteX17" fmla="*/ 155388 w 608415"/>
                  <a:gd name="connsiteY17" fmla="*/ 582377 h 582377"/>
                  <a:gd name="connsiteX18" fmla="*/ 139124 w 608415"/>
                  <a:gd name="connsiteY18" fmla="*/ 566184 h 582377"/>
                  <a:gd name="connsiteX19" fmla="*/ 139124 w 608415"/>
                  <a:gd name="connsiteY19" fmla="*/ 430270 h 582377"/>
                  <a:gd name="connsiteX20" fmla="*/ 130456 w 608415"/>
                  <a:gd name="connsiteY20" fmla="*/ 421566 h 582377"/>
                  <a:gd name="connsiteX21" fmla="*/ 121739 w 608415"/>
                  <a:gd name="connsiteY21" fmla="*/ 430270 h 582377"/>
                  <a:gd name="connsiteX22" fmla="*/ 121739 w 608415"/>
                  <a:gd name="connsiteY22" fmla="*/ 565503 h 582377"/>
                  <a:gd name="connsiteX23" fmla="*/ 104842 w 608415"/>
                  <a:gd name="connsiteY23" fmla="*/ 582377 h 582377"/>
                  <a:gd name="connsiteX24" fmla="*/ 78157 w 608415"/>
                  <a:gd name="connsiteY24" fmla="*/ 582377 h 582377"/>
                  <a:gd name="connsiteX25" fmla="*/ 61941 w 608415"/>
                  <a:gd name="connsiteY25" fmla="*/ 566184 h 582377"/>
                  <a:gd name="connsiteX26" fmla="*/ 61795 w 608415"/>
                  <a:gd name="connsiteY26" fmla="*/ 238095 h 582377"/>
                  <a:gd name="connsiteX27" fmla="*/ 53760 w 608415"/>
                  <a:gd name="connsiteY27" fmla="*/ 230071 h 582377"/>
                  <a:gd name="connsiteX28" fmla="*/ 45725 w 608415"/>
                  <a:gd name="connsiteY28" fmla="*/ 238095 h 582377"/>
                  <a:gd name="connsiteX29" fmla="*/ 45725 w 608415"/>
                  <a:gd name="connsiteY29" fmla="*/ 364283 h 582377"/>
                  <a:gd name="connsiteX30" fmla="*/ 29461 w 608415"/>
                  <a:gd name="connsiteY30" fmla="*/ 380476 h 582377"/>
                  <a:gd name="connsiteX31" fmla="*/ 16216 w 608415"/>
                  <a:gd name="connsiteY31" fmla="*/ 380476 h 582377"/>
                  <a:gd name="connsiteX32" fmla="*/ 0 w 608415"/>
                  <a:gd name="connsiteY32" fmla="*/ 364283 h 582377"/>
                  <a:gd name="connsiteX33" fmla="*/ 0 w 608415"/>
                  <a:gd name="connsiteY33" fmla="*/ 191267 h 582377"/>
                  <a:gd name="connsiteX34" fmla="*/ 37204 w 608415"/>
                  <a:gd name="connsiteY34" fmla="*/ 154115 h 582377"/>
                  <a:gd name="connsiteX35" fmla="*/ 281805 w 608415"/>
                  <a:gd name="connsiteY35" fmla="*/ 51936 h 582377"/>
                  <a:gd name="connsiteX36" fmla="*/ 592197 w 608415"/>
                  <a:gd name="connsiteY36" fmla="*/ 51936 h 582377"/>
                  <a:gd name="connsiteX37" fmla="*/ 608415 w 608415"/>
                  <a:gd name="connsiteY37" fmla="*/ 68179 h 582377"/>
                  <a:gd name="connsiteX38" fmla="*/ 608415 w 608415"/>
                  <a:gd name="connsiteY38" fmla="*/ 273407 h 582377"/>
                  <a:gd name="connsiteX39" fmla="*/ 592197 w 608415"/>
                  <a:gd name="connsiteY39" fmla="*/ 289601 h 582377"/>
                  <a:gd name="connsiteX40" fmla="*/ 347848 w 608415"/>
                  <a:gd name="connsiteY40" fmla="*/ 289601 h 582377"/>
                  <a:gd name="connsiteX41" fmla="*/ 368937 w 608415"/>
                  <a:gd name="connsiteY41" fmla="*/ 257066 h 582377"/>
                  <a:gd name="connsiteX42" fmla="*/ 362167 w 608415"/>
                  <a:gd name="connsiteY42" fmla="*/ 236252 h 582377"/>
                  <a:gd name="connsiteX43" fmla="*/ 424460 w 608415"/>
                  <a:gd name="connsiteY43" fmla="*/ 159997 h 582377"/>
                  <a:gd name="connsiteX44" fmla="*/ 423047 w 608415"/>
                  <a:gd name="connsiteY44" fmla="*/ 144142 h 582377"/>
                  <a:gd name="connsiteX45" fmla="*/ 406683 w 608415"/>
                  <a:gd name="connsiteY45" fmla="*/ 145844 h 582377"/>
                  <a:gd name="connsiteX46" fmla="*/ 343660 w 608415"/>
                  <a:gd name="connsiteY46" fmla="*/ 222927 h 582377"/>
                  <a:gd name="connsiteX47" fmla="*/ 333140 w 608415"/>
                  <a:gd name="connsiteY47" fmla="*/ 221370 h 582377"/>
                  <a:gd name="connsiteX48" fmla="*/ 333140 w 608415"/>
                  <a:gd name="connsiteY48" fmla="*/ 221468 h 582377"/>
                  <a:gd name="connsiteX49" fmla="*/ 280247 w 608415"/>
                  <a:gd name="connsiteY49" fmla="*/ 221468 h 582377"/>
                  <a:gd name="connsiteX50" fmla="*/ 265538 w 608415"/>
                  <a:gd name="connsiteY50" fmla="*/ 202890 h 582377"/>
                  <a:gd name="connsiteX51" fmla="*/ 265538 w 608415"/>
                  <a:gd name="connsiteY51" fmla="*/ 68179 h 582377"/>
                  <a:gd name="connsiteX52" fmla="*/ 281805 w 608415"/>
                  <a:gd name="connsiteY52" fmla="*/ 51936 h 582377"/>
                  <a:gd name="connsiteX53" fmla="*/ 130688 w 608415"/>
                  <a:gd name="connsiteY53" fmla="*/ 0 h 582377"/>
                  <a:gd name="connsiteX54" fmla="*/ 197161 w 608415"/>
                  <a:gd name="connsiteY54" fmla="*/ 66402 h 582377"/>
                  <a:gd name="connsiteX55" fmla="*/ 130688 w 608415"/>
                  <a:gd name="connsiteY55" fmla="*/ 132804 h 582377"/>
                  <a:gd name="connsiteX56" fmla="*/ 64215 w 608415"/>
                  <a:gd name="connsiteY56" fmla="*/ 66402 h 582377"/>
                  <a:gd name="connsiteX57" fmla="*/ 130688 w 608415"/>
                  <a:gd name="connsiteY57" fmla="*/ 0 h 58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08415" h="582377">
                    <a:moveTo>
                      <a:pt x="37204" y="154115"/>
                    </a:moveTo>
                    <a:lnTo>
                      <a:pt x="185044" y="154115"/>
                    </a:lnTo>
                    <a:cubicBezTo>
                      <a:pt x="200870" y="154115"/>
                      <a:pt x="215868" y="161409"/>
                      <a:pt x="225753" y="173761"/>
                    </a:cubicBezTo>
                    <a:lnTo>
                      <a:pt x="265489" y="223847"/>
                    </a:lnTo>
                    <a:lnTo>
                      <a:pt x="273865" y="234399"/>
                    </a:lnTo>
                    <a:cubicBezTo>
                      <a:pt x="273865" y="234399"/>
                      <a:pt x="311506" y="234399"/>
                      <a:pt x="333225" y="234448"/>
                    </a:cubicBezTo>
                    <a:cubicBezTo>
                      <a:pt x="342185" y="234448"/>
                      <a:pt x="349440" y="241742"/>
                      <a:pt x="349440" y="250689"/>
                    </a:cubicBezTo>
                    <a:lnTo>
                      <a:pt x="349440" y="263576"/>
                    </a:lnTo>
                    <a:cubicBezTo>
                      <a:pt x="349440" y="272523"/>
                      <a:pt x="342185" y="279768"/>
                      <a:pt x="333225" y="279768"/>
                    </a:cubicBezTo>
                    <a:lnTo>
                      <a:pt x="262957" y="279768"/>
                    </a:lnTo>
                    <a:cubicBezTo>
                      <a:pt x="255993" y="279768"/>
                      <a:pt x="249468" y="276608"/>
                      <a:pt x="245183" y="271161"/>
                    </a:cubicBezTo>
                    <a:lnTo>
                      <a:pt x="215576" y="233183"/>
                    </a:lnTo>
                    <a:cubicBezTo>
                      <a:pt x="214066" y="231238"/>
                      <a:pt x="211680" y="230071"/>
                      <a:pt x="209197" y="230071"/>
                    </a:cubicBezTo>
                    <a:lnTo>
                      <a:pt x="207200" y="230071"/>
                    </a:lnTo>
                    <a:cubicBezTo>
                      <a:pt x="202769" y="230071"/>
                      <a:pt x="199117" y="233621"/>
                      <a:pt x="199117" y="238095"/>
                    </a:cubicBezTo>
                    <a:lnTo>
                      <a:pt x="198873" y="566184"/>
                    </a:lnTo>
                    <a:cubicBezTo>
                      <a:pt x="198873" y="575132"/>
                      <a:pt x="191618" y="582377"/>
                      <a:pt x="182658" y="582377"/>
                    </a:cubicBezTo>
                    <a:lnTo>
                      <a:pt x="155388" y="582377"/>
                    </a:lnTo>
                    <a:cubicBezTo>
                      <a:pt x="146428" y="582377"/>
                      <a:pt x="139124" y="575132"/>
                      <a:pt x="139124" y="566184"/>
                    </a:cubicBezTo>
                    <a:lnTo>
                      <a:pt x="139124" y="430270"/>
                    </a:lnTo>
                    <a:cubicBezTo>
                      <a:pt x="139124" y="425456"/>
                      <a:pt x="135228" y="421566"/>
                      <a:pt x="130456" y="421566"/>
                    </a:cubicBezTo>
                    <a:cubicBezTo>
                      <a:pt x="125635" y="421566"/>
                      <a:pt x="121739" y="425456"/>
                      <a:pt x="121739" y="430270"/>
                    </a:cubicBezTo>
                    <a:lnTo>
                      <a:pt x="121739" y="565503"/>
                    </a:lnTo>
                    <a:cubicBezTo>
                      <a:pt x="121739" y="574791"/>
                      <a:pt x="114143" y="582377"/>
                      <a:pt x="104842" y="582377"/>
                    </a:cubicBezTo>
                    <a:lnTo>
                      <a:pt x="78157" y="582377"/>
                    </a:lnTo>
                    <a:cubicBezTo>
                      <a:pt x="69197" y="582377"/>
                      <a:pt x="61941" y="575132"/>
                      <a:pt x="61941" y="566184"/>
                    </a:cubicBezTo>
                    <a:lnTo>
                      <a:pt x="61795" y="238095"/>
                    </a:lnTo>
                    <a:cubicBezTo>
                      <a:pt x="61795" y="233670"/>
                      <a:pt x="58240" y="230071"/>
                      <a:pt x="53760" y="230071"/>
                    </a:cubicBezTo>
                    <a:cubicBezTo>
                      <a:pt x="49329" y="230071"/>
                      <a:pt x="45725" y="233621"/>
                      <a:pt x="45725" y="238095"/>
                    </a:cubicBezTo>
                    <a:lnTo>
                      <a:pt x="45725" y="364283"/>
                    </a:lnTo>
                    <a:cubicBezTo>
                      <a:pt x="45725" y="373230"/>
                      <a:pt x="38421" y="380476"/>
                      <a:pt x="29461" y="380476"/>
                    </a:cubicBezTo>
                    <a:lnTo>
                      <a:pt x="16216" y="380476"/>
                    </a:lnTo>
                    <a:cubicBezTo>
                      <a:pt x="7256" y="380476"/>
                      <a:pt x="0" y="373230"/>
                      <a:pt x="0" y="364283"/>
                    </a:cubicBezTo>
                    <a:lnTo>
                      <a:pt x="0" y="191267"/>
                    </a:lnTo>
                    <a:cubicBezTo>
                      <a:pt x="0" y="170746"/>
                      <a:pt x="16703" y="154115"/>
                      <a:pt x="37204" y="154115"/>
                    </a:cubicBezTo>
                    <a:close/>
                    <a:moveTo>
                      <a:pt x="281805" y="51936"/>
                    </a:moveTo>
                    <a:lnTo>
                      <a:pt x="592197" y="51936"/>
                    </a:lnTo>
                    <a:cubicBezTo>
                      <a:pt x="601158" y="51936"/>
                      <a:pt x="608415" y="59231"/>
                      <a:pt x="608415" y="68179"/>
                    </a:cubicBezTo>
                    <a:lnTo>
                      <a:pt x="608415" y="273407"/>
                    </a:lnTo>
                    <a:cubicBezTo>
                      <a:pt x="608415" y="282355"/>
                      <a:pt x="601158" y="289601"/>
                      <a:pt x="592197" y="289601"/>
                    </a:cubicBezTo>
                    <a:lnTo>
                      <a:pt x="347848" y="289601"/>
                    </a:lnTo>
                    <a:cubicBezTo>
                      <a:pt x="360219" y="284008"/>
                      <a:pt x="368937" y="271510"/>
                      <a:pt x="368937" y="257066"/>
                    </a:cubicBezTo>
                    <a:cubicBezTo>
                      <a:pt x="368937" y="249285"/>
                      <a:pt x="366404" y="242088"/>
                      <a:pt x="362167" y="236252"/>
                    </a:cubicBezTo>
                    <a:lnTo>
                      <a:pt x="424460" y="159997"/>
                    </a:lnTo>
                    <a:cubicBezTo>
                      <a:pt x="428405" y="155182"/>
                      <a:pt x="427772" y="148130"/>
                      <a:pt x="423047" y="144142"/>
                    </a:cubicBezTo>
                    <a:cubicBezTo>
                      <a:pt x="418177" y="140009"/>
                      <a:pt x="410677" y="140933"/>
                      <a:pt x="406683" y="145844"/>
                    </a:cubicBezTo>
                    <a:lnTo>
                      <a:pt x="343660" y="222927"/>
                    </a:lnTo>
                    <a:cubicBezTo>
                      <a:pt x="340299" y="221954"/>
                      <a:pt x="336792" y="221370"/>
                      <a:pt x="333140" y="221370"/>
                    </a:cubicBezTo>
                    <a:lnTo>
                      <a:pt x="333140" y="221468"/>
                    </a:lnTo>
                    <a:lnTo>
                      <a:pt x="280247" y="221468"/>
                    </a:lnTo>
                    <a:lnTo>
                      <a:pt x="265538" y="202890"/>
                    </a:lnTo>
                    <a:lnTo>
                      <a:pt x="265538" y="68179"/>
                    </a:lnTo>
                    <a:cubicBezTo>
                      <a:pt x="265538" y="59231"/>
                      <a:pt x="272844" y="51936"/>
                      <a:pt x="281805" y="51936"/>
                    </a:cubicBezTo>
                    <a:close/>
                    <a:moveTo>
                      <a:pt x="130688" y="0"/>
                    </a:moveTo>
                    <a:cubicBezTo>
                      <a:pt x="167400" y="0"/>
                      <a:pt x="197161" y="29729"/>
                      <a:pt x="197161" y="66402"/>
                    </a:cubicBezTo>
                    <a:cubicBezTo>
                      <a:pt x="197161" y="103075"/>
                      <a:pt x="167400" y="132804"/>
                      <a:pt x="130688" y="132804"/>
                    </a:cubicBezTo>
                    <a:cubicBezTo>
                      <a:pt x="93976" y="132804"/>
                      <a:pt x="64215" y="103075"/>
                      <a:pt x="64215" y="66402"/>
                    </a:cubicBezTo>
                    <a:cubicBezTo>
                      <a:pt x="64215" y="29729"/>
                      <a:pt x="93976" y="0"/>
                      <a:pt x="130688" y="0"/>
                    </a:cubicBezTo>
                    <a:close/>
                  </a:path>
                </a:pathLst>
              </a:custGeom>
              <a:solidFill>
                <a:srgbClr val="40465B"/>
              </a:solidFill>
              <a:ln>
                <a:noFill/>
              </a:ln>
            </p:spPr>
          </p:sp>
        </p:grpSp>
        <p:sp>
          <p:nvSpPr>
            <p:cNvPr id="68" name="文本框 60"/>
            <p:cNvSpPr txBox="1"/>
            <p:nvPr/>
          </p:nvSpPr>
          <p:spPr>
            <a:xfrm>
              <a:off x="1532831" y="1263619"/>
              <a:ext cx="3665879" cy="54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952" b="1" dirty="0">
                  <a:solidFill>
                    <a:srgbClr val="B13316"/>
                  </a:solidFill>
                </a:rPr>
                <a:t>多渠道创新教学模式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626348" y="1338047"/>
            <a:ext cx="3773376" cy="5521444"/>
            <a:chOff x="4626348" y="1338047"/>
            <a:chExt cx="3773376" cy="5521444"/>
          </a:xfrm>
        </p:grpSpPr>
        <p:grpSp>
          <p:nvGrpSpPr>
            <p:cNvPr id="71" name="组合 70"/>
            <p:cNvGrpSpPr/>
            <p:nvPr/>
          </p:nvGrpSpPr>
          <p:grpSpPr>
            <a:xfrm>
              <a:off x="4780134" y="2118266"/>
              <a:ext cx="3358334" cy="3887958"/>
              <a:chOff x="4403323" y="1557586"/>
              <a:chExt cx="3227228" cy="3863257"/>
            </a:xfrm>
          </p:grpSpPr>
          <p:cxnSp>
            <p:nvCxnSpPr>
              <p:cNvPr id="76" name="直接连接符 75"/>
              <p:cNvCxnSpPr/>
              <p:nvPr/>
            </p:nvCxnSpPr>
            <p:spPr bwMode="auto">
              <a:xfrm flipV="1">
                <a:off x="6068574" y="1704822"/>
                <a:ext cx="0" cy="98533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BDBD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椭圆 76"/>
              <p:cNvSpPr/>
              <p:nvPr/>
            </p:nvSpPr>
            <p:spPr bwMode="auto">
              <a:xfrm>
                <a:off x="5994956" y="1557586"/>
                <a:ext cx="147236" cy="147236"/>
              </a:xfrm>
              <a:prstGeom prst="ellipse">
                <a:avLst/>
              </a:pr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13" tIns="48207" rIns="96413" bIns="482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143"/>
                <a:endParaRPr lang="zh-CN" altLang="en-US" sz="1898">
                  <a:latin typeface="Arial" pitchFamily="34" charset="0"/>
                </a:endParaRPr>
              </a:p>
            </p:txBody>
          </p:sp>
          <p:sp>
            <p:nvSpPr>
              <p:cNvPr id="78" name="饼形 77"/>
              <p:cNvSpPr/>
              <p:nvPr/>
            </p:nvSpPr>
            <p:spPr>
              <a:xfrm rot="10800000">
                <a:off x="4403323" y="1904872"/>
                <a:ext cx="3227228" cy="3227228"/>
              </a:xfrm>
              <a:prstGeom prst="pie">
                <a:avLst>
                  <a:gd name="adj1" fmla="val 10781442"/>
                  <a:gd name="adj2" fmla="val 3054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114300" dir="12240000" sx="102000" sy="102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5162630" y="2664180"/>
                <a:ext cx="1708612" cy="1708612"/>
                <a:chOff x="8150383" y="2964836"/>
                <a:chExt cx="2055452" cy="2055452"/>
              </a:xfrm>
              <a:effectLst>
                <a:outerShdw blurRad="431800" dist="368300" dir="8100000" sx="94000" sy="94000" algn="ctr" rotWithShape="0">
                  <a:srgbClr val="000000">
                    <a:alpha val="51000"/>
                  </a:srgbClr>
                </a:outerShdw>
              </a:effectLst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8150383" y="2964836"/>
                  <a:ext cx="2055452" cy="2055452"/>
                  <a:chOff x="8150383" y="2964836"/>
                  <a:chExt cx="2055452" cy="2055452"/>
                </a:xfrm>
              </p:grpSpPr>
              <p:sp>
                <p:nvSpPr>
                  <p:cNvPr id="85" name="iŝľîḓé">
                    <a:extLst>
                      <a:ext uri="{FF2B5EF4-FFF2-40B4-BE49-F238E27FC236}">
                        <a16:creationId xmlns:a16="http://schemas.microsoft.com/office/drawing/2014/main" xmlns="" id="{BDBF7817-34DB-4C2B-8FAB-8716627362D3}"/>
                      </a:ext>
                    </a:extLst>
                  </p:cNvPr>
                  <p:cNvSpPr/>
                  <p:nvPr/>
                </p:nvSpPr>
                <p:spPr>
                  <a:xfrm>
                    <a:off x="8150383" y="2964836"/>
                    <a:ext cx="2055452" cy="20554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67036" h="2967037">
                        <a:moveTo>
                          <a:pt x="2668551" y="1969018"/>
                        </a:moveTo>
                        <a:cubicBezTo>
                          <a:pt x="2673831" y="1956347"/>
                          <a:pt x="2678054" y="1944733"/>
                          <a:pt x="2683334" y="1932062"/>
                        </a:cubicBezTo>
                        <a:lnTo>
                          <a:pt x="2887120" y="1944733"/>
                        </a:lnTo>
                        <a:cubicBezTo>
                          <a:pt x="2913517" y="1862374"/>
                          <a:pt x="2933578" y="1778959"/>
                          <a:pt x="2945193" y="1694488"/>
                        </a:cubicBezTo>
                        <a:lnTo>
                          <a:pt x="2757245" y="1615297"/>
                        </a:lnTo>
                        <a:cubicBezTo>
                          <a:pt x="2761469" y="1575173"/>
                          <a:pt x="2763581" y="1535049"/>
                          <a:pt x="2763581" y="1494926"/>
                        </a:cubicBezTo>
                        <a:lnTo>
                          <a:pt x="2958920" y="1436852"/>
                        </a:lnTo>
                        <a:cubicBezTo>
                          <a:pt x="2955752" y="1351325"/>
                          <a:pt x="2946249" y="1265799"/>
                          <a:pt x="2928299" y="1181328"/>
                        </a:cubicBezTo>
                        <a:lnTo>
                          <a:pt x="2724513" y="1170769"/>
                        </a:lnTo>
                        <a:cubicBezTo>
                          <a:pt x="2715010" y="1131701"/>
                          <a:pt x="2703395" y="1093689"/>
                          <a:pt x="2689669" y="1055677"/>
                        </a:cubicBezTo>
                        <a:lnTo>
                          <a:pt x="2854387" y="934251"/>
                        </a:lnTo>
                        <a:cubicBezTo>
                          <a:pt x="2822710" y="855059"/>
                          <a:pt x="2784699" y="777980"/>
                          <a:pt x="2738240" y="705124"/>
                        </a:cubicBezTo>
                        <a:lnTo>
                          <a:pt x="2542901" y="765309"/>
                        </a:lnTo>
                        <a:cubicBezTo>
                          <a:pt x="2520727" y="732577"/>
                          <a:pt x="2496442" y="699844"/>
                          <a:pt x="2471101" y="669223"/>
                        </a:cubicBezTo>
                        <a:lnTo>
                          <a:pt x="2585136" y="499226"/>
                        </a:lnTo>
                        <a:cubicBezTo>
                          <a:pt x="2556627" y="467549"/>
                          <a:pt x="2527063" y="436929"/>
                          <a:pt x="2495386" y="407364"/>
                        </a:cubicBezTo>
                        <a:cubicBezTo>
                          <a:pt x="2463710" y="377799"/>
                          <a:pt x="2430977" y="350346"/>
                          <a:pt x="2398245" y="323949"/>
                        </a:cubicBezTo>
                        <a:lnTo>
                          <a:pt x="2235638" y="447488"/>
                        </a:lnTo>
                        <a:cubicBezTo>
                          <a:pt x="2202906" y="424258"/>
                          <a:pt x="2170173" y="402085"/>
                          <a:pt x="2135329" y="382023"/>
                        </a:cubicBezTo>
                        <a:lnTo>
                          <a:pt x="2182844" y="183516"/>
                        </a:lnTo>
                        <a:cubicBezTo>
                          <a:pt x="2106820" y="142337"/>
                          <a:pt x="2027629" y="108548"/>
                          <a:pt x="1946326" y="82151"/>
                        </a:cubicBezTo>
                        <a:lnTo>
                          <a:pt x="1835458" y="254261"/>
                        </a:lnTo>
                        <a:cubicBezTo>
                          <a:pt x="1796390" y="243702"/>
                          <a:pt x="1757322" y="234199"/>
                          <a:pt x="1718255" y="226808"/>
                        </a:cubicBezTo>
                        <a:lnTo>
                          <a:pt x="1695025" y="24078"/>
                        </a:lnTo>
                        <a:cubicBezTo>
                          <a:pt x="1609499" y="11407"/>
                          <a:pt x="1523972" y="7184"/>
                          <a:pt x="1438445" y="9295"/>
                        </a:cubicBezTo>
                        <a:lnTo>
                          <a:pt x="1393042" y="207802"/>
                        </a:lnTo>
                        <a:cubicBezTo>
                          <a:pt x="1352918" y="210969"/>
                          <a:pt x="1312795" y="215193"/>
                          <a:pt x="1273727" y="222584"/>
                        </a:cubicBezTo>
                        <a:lnTo>
                          <a:pt x="1181865" y="38860"/>
                        </a:lnTo>
                        <a:cubicBezTo>
                          <a:pt x="1098450" y="55754"/>
                          <a:pt x="1016091" y="81095"/>
                          <a:pt x="935844" y="112772"/>
                        </a:cubicBezTo>
                        <a:lnTo>
                          <a:pt x="961185" y="315502"/>
                        </a:lnTo>
                        <a:cubicBezTo>
                          <a:pt x="924229" y="331340"/>
                          <a:pt x="889385" y="350346"/>
                          <a:pt x="854541" y="369352"/>
                        </a:cubicBezTo>
                        <a:lnTo>
                          <a:pt x="705661" y="228919"/>
                        </a:lnTo>
                        <a:cubicBezTo>
                          <a:pt x="633861" y="273267"/>
                          <a:pt x="565228" y="325005"/>
                          <a:pt x="499763" y="383079"/>
                        </a:cubicBezTo>
                        <a:lnTo>
                          <a:pt x="592681" y="564691"/>
                        </a:lnTo>
                        <a:cubicBezTo>
                          <a:pt x="564172" y="592144"/>
                          <a:pt x="536719" y="621709"/>
                          <a:pt x="510322" y="652329"/>
                        </a:cubicBezTo>
                        <a:lnTo>
                          <a:pt x="323430" y="571026"/>
                        </a:lnTo>
                        <a:cubicBezTo>
                          <a:pt x="269580" y="639659"/>
                          <a:pt x="222066" y="711459"/>
                          <a:pt x="182998" y="785371"/>
                        </a:cubicBezTo>
                        <a:lnTo>
                          <a:pt x="332933" y="924748"/>
                        </a:lnTo>
                        <a:cubicBezTo>
                          <a:pt x="321319" y="949033"/>
                          <a:pt x="310760" y="973318"/>
                          <a:pt x="300201" y="997604"/>
                        </a:cubicBezTo>
                        <a:cubicBezTo>
                          <a:pt x="294922" y="1010274"/>
                          <a:pt x="290698" y="1021889"/>
                          <a:pt x="285419" y="1034560"/>
                        </a:cubicBezTo>
                        <a:lnTo>
                          <a:pt x="81633" y="1022945"/>
                        </a:lnTo>
                        <a:cubicBezTo>
                          <a:pt x="55236" y="1105304"/>
                          <a:pt x="35174" y="1188719"/>
                          <a:pt x="23559" y="1273190"/>
                        </a:cubicBezTo>
                        <a:lnTo>
                          <a:pt x="211507" y="1352381"/>
                        </a:lnTo>
                        <a:cubicBezTo>
                          <a:pt x="207283" y="1392505"/>
                          <a:pt x="205171" y="1432628"/>
                          <a:pt x="205171" y="1472752"/>
                        </a:cubicBezTo>
                        <a:lnTo>
                          <a:pt x="8777" y="1529770"/>
                        </a:lnTo>
                        <a:cubicBezTo>
                          <a:pt x="11944" y="1615297"/>
                          <a:pt x="21447" y="1700823"/>
                          <a:pt x="39397" y="1785294"/>
                        </a:cubicBezTo>
                        <a:lnTo>
                          <a:pt x="243183" y="1795853"/>
                        </a:lnTo>
                        <a:cubicBezTo>
                          <a:pt x="252686" y="1834921"/>
                          <a:pt x="264301" y="1872932"/>
                          <a:pt x="278027" y="1910944"/>
                        </a:cubicBezTo>
                        <a:lnTo>
                          <a:pt x="113309" y="2032371"/>
                        </a:lnTo>
                        <a:cubicBezTo>
                          <a:pt x="144986" y="2111563"/>
                          <a:pt x="182998" y="2188642"/>
                          <a:pt x="229457" y="2261498"/>
                        </a:cubicBezTo>
                        <a:lnTo>
                          <a:pt x="424795" y="2201313"/>
                        </a:lnTo>
                        <a:cubicBezTo>
                          <a:pt x="446969" y="2234045"/>
                          <a:pt x="471254" y="2266778"/>
                          <a:pt x="496596" y="2297398"/>
                        </a:cubicBezTo>
                        <a:lnTo>
                          <a:pt x="383616" y="2467396"/>
                        </a:lnTo>
                        <a:cubicBezTo>
                          <a:pt x="412125" y="2499072"/>
                          <a:pt x="441690" y="2529693"/>
                          <a:pt x="473366" y="2559258"/>
                        </a:cubicBezTo>
                        <a:cubicBezTo>
                          <a:pt x="505043" y="2588823"/>
                          <a:pt x="537775" y="2616276"/>
                          <a:pt x="570508" y="2642673"/>
                        </a:cubicBezTo>
                        <a:lnTo>
                          <a:pt x="734170" y="2520190"/>
                        </a:lnTo>
                        <a:cubicBezTo>
                          <a:pt x="766902" y="2543420"/>
                          <a:pt x="799635" y="2565593"/>
                          <a:pt x="834479" y="2585655"/>
                        </a:cubicBezTo>
                        <a:lnTo>
                          <a:pt x="786964" y="2784161"/>
                        </a:lnTo>
                        <a:cubicBezTo>
                          <a:pt x="862988" y="2825341"/>
                          <a:pt x="942179" y="2859129"/>
                          <a:pt x="1023482" y="2885526"/>
                        </a:cubicBezTo>
                        <a:lnTo>
                          <a:pt x="1134350" y="2713417"/>
                        </a:lnTo>
                        <a:cubicBezTo>
                          <a:pt x="1173418" y="2723976"/>
                          <a:pt x="1212486" y="2733479"/>
                          <a:pt x="1251553" y="2740870"/>
                        </a:cubicBezTo>
                        <a:lnTo>
                          <a:pt x="1274783" y="2943600"/>
                        </a:lnTo>
                        <a:cubicBezTo>
                          <a:pt x="1360310" y="2956270"/>
                          <a:pt x="1445836" y="2960494"/>
                          <a:pt x="1531363" y="2958382"/>
                        </a:cubicBezTo>
                        <a:lnTo>
                          <a:pt x="1576766" y="2759876"/>
                        </a:lnTo>
                        <a:cubicBezTo>
                          <a:pt x="1616890" y="2756708"/>
                          <a:pt x="1657013" y="2752485"/>
                          <a:pt x="1696081" y="2745093"/>
                        </a:cubicBezTo>
                        <a:lnTo>
                          <a:pt x="1786887" y="2927762"/>
                        </a:lnTo>
                        <a:cubicBezTo>
                          <a:pt x="1870302" y="2910868"/>
                          <a:pt x="1952661" y="2885526"/>
                          <a:pt x="2032908" y="2853850"/>
                        </a:cubicBezTo>
                        <a:lnTo>
                          <a:pt x="2007567" y="2651120"/>
                        </a:lnTo>
                        <a:cubicBezTo>
                          <a:pt x="2044523" y="2635281"/>
                          <a:pt x="2079367" y="2616276"/>
                          <a:pt x="2114212" y="2597270"/>
                        </a:cubicBezTo>
                        <a:lnTo>
                          <a:pt x="2263091" y="2737702"/>
                        </a:lnTo>
                        <a:cubicBezTo>
                          <a:pt x="2334892" y="2693355"/>
                          <a:pt x="2403524" y="2641617"/>
                          <a:pt x="2468989" y="2583543"/>
                        </a:cubicBezTo>
                        <a:lnTo>
                          <a:pt x="2376071" y="2401931"/>
                        </a:lnTo>
                        <a:cubicBezTo>
                          <a:pt x="2404580" y="2374478"/>
                          <a:pt x="2432033" y="2344913"/>
                          <a:pt x="2458430" y="2314292"/>
                        </a:cubicBezTo>
                        <a:lnTo>
                          <a:pt x="2645322" y="2395596"/>
                        </a:lnTo>
                        <a:cubicBezTo>
                          <a:pt x="2699172" y="2326963"/>
                          <a:pt x="2746687" y="2255163"/>
                          <a:pt x="2785754" y="2181251"/>
                        </a:cubicBezTo>
                        <a:lnTo>
                          <a:pt x="2635819" y="2041874"/>
                        </a:lnTo>
                        <a:cubicBezTo>
                          <a:pt x="2647433" y="2018645"/>
                          <a:pt x="2657992" y="1994359"/>
                          <a:pt x="2668551" y="1969018"/>
                        </a:cubicBezTo>
                        <a:close/>
                        <a:moveTo>
                          <a:pt x="1211430" y="2149574"/>
                        </a:moveTo>
                        <a:cubicBezTo>
                          <a:pt x="843982" y="1998583"/>
                          <a:pt x="667649" y="1578341"/>
                          <a:pt x="818641" y="1209837"/>
                        </a:cubicBezTo>
                        <a:cubicBezTo>
                          <a:pt x="969632" y="842389"/>
                          <a:pt x="1389874" y="666056"/>
                          <a:pt x="1758378" y="817047"/>
                        </a:cubicBezTo>
                        <a:cubicBezTo>
                          <a:pt x="2125826" y="968039"/>
                          <a:pt x="2302159" y="1388281"/>
                          <a:pt x="2151168" y="1756785"/>
                        </a:cubicBezTo>
                        <a:cubicBezTo>
                          <a:pt x="2000176" y="2125289"/>
                          <a:pt x="1578878" y="2300566"/>
                          <a:pt x="1211430" y="2149574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95000"/>
                    </a:schemeClr>
                  </a:solidFill>
                  <a:ln w="10557" cap="flat">
                    <a:noFill/>
                    <a:prstDash val="solid"/>
                    <a:miter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>
                  <a:xfrm>
                    <a:off x="8405635" y="3220088"/>
                    <a:ext cx="1544948" cy="1544948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accent3">
                          <a:lumMod val="82000"/>
                        </a:schemeClr>
                      </a:gs>
                      <a:gs pos="0">
                        <a:schemeClr val="bg1">
                          <a:lumMod val="33000"/>
                          <a:lumOff val="67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  <a:gs pos="100000">
                        <a:schemeClr val="accent3">
                          <a:lumMod val="9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2" name="组合 81"/>
                <p:cNvGrpSpPr/>
                <p:nvPr/>
              </p:nvGrpSpPr>
              <p:grpSpPr>
                <a:xfrm>
                  <a:off x="8682437" y="3496890"/>
                  <a:ext cx="991344" cy="991344"/>
                  <a:chOff x="9319640" y="1051472"/>
                  <a:chExt cx="991344" cy="991344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9319640" y="1051472"/>
                    <a:ext cx="991344" cy="99134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C000"/>
                      </a:gs>
                      <a:gs pos="100000">
                        <a:schemeClr val="bg1">
                          <a:alpha val="50000"/>
                        </a:schemeClr>
                      </a:gs>
                    </a:gsLst>
                    <a:lin ang="18900000" scaled="1"/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zh-CN" altLang="en-US" sz="4639" b="1" dirty="0"/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>
                    <a:off x="9366874" y="1098706"/>
                    <a:ext cx="896876" cy="89687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altLang="zh-CN" sz="4639" b="1" dirty="0">
                        <a:solidFill>
                          <a:schemeClr val="tx1"/>
                        </a:solidFill>
                      </a:rPr>
                      <a:t>02</a:t>
                    </a:r>
                    <a:endParaRPr lang="zh-CN" altLang="en-US" sz="4639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0" name="等腰三角形 79"/>
              <p:cNvSpPr/>
              <p:nvPr/>
            </p:nvSpPr>
            <p:spPr bwMode="auto">
              <a:xfrm flipH="1">
                <a:off x="5876013" y="5215770"/>
                <a:ext cx="237886" cy="20507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13" tIns="48207" rIns="96413" bIns="482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143"/>
                <a:endParaRPr lang="zh-CN" altLang="en-US" sz="1898">
                  <a:latin typeface="Arial" pitchFamily="3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192014" y="1338047"/>
              <a:ext cx="622096" cy="622094"/>
              <a:chOff x="5538328" y="1762035"/>
              <a:chExt cx="1096909" cy="1096908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5538328" y="1762035"/>
                <a:ext cx="1096909" cy="1096908"/>
              </a:xfrm>
              <a:prstGeom prst="ellipse">
                <a:avLst/>
              </a:prstGeom>
              <a:noFill/>
              <a:ln w="1270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5" name="molecules-shapes_57399"/>
              <p:cNvSpPr>
                <a:spLocks noChangeAspect="1"/>
              </p:cNvSpPr>
              <p:nvPr/>
            </p:nvSpPr>
            <p:spPr bwMode="auto">
              <a:xfrm>
                <a:off x="5833513" y="2093524"/>
                <a:ext cx="506538" cy="428026"/>
              </a:xfrm>
              <a:custGeom>
                <a:avLst/>
                <a:gdLst>
                  <a:gd name="T0" fmla="*/ 2512 w 2654"/>
                  <a:gd name="T1" fmla="*/ 282 h 2246"/>
                  <a:gd name="T2" fmla="*/ 2315 w 2654"/>
                  <a:gd name="T3" fmla="*/ 259 h 2246"/>
                  <a:gd name="T4" fmla="*/ 2183 w 2654"/>
                  <a:gd name="T5" fmla="*/ 336 h 2246"/>
                  <a:gd name="T6" fmla="*/ 2144 w 2654"/>
                  <a:gd name="T7" fmla="*/ 615 h 2246"/>
                  <a:gd name="T8" fmla="*/ 2265 w 2654"/>
                  <a:gd name="T9" fmla="*/ 730 h 2246"/>
                  <a:gd name="T10" fmla="*/ 2227 w 2654"/>
                  <a:gd name="T11" fmla="*/ 955 h 2246"/>
                  <a:gd name="T12" fmla="*/ 2159 w 2654"/>
                  <a:gd name="T13" fmla="*/ 1183 h 2246"/>
                  <a:gd name="T14" fmla="*/ 1955 w 2654"/>
                  <a:gd name="T15" fmla="*/ 1108 h 2246"/>
                  <a:gd name="T16" fmla="*/ 1653 w 2654"/>
                  <a:gd name="T17" fmla="*/ 1344 h 2246"/>
                  <a:gd name="T18" fmla="*/ 1284 w 2654"/>
                  <a:gd name="T19" fmla="*/ 1135 h 2246"/>
                  <a:gd name="T20" fmla="*/ 707 w 2654"/>
                  <a:gd name="T21" fmla="*/ 885 h 2246"/>
                  <a:gd name="T22" fmla="*/ 796 w 2654"/>
                  <a:gd name="T23" fmla="*/ 643 h 2246"/>
                  <a:gd name="T24" fmla="*/ 1057 w 2654"/>
                  <a:gd name="T25" fmla="*/ 661 h 2246"/>
                  <a:gd name="T26" fmla="*/ 1183 w 2654"/>
                  <a:gd name="T27" fmla="*/ 680 h 2246"/>
                  <a:gd name="T28" fmla="*/ 1420 w 2654"/>
                  <a:gd name="T29" fmla="*/ 832 h 2246"/>
                  <a:gd name="T30" fmla="*/ 1646 w 2654"/>
                  <a:gd name="T31" fmla="*/ 644 h 2246"/>
                  <a:gd name="T32" fmla="*/ 1552 w 2654"/>
                  <a:gd name="T33" fmla="*/ 431 h 2246"/>
                  <a:gd name="T34" fmla="*/ 1318 w 2654"/>
                  <a:gd name="T35" fmla="*/ 365 h 2246"/>
                  <a:gd name="T36" fmla="*/ 1169 w 2654"/>
                  <a:gd name="T37" fmla="*/ 563 h 2246"/>
                  <a:gd name="T38" fmla="*/ 1170 w 2654"/>
                  <a:gd name="T39" fmla="*/ 566 h 2246"/>
                  <a:gd name="T40" fmla="*/ 1099 w 2654"/>
                  <a:gd name="T41" fmla="*/ 567 h 2246"/>
                  <a:gd name="T42" fmla="*/ 797 w 2654"/>
                  <a:gd name="T43" fmla="*/ 566 h 2246"/>
                  <a:gd name="T44" fmla="*/ 736 w 2654"/>
                  <a:gd name="T45" fmla="*/ 378 h 2246"/>
                  <a:gd name="T46" fmla="*/ 15 w 2654"/>
                  <a:gd name="T47" fmla="*/ 705 h 2246"/>
                  <a:gd name="T48" fmla="*/ 579 w 2654"/>
                  <a:gd name="T49" fmla="*/ 1017 h 2246"/>
                  <a:gd name="T50" fmla="*/ 659 w 2654"/>
                  <a:gd name="T51" fmla="*/ 947 h 2246"/>
                  <a:gd name="T52" fmla="*/ 716 w 2654"/>
                  <a:gd name="T53" fmla="*/ 977 h 2246"/>
                  <a:gd name="T54" fmla="*/ 1228 w 2654"/>
                  <a:gd name="T55" fmla="*/ 1231 h 2246"/>
                  <a:gd name="T56" fmla="*/ 1617 w 2654"/>
                  <a:gd name="T57" fmla="*/ 1443 h 2246"/>
                  <a:gd name="T58" fmla="*/ 1607 w 2654"/>
                  <a:gd name="T59" fmla="*/ 1488 h 2246"/>
                  <a:gd name="T60" fmla="*/ 1605 w 2654"/>
                  <a:gd name="T61" fmla="*/ 1565 h 2246"/>
                  <a:gd name="T62" fmla="*/ 1612 w 2654"/>
                  <a:gd name="T63" fmla="*/ 1631 h 2246"/>
                  <a:gd name="T64" fmla="*/ 1391 w 2654"/>
                  <a:gd name="T65" fmla="*/ 1746 h 2246"/>
                  <a:gd name="T66" fmla="*/ 1116 w 2654"/>
                  <a:gd name="T67" fmla="*/ 1868 h 2246"/>
                  <a:gd name="T68" fmla="*/ 925 w 2654"/>
                  <a:gd name="T69" fmla="*/ 1678 h 2246"/>
                  <a:gd name="T70" fmla="*/ 739 w 2654"/>
                  <a:gd name="T71" fmla="*/ 1756 h 2246"/>
                  <a:gd name="T72" fmla="*/ 648 w 2654"/>
                  <a:gd name="T73" fmla="*/ 1864 h 2246"/>
                  <a:gd name="T74" fmla="*/ 748 w 2654"/>
                  <a:gd name="T75" fmla="*/ 2137 h 2246"/>
                  <a:gd name="T76" fmla="*/ 1139 w 2654"/>
                  <a:gd name="T77" fmla="*/ 2019 h 2246"/>
                  <a:gd name="T78" fmla="*/ 1137 w 2654"/>
                  <a:gd name="T79" fmla="*/ 1949 h 2246"/>
                  <a:gd name="T80" fmla="*/ 1429 w 2654"/>
                  <a:gd name="T81" fmla="*/ 1835 h 2246"/>
                  <a:gd name="T82" fmla="*/ 1652 w 2654"/>
                  <a:gd name="T83" fmla="*/ 1747 h 2246"/>
                  <a:gd name="T84" fmla="*/ 1757 w 2654"/>
                  <a:gd name="T85" fmla="*/ 1871 h 2246"/>
                  <a:gd name="T86" fmla="*/ 2245 w 2654"/>
                  <a:gd name="T87" fmla="*/ 1814 h 2246"/>
                  <a:gd name="T88" fmla="*/ 2302 w 2654"/>
                  <a:gd name="T89" fmla="*/ 1370 h 2246"/>
                  <a:gd name="T90" fmla="*/ 2238 w 2654"/>
                  <a:gd name="T91" fmla="*/ 1264 h 2246"/>
                  <a:gd name="T92" fmla="*/ 2342 w 2654"/>
                  <a:gd name="T93" fmla="*/ 938 h 2246"/>
                  <a:gd name="T94" fmla="*/ 2386 w 2654"/>
                  <a:gd name="T95" fmla="*/ 741 h 2246"/>
                  <a:gd name="T96" fmla="*/ 2518 w 2654"/>
                  <a:gd name="T97" fmla="*/ 654 h 2246"/>
                  <a:gd name="T98" fmla="*/ 2512 w 2654"/>
                  <a:gd name="T99" fmla="*/ 282 h 2246"/>
                  <a:gd name="T100" fmla="*/ 2236 w 2654"/>
                  <a:gd name="T101" fmla="*/ 1601 h 2246"/>
                  <a:gd name="T102" fmla="*/ 2225 w 2654"/>
                  <a:gd name="T103" fmla="*/ 1553 h 2246"/>
                  <a:gd name="T104" fmla="*/ 2225 w 2654"/>
                  <a:gd name="T105" fmla="*/ 1471 h 2246"/>
                  <a:gd name="T106" fmla="*/ 2236 w 2654"/>
                  <a:gd name="T107" fmla="*/ 1601 h 2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54" h="2246">
                    <a:moveTo>
                      <a:pt x="2512" y="282"/>
                    </a:moveTo>
                    <a:cubicBezTo>
                      <a:pt x="2458" y="251"/>
                      <a:pt x="2383" y="244"/>
                      <a:pt x="2315" y="259"/>
                    </a:cubicBezTo>
                    <a:cubicBezTo>
                      <a:pt x="2266" y="256"/>
                      <a:pt x="2213" y="295"/>
                      <a:pt x="2183" y="336"/>
                    </a:cubicBezTo>
                    <a:cubicBezTo>
                      <a:pt x="2125" y="414"/>
                      <a:pt x="2101" y="525"/>
                      <a:pt x="2144" y="615"/>
                    </a:cubicBezTo>
                    <a:cubicBezTo>
                      <a:pt x="2169" y="666"/>
                      <a:pt x="2213" y="708"/>
                      <a:pt x="2265" y="730"/>
                    </a:cubicBezTo>
                    <a:cubicBezTo>
                      <a:pt x="2256" y="805"/>
                      <a:pt x="2248" y="880"/>
                      <a:pt x="2227" y="955"/>
                    </a:cubicBezTo>
                    <a:cubicBezTo>
                      <a:pt x="2207" y="1031"/>
                      <a:pt x="2182" y="1107"/>
                      <a:pt x="2159" y="1183"/>
                    </a:cubicBezTo>
                    <a:cubicBezTo>
                      <a:pt x="2102" y="1137"/>
                      <a:pt x="2033" y="1108"/>
                      <a:pt x="1955" y="1108"/>
                    </a:cubicBezTo>
                    <a:cubicBezTo>
                      <a:pt x="1820" y="1107"/>
                      <a:pt x="1712" y="1220"/>
                      <a:pt x="1653" y="1344"/>
                    </a:cubicBezTo>
                    <a:cubicBezTo>
                      <a:pt x="1531" y="1281"/>
                      <a:pt x="1394" y="1188"/>
                      <a:pt x="1284" y="1135"/>
                    </a:cubicBezTo>
                    <a:cubicBezTo>
                      <a:pt x="1102" y="1048"/>
                      <a:pt x="889" y="984"/>
                      <a:pt x="707" y="885"/>
                    </a:cubicBezTo>
                    <a:cubicBezTo>
                      <a:pt x="755" y="813"/>
                      <a:pt x="787" y="728"/>
                      <a:pt x="796" y="643"/>
                    </a:cubicBezTo>
                    <a:cubicBezTo>
                      <a:pt x="883" y="649"/>
                      <a:pt x="970" y="654"/>
                      <a:pt x="1057" y="661"/>
                    </a:cubicBezTo>
                    <a:cubicBezTo>
                      <a:pt x="1095" y="664"/>
                      <a:pt x="1139" y="672"/>
                      <a:pt x="1183" y="680"/>
                    </a:cubicBezTo>
                    <a:cubicBezTo>
                      <a:pt x="1215" y="778"/>
                      <a:pt x="1301" y="853"/>
                      <a:pt x="1420" y="832"/>
                    </a:cubicBezTo>
                    <a:cubicBezTo>
                      <a:pt x="1517" y="815"/>
                      <a:pt x="1626" y="747"/>
                      <a:pt x="1646" y="644"/>
                    </a:cubicBezTo>
                    <a:cubicBezTo>
                      <a:pt x="1662" y="561"/>
                      <a:pt x="1615" y="482"/>
                      <a:pt x="1552" y="431"/>
                    </a:cubicBezTo>
                    <a:cubicBezTo>
                      <a:pt x="1486" y="378"/>
                      <a:pt x="1403" y="350"/>
                      <a:pt x="1318" y="365"/>
                    </a:cubicBezTo>
                    <a:cubicBezTo>
                      <a:pt x="1226" y="382"/>
                      <a:pt x="1173" y="477"/>
                      <a:pt x="1169" y="563"/>
                    </a:cubicBezTo>
                    <a:cubicBezTo>
                      <a:pt x="1169" y="564"/>
                      <a:pt x="1169" y="565"/>
                      <a:pt x="1170" y="566"/>
                    </a:cubicBezTo>
                    <a:cubicBezTo>
                      <a:pt x="1144" y="567"/>
                      <a:pt x="1120" y="567"/>
                      <a:pt x="1099" y="567"/>
                    </a:cubicBezTo>
                    <a:cubicBezTo>
                      <a:pt x="999" y="564"/>
                      <a:pt x="898" y="562"/>
                      <a:pt x="797" y="566"/>
                    </a:cubicBezTo>
                    <a:cubicBezTo>
                      <a:pt x="793" y="499"/>
                      <a:pt x="774" y="434"/>
                      <a:pt x="736" y="378"/>
                    </a:cubicBezTo>
                    <a:cubicBezTo>
                      <a:pt x="484" y="0"/>
                      <a:pt x="33" y="360"/>
                      <a:pt x="15" y="705"/>
                    </a:cubicBezTo>
                    <a:cubicBezTo>
                      <a:pt x="0" y="1004"/>
                      <a:pt x="361" y="1180"/>
                      <a:pt x="579" y="1017"/>
                    </a:cubicBezTo>
                    <a:cubicBezTo>
                      <a:pt x="608" y="997"/>
                      <a:pt x="635" y="974"/>
                      <a:pt x="659" y="947"/>
                    </a:cubicBezTo>
                    <a:cubicBezTo>
                      <a:pt x="680" y="958"/>
                      <a:pt x="700" y="968"/>
                      <a:pt x="716" y="977"/>
                    </a:cubicBezTo>
                    <a:cubicBezTo>
                      <a:pt x="879" y="1075"/>
                      <a:pt x="1057" y="1149"/>
                      <a:pt x="1228" y="1231"/>
                    </a:cubicBezTo>
                    <a:cubicBezTo>
                      <a:pt x="1363" y="1295"/>
                      <a:pt x="1489" y="1367"/>
                      <a:pt x="1617" y="1443"/>
                    </a:cubicBezTo>
                    <a:cubicBezTo>
                      <a:pt x="1613" y="1458"/>
                      <a:pt x="1610" y="1473"/>
                      <a:pt x="1607" y="1488"/>
                    </a:cubicBezTo>
                    <a:cubicBezTo>
                      <a:pt x="1603" y="1515"/>
                      <a:pt x="1603" y="1541"/>
                      <a:pt x="1605" y="1565"/>
                    </a:cubicBezTo>
                    <a:cubicBezTo>
                      <a:pt x="1605" y="1587"/>
                      <a:pt x="1608" y="1609"/>
                      <a:pt x="1612" y="1631"/>
                    </a:cubicBezTo>
                    <a:cubicBezTo>
                      <a:pt x="1537" y="1667"/>
                      <a:pt x="1462" y="1714"/>
                      <a:pt x="1391" y="1746"/>
                    </a:cubicBezTo>
                    <a:cubicBezTo>
                      <a:pt x="1315" y="1781"/>
                      <a:pt x="1192" y="1812"/>
                      <a:pt x="1116" y="1868"/>
                    </a:cubicBezTo>
                    <a:cubicBezTo>
                      <a:pt x="1081" y="1778"/>
                      <a:pt x="1012" y="1697"/>
                      <a:pt x="925" y="1678"/>
                    </a:cubicBezTo>
                    <a:cubicBezTo>
                      <a:pt x="847" y="1661"/>
                      <a:pt x="782" y="1697"/>
                      <a:pt x="739" y="1756"/>
                    </a:cubicBezTo>
                    <a:cubicBezTo>
                      <a:pt x="696" y="1772"/>
                      <a:pt x="662" y="1811"/>
                      <a:pt x="648" y="1864"/>
                    </a:cubicBezTo>
                    <a:cubicBezTo>
                      <a:pt x="624" y="1962"/>
                      <a:pt x="672" y="2076"/>
                      <a:pt x="748" y="2137"/>
                    </a:cubicBezTo>
                    <a:cubicBezTo>
                      <a:pt x="886" y="2246"/>
                      <a:pt x="1119" y="2213"/>
                      <a:pt x="1139" y="2019"/>
                    </a:cubicBezTo>
                    <a:cubicBezTo>
                      <a:pt x="1142" y="1997"/>
                      <a:pt x="1141" y="1973"/>
                      <a:pt x="1137" y="1949"/>
                    </a:cubicBezTo>
                    <a:cubicBezTo>
                      <a:pt x="1234" y="1936"/>
                      <a:pt x="1347" y="1868"/>
                      <a:pt x="1429" y="1835"/>
                    </a:cubicBezTo>
                    <a:cubicBezTo>
                      <a:pt x="1495" y="1807"/>
                      <a:pt x="1578" y="1782"/>
                      <a:pt x="1652" y="1747"/>
                    </a:cubicBezTo>
                    <a:cubicBezTo>
                      <a:pt x="1677" y="1794"/>
                      <a:pt x="1711" y="1837"/>
                      <a:pt x="1757" y="1871"/>
                    </a:cubicBezTo>
                    <a:cubicBezTo>
                      <a:pt x="1906" y="1984"/>
                      <a:pt x="2115" y="1935"/>
                      <a:pt x="2245" y="1814"/>
                    </a:cubicBezTo>
                    <a:cubicBezTo>
                      <a:pt x="2367" y="1702"/>
                      <a:pt x="2366" y="1510"/>
                      <a:pt x="2302" y="1370"/>
                    </a:cubicBezTo>
                    <a:cubicBezTo>
                      <a:pt x="2285" y="1332"/>
                      <a:pt x="2264" y="1297"/>
                      <a:pt x="2238" y="1264"/>
                    </a:cubicBezTo>
                    <a:cubicBezTo>
                      <a:pt x="2274" y="1155"/>
                      <a:pt x="2310" y="1047"/>
                      <a:pt x="2342" y="938"/>
                    </a:cubicBezTo>
                    <a:cubicBezTo>
                      <a:pt x="2359" y="879"/>
                      <a:pt x="2379" y="809"/>
                      <a:pt x="2386" y="741"/>
                    </a:cubicBezTo>
                    <a:cubicBezTo>
                      <a:pt x="2437" y="727"/>
                      <a:pt x="2484" y="692"/>
                      <a:pt x="2518" y="654"/>
                    </a:cubicBezTo>
                    <a:cubicBezTo>
                      <a:pt x="2609" y="552"/>
                      <a:pt x="2654" y="363"/>
                      <a:pt x="2512" y="282"/>
                    </a:cubicBezTo>
                    <a:close/>
                    <a:moveTo>
                      <a:pt x="2236" y="1601"/>
                    </a:moveTo>
                    <a:cubicBezTo>
                      <a:pt x="2235" y="1584"/>
                      <a:pt x="2232" y="1568"/>
                      <a:pt x="2225" y="1553"/>
                    </a:cubicBezTo>
                    <a:cubicBezTo>
                      <a:pt x="2228" y="1527"/>
                      <a:pt x="2228" y="1499"/>
                      <a:pt x="2225" y="1471"/>
                    </a:cubicBezTo>
                    <a:cubicBezTo>
                      <a:pt x="2236" y="1515"/>
                      <a:pt x="2240" y="1559"/>
                      <a:pt x="2236" y="1601"/>
                    </a:cubicBezTo>
                    <a:close/>
                  </a:path>
                </a:pathLst>
              </a:custGeom>
              <a:solidFill>
                <a:srgbClr val="40465B"/>
              </a:solidFill>
              <a:ln>
                <a:noFill/>
              </a:ln>
            </p:spPr>
          </p:sp>
        </p:grpSp>
        <p:sp>
          <p:nvSpPr>
            <p:cNvPr id="73" name="文本框 59"/>
            <p:cNvSpPr txBox="1"/>
            <p:nvPr/>
          </p:nvSpPr>
          <p:spPr>
            <a:xfrm>
              <a:off x="4626348" y="6312866"/>
              <a:ext cx="3773376" cy="54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952" b="1" dirty="0">
                  <a:solidFill>
                    <a:srgbClr val="B13316"/>
                  </a:solidFill>
                </a:rPr>
                <a:t>多维度成绩分析体系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083956" y="1252733"/>
            <a:ext cx="3374836" cy="5709358"/>
            <a:chOff x="8083956" y="1252733"/>
            <a:chExt cx="3374836" cy="5709358"/>
          </a:xfrm>
        </p:grpSpPr>
        <p:grpSp>
          <p:nvGrpSpPr>
            <p:cNvPr id="88" name="组合 87"/>
            <p:cNvGrpSpPr/>
            <p:nvPr/>
          </p:nvGrpSpPr>
          <p:grpSpPr>
            <a:xfrm>
              <a:off x="8083956" y="2054771"/>
              <a:ext cx="3374836" cy="4002637"/>
              <a:chOff x="6718510" y="1525164"/>
              <a:chExt cx="3243086" cy="3977207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718510" y="1880165"/>
                <a:ext cx="3243086" cy="3227228"/>
                <a:chOff x="1892871" y="1295679"/>
                <a:chExt cx="2749749" cy="2736304"/>
              </a:xfrm>
              <a:effectLst>
                <a:outerShdw blurRad="152400" dist="114300" dir="12240000" sx="102000" sy="102000" algn="tr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04" name="饼形 103"/>
                <p:cNvSpPr/>
                <p:nvPr/>
              </p:nvSpPr>
              <p:spPr>
                <a:xfrm>
                  <a:off x="1906316" y="1295679"/>
                  <a:ext cx="2736304" cy="2736304"/>
                </a:xfrm>
                <a:prstGeom prst="pie">
                  <a:avLst>
                    <a:gd name="adj1" fmla="val 10781442"/>
                    <a:gd name="adj2" fmla="val 30547"/>
                  </a:avLst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饼形 104"/>
                <p:cNvSpPr/>
                <p:nvPr/>
              </p:nvSpPr>
              <p:spPr>
                <a:xfrm>
                  <a:off x="1892871" y="1295679"/>
                  <a:ext cx="2736304" cy="2736304"/>
                </a:xfrm>
                <a:prstGeom prst="pie">
                  <a:avLst>
                    <a:gd name="adj1" fmla="val 10781442"/>
                    <a:gd name="adj2" fmla="val 16200000"/>
                  </a:avLst>
                </a:prstGeom>
                <a:gradFill>
                  <a:gsLst>
                    <a:gs pos="0">
                      <a:srgbClr val="00B0F0"/>
                    </a:gs>
                    <a:gs pos="100000">
                      <a:srgbClr val="0DC0FF"/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7491990" y="2661192"/>
                <a:ext cx="1708612" cy="1708612"/>
                <a:chOff x="6761148" y="3533098"/>
                <a:chExt cx="2055452" cy="2055452"/>
              </a:xfrm>
              <a:effectLst>
                <a:outerShdw blurRad="431800" dist="368300" dir="8100000" sx="94000" sy="94000" algn="ctr" rotWithShape="0">
                  <a:srgbClr val="000000">
                    <a:alpha val="51000"/>
                  </a:srgbClr>
                </a:outerShdw>
              </a:effectLst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6761148" y="3533098"/>
                  <a:ext cx="2055452" cy="2055452"/>
                  <a:chOff x="6761148" y="3533098"/>
                  <a:chExt cx="2055452" cy="2055452"/>
                </a:xfrm>
              </p:grpSpPr>
              <p:sp>
                <p:nvSpPr>
                  <p:cNvPr id="102" name="iŝľîḓé">
                    <a:extLst>
                      <a:ext uri="{FF2B5EF4-FFF2-40B4-BE49-F238E27FC236}">
                        <a16:creationId xmlns:a16="http://schemas.microsoft.com/office/drawing/2014/main" xmlns="" id="{BDBF7817-34DB-4C2B-8FAB-8716627362D3}"/>
                      </a:ext>
                    </a:extLst>
                  </p:cNvPr>
                  <p:cNvSpPr/>
                  <p:nvPr/>
                </p:nvSpPr>
                <p:spPr>
                  <a:xfrm>
                    <a:off x="6761148" y="3533098"/>
                    <a:ext cx="2055452" cy="20554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67036" h="2967037">
                        <a:moveTo>
                          <a:pt x="2668551" y="1969018"/>
                        </a:moveTo>
                        <a:cubicBezTo>
                          <a:pt x="2673831" y="1956347"/>
                          <a:pt x="2678054" y="1944733"/>
                          <a:pt x="2683334" y="1932062"/>
                        </a:cubicBezTo>
                        <a:lnTo>
                          <a:pt x="2887120" y="1944733"/>
                        </a:lnTo>
                        <a:cubicBezTo>
                          <a:pt x="2913517" y="1862374"/>
                          <a:pt x="2933578" y="1778959"/>
                          <a:pt x="2945193" y="1694488"/>
                        </a:cubicBezTo>
                        <a:lnTo>
                          <a:pt x="2757245" y="1615297"/>
                        </a:lnTo>
                        <a:cubicBezTo>
                          <a:pt x="2761469" y="1575173"/>
                          <a:pt x="2763581" y="1535049"/>
                          <a:pt x="2763581" y="1494926"/>
                        </a:cubicBezTo>
                        <a:lnTo>
                          <a:pt x="2958920" y="1436852"/>
                        </a:lnTo>
                        <a:cubicBezTo>
                          <a:pt x="2955752" y="1351325"/>
                          <a:pt x="2946249" y="1265799"/>
                          <a:pt x="2928299" y="1181328"/>
                        </a:cubicBezTo>
                        <a:lnTo>
                          <a:pt x="2724513" y="1170769"/>
                        </a:lnTo>
                        <a:cubicBezTo>
                          <a:pt x="2715010" y="1131701"/>
                          <a:pt x="2703395" y="1093689"/>
                          <a:pt x="2689669" y="1055677"/>
                        </a:cubicBezTo>
                        <a:lnTo>
                          <a:pt x="2854387" y="934251"/>
                        </a:lnTo>
                        <a:cubicBezTo>
                          <a:pt x="2822710" y="855059"/>
                          <a:pt x="2784699" y="777980"/>
                          <a:pt x="2738240" y="705124"/>
                        </a:cubicBezTo>
                        <a:lnTo>
                          <a:pt x="2542901" y="765309"/>
                        </a:lnTo>
                        <a:cubicBezTo>
                          <a:pt x="2520727" y="732577"/>
                          <a:pt x="2496442" y="699844"/>
                          <a:pt x="2471101" y="669223"/>
                        </a:cubicBezTo>
                        <a:lnTo>
                          <a:pt x="2585136" y="499226"/>
                        </a:lnTo>
                        <a:cubicBezTo>
                          <a:pt x="2556627" y="467549"/>
                          <a:pt x="2527063" y="436929"/>
                          <a:pt x="2495386" y="407364"/>
                        </a:cubicBezTo>
                        <a:cubicBezTo>
                          <a:pt x="2463710" y="377799"/>
                          <a:pt x="2430977" y="350346"/>
                          <a:pt x="2398245" y="323949"/>
                        </a:cubicBezTo>
                        <a:lnTo>
                          <a:pt x="2235638" y="447488"/>
                        </a:lnTo>
                        <a:cubicBezTo>
                          <a:pt x="2202906" y="424258"/>
                          <a:pt x="2170173" y="402085"/>
                          <a:pt x="2135329" y="382023"/>
                        </a:cubicBezTo>
                        <a:lnTo>
                          <a:pt x="2182844" y="183516"/>
                        </a:lnTo>
                        <a:cubicBezTo>
                          <a:pt x="2106820" y="142337"/>
                          <a:pt x="2027629" y="108548"/>
                          <a:pt x="1946326" y="82151"/>
                        </a:cubicBezTo>
                        <a:lnTo>
                          <a:pt x="1835458" y="254261"/>
                        </a:lnTo>
                        <a:cubicBezTo>
                          <a:pt x="1796390" y="243702"/>
                          <a:pt x="1757322" y="234199"/>
                          <a:pt x="1718255" y="226808"/>
                        </a:cubicBezTo>
                        <a:lnTo>
                          <a:pt x="1695025" y="24078"/>
                        </a:lnTo>
                        <a:cubicBezTo>
                          <a:pt x="1609499" y="11407"/>
                          <a:pt x="1523972" y="7184"/>
                          <a:pt x="1438445" y="9295"/>
                        </a:cubicBezTo>
                        <a:lnTo>
                          <a:pt x="1393042" y="207802"/>
                        </a:lnTo>
                        <a:cubicBezTo>
                          <a:pt x="1352918" y="210969"/>
                          <a:pt x="1312795" y="215193"/>
                          <a:pt x="1273727" y="222584"/>
                        </a:cubicBezTo>
                        <a:lnTo>
                          <a:pt x="1181865" y="38860"/>
                        </a:lnTo>
                        <a:cubicBezTo>
                          <a:pt x="1098450" y="55754"/>
                          <a:pt x="1016091" y="81095"/>
                          <a:pt x="935844" y="112772"/>
                        </a:cubicBezTo>
                        <a:lnTo>
                          <a:pt x="961185" y="315502"/>
                        </a:lnTo>
                        <a:cubicBezTo>
                          <a:pt x="924229" y="331340"/>
                          <a:pt x="889385" y="350346"/>
                          <a:pt x="854541" y="369352"/>
                        </a:cubicBezTo>
                        <a:lnTo>
                          <a:pt x="705661" y="228919"/>
                        </a:lnTo>
                        <a:cubicBezTo>
                          <a:pt x="633861" y="273267"/>
                          <a:pt x="565228" y="325005"/>
                          <a:pt x="499763" y="383079"/>
                        </a:cubicBezTo>
                        <a:lnTo>
                          <a:pt x="592681" y="564691"/>
                        </a:lnTo>
                        <a:cubicBezTo>
                          <a:pt x="564172" y="592144"/>
                          <a:pt x="536719" y="621709"/>
                          <a:pt x="510322" y="652329"/>
                        </a:cubicBezTo>
                        <a:lnTo>
                          <a:pt x="323430" y="571026"/>
                        </a:lnTo>
                        <a:cubicBezTo>
                          <a:pt x="269580" y="639659"/>
                          <a:pt x="222066" y="711459"/>
                          <a:pt x="182998" y="785371"/>
                        </a:cubicBezTo>
                        <a:lnTo>
                          <a:pt x="332933" y="924748"/>
                        </a:lnTo>
                        <a:cubicBezTo>
                          <a:pt x="321319" y="949033"/>
                          <a:pt x="310760" y="973318"/>
                          <a:pt x="300201" y="997604"/>
                        </a:cubicBezTo>
                        <a:cubicBezTo>
                          <a:pt x="294922" y="1010274"/>
                          <a:pt x="290698" y="1021889"/>
                          <a:pt x="285419" y="1034560"/>
                        </a:cubicBezTo>
                        <a:lnTo>
                          <a:pt x="81633" y="1022945"/>
                        </a:lnTo>
                        <a:cubicBezTo>
                          <a:pt x="55236" y="1105304"/>
                          <a:pt x="35174" y="1188719"/>
                          <a:pt x="23559" y="1273190"/>
                        </a:cubicBezTo>
                        <a:lnTo>
                          <a:pt x="211507" y="1352381"/>
                        </a:lnTo>
                        <a:cubicBezTo>
                          <a:pt x="207283" y="1392505"/>
                          <a:pt x="205171" y="1432628"/>
                          <a:pt x="205171" y="1472752"/>
                        </a:cubicBezTo>
                        <a:lnTo>
                          <a:pt x="8777" y="1529770"/>
                        </a:lnTo>
                        <a:cubicBezTo>
                          <a:pt x="11944" y="1615297"/>
                          <a:pt x="21447" y="1700823"/>
                          <a:pt x="39397" y="1785294"/>
                        </a:cubicBezTo>
                        <a:lnTo>
                          <a:pt x="243183" y="1795853"/>
                        </a:lnTo>
                        <a:cubicBezTo>
                          <a:pt x="252686" y="1834921"/>
                          <a:pt x="264301" y="1872932"/>
                          <a:pt x="278027" y="1910944"/>
                        </a:cubicBezTo>
                        <a:lnTo>
                          <a:pt x="113309" y="2032371"/>
                        </a:lnTo>
                        <a:cubicBezTo>
                          <a:pt x="144986" y="2111563"/>
                          <a:pt x="182998" y="2188642"/>
                          <a:pt x="229457" y="2261498"/>
                        </a:cubicBezTo>
                        <a:lnTo>
                          <a:pt x="424795" y="2201313"/>
                        </a:lnTo>
                        <a:cubicBezTo>
                          <a:pt x="446969" y="2234045"/>
                          <a:pt x="471254" y="2266778"/>
                          <a:pt x="496596" y="2297398"/>
                        </a:cubicBezTo>
                        <a:lnTo>
                          <a:pt x="383616" y="2467396"/>
                        </a:lnTo>
                        <a:cubicBezTo>
                          <a:pt x="412125" y="2499072"/>
                          <a:pt x="441690" y="2529693"/>
                          <a:pt x="473366" y="2559258"/>
                        </a:cubicBezTo>
                        <a:cubicBezTo>
                          <a:pt x="505043" y="2588823"/>
                          <a:pt x="537775" y="2616276"/>
                          <a:pt x="570508" y="2642673"/>
                        </a:cubicBezTo>
                        <a:lnTo>
                          <a:pt x="734170" y="2520190"/>
                        </a:lnTo>
                        <a:cubicBezTo>
                          <a:pt x="766902" y="2543420"/>
                          <a:pt x="799635" y="2565593"/>
                          <a:pt x="834479" y="2585655"/>
                        </a:cubicBezTo>
                        <a:lnTo>
                          <a:pt x="786964" y="2784161"/>
                        </a:lnTo>
                        <a:cubicBezTo>
                          <a:pt x="862988" y="2825341"/>
                          <a:pt x="942179" y="2859129"/>
                          <a:pt x="1023482" y="2885526"/>
                        </a:cubicBezTo>
                        <a:lnTo>
                          <a:pt x="1134350" y="2713417"/>
                        </a:lnTo>
                        <a:cubicBezTo>
                          <a:pt x="1173418" y="2723976"/>
                          <a:pt x="1212486" y="2733479"/>
                          <a:pt x="1251553" y="2740870"/>
                        </a:cubicBezTo>
                        <a:lnTo>
                          <a:pt x="1274783" y="2943600"/>
                        </a:lnTo>
                        <a:cubicBezTo>
                          <a:pt x="1360310" y="2956270"/>
                          <a:pt x="1445836" y="2960494"/>
                          <a:pt x="1531363" y="2958382"/>
                        </a:cubicBezTo>
                        <a:lnTo>
                          <a:pt x="1576766" y="2759876"/>
                        </a:lnTo>
                        <a:cubicBezTo>
                          <a:pt x="1616890" y="2756708"/>
                          <a:pt x="1657013" y="2752485"/>
                          <a:pt x="1696081" y="2745093"/>
                        </a:cubicBezTo>
                        <a:lnTo>
                          <a:pt x="1786887" y="2927762"/>
                        </a:lnTo>
                        <a:cubicBezTo>
                          <a:pt x="1870302" y="2910868"/>
                          <a:pt x="1952661" y="2885526"/>
                          <a:pt x="2032908" y="2853850"/>
                        </a:cubicBezTo>
                        <a:lnTo>
                          <a:pt x="2007567" y="2651120"/>
                        </a:lnTo>
                        <a:cubicBezTo>
                          <a:pt x="2044523" y="2635281"/>
                          <a:pt x="2079367" y="2616276"/>
                          <a:pt x="2114212" y="2597270"/>
                        </a:cubicBezTo>
                        <a:lnTo>
                          <a:pt x="2263091" y="2737702"/>
                        </a:lnTo>
                        <a:cubicBezTo>
                          <a:pt x="2334892" y="2693355"/>
                          <a:pt x="2403524" y="2641617"/>
                          <a:pt x="2468989" y="2583543"/>
                        </a:cubicBezTo>
                        <a:lnTo>
                          <a:pt x="2376071" y="2401931"/>
                        </a:lnTo>
                        <a:cubicBezTo>
                          <a:pt x="2404580" y="2374478"/>
                          <a:pt x="2432033" y="2344913"/>
                          <a:pt x="2458430" y="2314292"/>
                        </a:cubicBezTo>
                        <a:lnTo>
                          <a:pt x="2645322" y="2395596"/>
                        </a:lnTo>
                        <a:cubicBezTo>
                          <a:pt x="2699172" y="2326963"/>
                          <a:pt x="2746687" y="2255163"/>
                          <a:pt x="2785754" y="2181251"/>
                        </a:cubicBezTo>
                        <a:lnTo>
                          <a:pt x="2635819" y="2041874"/>
                        </a:lnTo>
                        <a:cubicBezTo>
                          <a:pt x="2647433" y="2018645"/>
                          <a:pt x="2657992" y="1994359"/>
                          <a:pt x="2668551" y="1969018"/>
                        </a:cubicBezTo>
                        <a:close/>
                        <a:moveTo>
                          <a:pt x="1211430" y="2149574"/>
                        </a:moveTo>
                        <a:cubicBezTo>
                          <a:pt x="843982" y="1998583"/>
                          <a:pt x="667649" y="1578341"/>
                          <a:pt x="818641" y="1209837"/>
                        </a:cubicBezTo>
                        <a:cubicBezTo>
                          <a:pt x="969632" y="842389"/>
                          <a:pt x="1389874" y="666056"/>
                          <a:pt x="1758378" y="817047"/>
                        </a:cubicBezTo>
                        <a:cubicBezTo>
                          <a:pt x="2125826" y="968039"/>
                          <a:pt x="2302159" y="1388281"/>
                          <a:pt x="2151168" y="1756785"/>
                        </a:cubicBezTo>
                        <a:cubicBezTo>
                          <a:pt x="2000176" y="2125289"/>
                          <a:pt x="1578878" y="2300566"/>
                          <a:pt x="1211430" y="2149574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95000"/>
                    </a:schemeClr>
                  </a:solidFill>
                  <a:ln w="10557" cap="flat">
                    <a:noFill/>
                    <a:prstDash val="solid"/>
                    <a:miter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7016400" y="3788350"/>
                    <a:ext cx="1544948" cy="1544948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accent3">
                          <a:lumMod val="82000"/>
                        </a:schemeClr>
                      </a:gs>
                      <a:gs pos="0">
                        <a:schemeClr val="bg1">
                          <a:lumMod val="33000"/>
                          <a:lumOff val="67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  <a:gs pos="100000">
                        <a:schemeClr val="accent3">
                          <a:lumMod val="95000"/>
                        </a:schemeClr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9" name="组合 98"/>
                <p:cNvGrpSpPr/>
                <p:nvPr/>
              </p:nvGrpSpPr>
              <p:grpSpPr>
                <a:xfrm>
                  <a:off x="7293202" y="4065152"/>
                  <a:ext cx="991344" cy="991344"/>
                  <a:chOff x="9519904" y="4287814"/>
                  <a:chExt cx="991344" cy="991344"/>
                </a:xfrm>
              </p:grpSpPr>
              <p:sp>
                <p:nvSpPr>
                  <p:cNvPr id="100" name="椭圆 99"/>
                  <p:cNvSpPr/>
                  <p:nvPr/>
                </p:nvSpPr>
                <p:spPr>
                  <a:xfrm>
                    <a:off x="9519904" y="4287814"/>
                    <a:ext cx="991344" cy="99134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00B0F0"/>
                      </a:gs>
                      <a:gs pos="100000">
                        <a:schemeClr val="bg1">
                          <a:alpha val="50000"/>
                        </a:schemeClr>
                      </a:gs>
                    </a:gsLst>
                    <a:lin ang="18900000" scaled="1"/>
                  </a:gra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zh-CN" altLang="en-US" sz="4639" b="1" dirty="0"/>
                  </a:p>
                </p:txBody>
              </p:sp>
              <p:sp>
                <p:nvSpPr>
                  <p:cNvPr id="101" name="椭圆 100"/>
                  <p:cNvSpPr/>
                  <p:nvPr/>
                </p:nvSpPr>
                <p:spPr>
                  <a:xfrm>
                    <a:off x="9567138" y="4335048"/>
                    <a:ext cx="896876" cy="896876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altLang="zh-CN" sz="4639" b="1" dirty="0">
                        <a:solidFill>
                          <a:schemeClr val="tx1"/>
                        </a:solidFill>
                      </a:rPr>
                      <a:t>03</a:t>
                    </a:r>
                    <a:endParaRPr lang="zh-CN" altLang="en-US" sz="4639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95" name="等腰三角形 94"/>
              <p:cNvSpPr/>
              <p:nvPr/>
            </p:nvSpPr>
            <p:spPr bwMode="auto">
              <a:xfrm rot="10800000" flipH="1">
                <a:off x="8227351" y="1525164"/>
                <a:ext cx="237886" cy="20507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13" tIns="48207" rIns="96413" bIns="482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143"/>
                <a:endParaRPr lang="zh-CN" altLang="en-US" sz="1898">
                  <a:latin typeface="Arial" pitchFamily="34" charset="0"/>
                </a:endParaRPr>
              </a:p>
            </p:txBody>
          </p:sp>
          <p:cxnSp>
            <p:nvCxnSpPr>
              <p:cNvPr id="96" name="直接连接符 95"/>
              <p:cNvCxnSpPr/>
              <p:nvPr/>
            </p:nvCxnSpPr>
            <p:spPr bwMode="auto">
              <a:xfrm rot="10800000" flipV="1">
                <a:off x="8346294" y="4369804"/>
                <a:ext cx="0" cy="98533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DBDBD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椭圆 96"/>
              <p:cNvSpPr/>
              <p:nvPr/>
            </p:nvSpPr>
            <p:spPr bwMode="auto">
              <a:xfrm rot="10800000">
                <a:off x="8272676" y="5355135"/>
                <a:ext cx="147236" cy="147236"/>
              </a:xfrm>
              <a:prstGeom prst="ellipse">
                <a:avLst/>
              </a:pr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6413" tIns="48207" rIns="96413" bIns="482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4143"/>
                <a:endParaRPr lang="zh-CN" altLang="en-US" sz="1898">
                  <a:latin typeface="Arial" pitchFamily="34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9487691" y="6339997"/>
              <a:ext cx="622096" cy="622094"/>
              <a:chOff x="9774798" y="1762035"/>
              <a:chExt cx="1096909" cy="1096908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9774798" y="1762035"/>
                <a:ext cx="1096909" cy="1096908"/>
              </a:xfrm>
              <a:prstGeom prst="ellipse">
                <a:avLst/>
              </a:prstGeom>
              <a:noFill/>
              <a:ln w="1270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92" name="students-talking_43261"/>
              <p:cNvSpPr>
                <a:spLocks noChangeAspect="1"/>
              </p:cNvSpPr>
              <p:nvPr/>
            </p:nvSpPr>
            <p:spPr bwMode="auto">
              <a:xfrm>
                <a:off x="10079201" y="2092879"/>
                <a:ext cx="506539" cy="490043"/>
              </a:xfrm>
              <a:custGeom>
                <a:avLst/>
                <a:gdLst>
                  <a:gd name="connsiteX0" fmla="*/ 213874 w 600029"/>
                  <a:gd name="connsiteY0" fmla="*/ 448757 h 580488"/>
                  <a:gd name="connsiteX1" fmla="*/ 245441 w 600029"/>
                  <a:gd name="connsiteY1" fmla="*/ 485986 h 580488"/>
                  <a:gd name="connsiteX2" fmla="*/ 277008 w 600029"/>
                  <a:gd name="connsiteY2" fmla="*/ 448757 h 580488"/>
                  <a:gd name="connsiteX3" fmla="*/ 344448 w 600029"/>
                  <a:gd name="connsiteY3" fmla="*/ 460212 h 580488"/>
                  <a:gd name="connsiteX4" fmla="*/ 348752 w 600029"/>
                  <a:gd name="connsiteY4" fmla="*/ 580488 h 580488"/>
                  <a:gd name="connsiteX5" fmla="*/ 140696 w 600029"/>
                  <a:gd name="connsiteY5" fmla="*/ 580488 h 580488"/>
                  <a:gd name="connsiteX6" fmla="*/ 143566 w 600029"/>
                  <a:gd name="connsiteY6" fmla="*/ 460212 h 580488"/>
                  <a:gd name="connsiteX7" fmla="*/ 67430 w 600029"/>
                  <a:gd name="connsiteY7" fmla="*/ 332660 h 580488"/>
                  <a:gd name="connsiteX8" fmla="*/ 96124 w 600029"/>
                  <a:gd name="connsiteY8" fmla="*/ 367064 h 580488"/>
                  <a:gd name="connsiteX9" fmla="*/ 124818 w 600029"/>
                  <a:gd name="connsiteY9" fmla="*/ 332660 h 580488"/>
                  <a:gd name="connsiteX10" fmla="*/ 149208 w 600029"/>
                  <a:gd name="connsiteY10" fmla="*/ 332660 h 580488"/>
                  <a:gd name="connsiteX11" fmla="*/ 147773 w 600029"/>
                  <a:gd name="connsiteY11" fmla="*/ 351295 h 580488"/>
                  <a:gd name="connsiteX12" fmla="*/ 189379 w 600029"/>
                  <a:gd name="connsiteY12" fmla="*/ 427269 h 580488"/>
                  <a:gd name="connsiteX13" fmla="*/ 190814 w 600029"/>
                  <a:gd name="connsiteY13" fmla="*/ 437304 h 580488"/>
                  <a:gd name="connsiteX14" fmla="*/ 131992 w 600029"/>
                  <a:gd name="connsiteY14" fmla="*/ 450205 h 580488"/>
                  <a:gd name="connsiteX15" fmla="*/ 130557 w 600029"/>
                  <a:gd name="connsiteY15" fmla="*/ 454505 h 580488"/>
                  <a:gd name="connsiteX16" fmla="*/ 0 w 600029"/>
                  <a:gd name="connsiteY16" fmla="*/ 454505 h 580488"/>
                  <a:gd name="connsiteX17" fmla="*/ 2869 w 600029"/>
                  <a:gd name="connsiteY17" fmla="*/ 345561 h 580488"/>
                  <a:gd name="connsiteX18" fmla="*/ 244724 w 600029"/>
                  <a:gd name="connsiteY18" fmla="*/ 268059 h 580488"/>
                  <a:gd name="connsiteX19" fmla="*/ 328751 w 600029"/>
                  <a:gd name="connsiteY19" fmla="*/ 351971 h 580488"/>
                  <a:gd name="connsiteX20" fmla="*/ 244724 w 600029"/>
                  <a:gd name="connsiteY20" fmla="*/ 435883 h 580488"/>
                  <a:gd name="connsiteX21" fmla="*/ 160697 w 600029"/>
                  <a:gd name="connsiteY21" fmla="*/ 351971 h 580488"/>
                  <a:gd name="connsiteX22" fmla="*/ 244724 w 600029"/>
                  <a:gd name="connsiteY22" fmla="*/ 268059 h 580488"/>
                  <a:gd name="connsiteX23" fmla="*/ 453557 w 600029"/>
                  <a:gd name="connsiteY23" fmla="*/ 176330 h 580488"/>
                  <a:gd name="connsiteX24" fmla="*/ 600029 w 600029"/>
                  <a:gd name="connsiteY24" fmla="*/ 275245 h 580488"/>
                  <a:gd name="connsiteX25" fmla="*/ 485149 w 600029"/>
                  <a:gd name="connsiteY25" fmla="*/ 371294 h 580488"/>
                  <a:gd name="connsiteX26" fmla="*/ 344421 w 600029"/>
                  <a:gd name="connsiteY26" fmla="*/ 401398 h 580488"/>
                  <a:gd name="connsiteX27" fmla="*/ 370269 w 600029"/>
                  <a:gd name="connsiteY27" fmla="*/ 355525 h 580488"/>
                  <a:gd name="connsiteX28" fmla="*/ 308521 w 600029"/>
                  <a:gd name="connsiteY28" fmla="*/ 275245 h 580488"/>
                  <a:gd name="connsiteX29" fmla="*/ 453557 w 600029"/>
                  <a:gd name="connsiteY29" fmla="*/ 176330 h 580488"/>
                  <a:gd name="connsiteX30" fmla="*/ 95408 w 600029"/>
                  <a:gd name="connsiteY30" fmla="*/ 167824 h 580488"/>
                  <a:gd name="connsiteX31" fmla="*/ 172194 w 600029"/>
                  <a:gd name="connsiteY31" fmla="*/ 244495 h 580488"/>
                  <a:gd name="connsiteX32" fmla="*/ 95408 w 600029"/>
                  <a:gd name="connsiteY32" fmla="*/ 321166 h 580488"/>
                  <a:gd name="connsiteX33" fmla="*/ 18622 w 600029"/>
                  <a:gd name="connsiteY33" fmla="*/ 244495 h 580488"/>
                  <a:gd name="connsiteX34" fmla="*/ 95408 w 600029"/>
                  <a:gd name="connsiteY34" fmla="*/ 167824 h 580488"/>
                  <a:gd name="connsiteX35" fmla="*/ 284266 w 600029"/>
                  <a:gd name="connsiteY35" fmla="*/ 0 h 580488"/>
                  <a:gd name="connsiteX36" fmla="*/ 417721 w 600029"/>
                  <a:gd name="connsiteY36" fmla="*/ 90320 h 580488"/>
                  <a:gd name="connsiteX37" fmla="*/ 312967 w 600029"/>
                  <a:gd name="connsiteY37" fmla="*/ 177774 h 580488"/>
                  <a:gd name="connsiteX38" fmla="*/ 183817 w 600029"/>
                  <a:gd name="connsiteY38" fmla="*/ 206447 h 580488"/>
                  <a:gd name="connsiteX39" fmla="*/ 206777 w 600029"/>
                  <a:gd name="connsiteY39" fmla="*/ 163437 h 580488"/>
                  <a:gd name="connsiteX40" fmla="*/ 150812 w 600029"/>
                  <a:gd name="connsiteY40" fmla="*/ 90320 h 580488"/>
                  <a:gd name="connsiteX41" fmla="*/ 284266 w 600029"/>
                  <a:gd name="connsiteY41" fmla="*/ 0 h 58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00029" h="580488">
                    <a:moveTo>
                      <a:pt x="213874" y="448757"/>
                    </a:moveTo>
                    <a:lnTo>
                      <a:pt x="245441" y="485986"/>
                    </a:lnTo>
                    <a:lnTo>
                      <a:pt x="277008" y="448757"/>
                    </a:lnTo>
                    <a:lnTo>
                      <a:pt x="344448" y="460212"/>
                    </a:lnTo>
                    <a:lnTo>
                      <a:pt x="348752" y="580488"/>
                    </a:lnTo>
                    <a:lnTo>
                      <a:pt x="140696" y="580488"/>
                    </a:lnTo>
                    <a:lnTo>
                      <a:pt x="143566" y="460212"/>
                    </a:lnTo>
                    <a:close/>
                    <a:moveTo>
                      <a:pt x="67430" y="332660"/>
                    </a:moveTo>
                    <a:lnTo>
                      <a:pt x="96124" y="367064"/>
                    </a:lnTo>
                    <a:lnTo>
                      <a:pt x="124818" y="332660"/>
                    </a:lnTo>
                    <a:lnTo>
                      <a:pt x="149208" y="332660"/>
                    </a:lnTo>
                    <a:cubicBezTo>
                      <a:pt x="147773" y="339828"/>
                      <a:pt x="147773" y="345561"/>
                      <a:pt x="147773" y="351295"/>
                    </a:cubicBezTo>
                    <a:cubicBezTo>
                      <a:pt x="147773" y="384265"/>
                      <a:pt x="163555" y="411501"/>
                      <a:pt x="189379" y="427269"/>
                    </a:cubicBezTo>
                    <a:lnTo>
                      <a:pt x="190814" y="437304"/>
                    </a:lnTo>
                    <a:lnTo>
                      <a:pt x="131992" y="450205"/>
                    </a:lnTo>
                    <a:lnTo>
                      <a:pt x="130557" y="454505"/>
                    </a:lnTo>
                    <a:lnTo>
                      <a:pt x="0" y="454505"/>
                    </a:lnTo>
                    <a:lnTo>
                      <a:pt x="2869" y="345561"/>
                    </a:lnTo>
                    <a:close/>
                    <a:moveTo>
                      <a:pt x="244724" y="268059"/>
                    </a:moveTo>
                    <a:cubicBezTo>
                      <a:pt x="291131" y="268059"/>
                      <a:pt x="328751" y="305628"/>
                      <a:pt x="328751" y="351971"/>
                    </a:cubicBezTo>
                    <a:cubicBezTo>
                      <a:pt x="328751" y="398314"/>
                      <a:pt x="291131" y="435883"/>
                      <a:pt x="244724" y="435883"/>
                    </a:cubicBezTo>
                    <a:cubicBezTo>
                      <a:pt x="198317" y="435883"/>
                      <a:pt x="160697" y="398314"/>
                      <a:pt x="160697" y="351971"/>
                    </a:cubicBezTo>
                    <a:cubicBezTo>
                      <a:pt x="160697" y="305628"/>
                      <a:pt x="198317" y="268059"/>
                      <a:pt x="244724" y="268059"/>
                    </a:cubicBezTo>
                    <a:close/>
                    <a:moveTo>
                      <a:pt x="453557" y="176330"/>
                    </a:moveTo>
                    <a:cubicBezTo>
                      <a:pt x="533973" y="176330"/>
                      <a:pt x="600029" y="220770"/>
                      <a:pt x="600029" y="275245"/>
                    </a:cubicBezTo>
                    <a:cubicBezTo>
                      <a:pt x="600029" y="322553"/>
                      <a:pt x="542589" y="354091"/>
                      <a:pt x="485149" y="371294"/>
                    </a:cubicBezTo>
                    <a:cubicBezTo>
                      <a:pt x="427709" y="388496"/>
                      <a:pt x="344421" y="401398"/>
                      <a:pt x="344421" y="401398"/>
                    </a:cubicBezTo>
                    <a:lnTo>
                      <a:pt x="370269" y="355525"/>
                    </a:lnTo>
                    <a:cubicBezTo>
                      <a:pt x="332933" y="336888"/>
                      <a:pt x="308521" y="308217"/>
                      <a:pt x="308521" y="275245"/>
                    </a:cubicBezTo>
                    <a:cubicBezTo>
                      <a:pt x="308521" y="220770"/>
                      <a:pt x="373141" y="176330"/>
                      <a:pt x="453557" y="176330"/>
                    </a:cubicBezTo>
                    <a:close/>
                    <a:moveTo>
                      <a:pt x="95408" y="167824"/>
                    </a:moveTo>
                    <a:cubicBezTo>
                      <a:pt x="137816" y="167824"/>
                      <a:pt x="172194" y="202151"/>
                      <a:pt x="172194" y="244495"/>
                    </a:cubicBezTo>
                    <a:cubicBezTo>
                      <a:pt x="172194" y="286839"/>
                      <a:pt x="137816" y="321166"/>
                      <a:pt x="95408" y="321166"/>
                    </a:cubicBezTo>
                    <a:cubicBezTo>
                      <a:pt x="53000" y="321166"/>
                      <a:pt x="18622" y="286839"/>
                      <a:pt x="18622" y="244495"/>
                    </a:cubicBezTo>
                    <a:cubicBezTo>
                      <a:pt x="18622" y="202151"/>
                      <a:pt x="53000" y="167824"/>
                      <a:pt x="95408" y="167824"/>
                    </a:cubicBezTo>
                    <a:close/>
                    <a:moveTo>
                      <a:pt x="284266" y="0"/>
                    </a:moveTo>
                    <a:cubicBezTo>
                      <a:pt x="357451" y="0"/>
                      <a:pt x="417721" y="41576"/>
                      <a:pt x="417721" y="90320"/>
                    </a:cubicBezTo>
                    <a:cubicBezTo>
                      <a:pt x="417721" y="133330"/>
                      <a:pt x="366061" y="162003"/>
                      <a:pt x="312967" y="177774"/>
                    </a:cubicBezTo>
                    <a:cubicBezTo>
                      <a:pt x="259871" y="193544"/>
                      <a:pt x="183817" y="206447"/>
                      <a:pt x="183817" y="206447"/>
                    </a:cubicBezTo>
                    <a:lnTo>
                      <a:pt x="206777" y="163437"/>
                    </a:lnTo>
                    <a:cubicBezTo>
                      <a:pt x="172337" y="147667"/>
                      <a:pt x="150812" y="120427"/>
                      <a:pt x="150812" y="90320"/>
                    </a:cubicBezTo>
                    <a:cubicBezTo>
                      <a:pt x="150812" y="41576"/>
                      <a:pt x="209647" y="0"/>
                      <a:pt x="284266" y="0"/>
                    </a:cubicBezTo>
                    <a:close/>
                  </a:path>
                </a:pathLst>
              </a:custGeom>
              <a:solidFill>
                <a:srgbClr val="40465B"/>
              </a:solidFill>
              <a:ln>
                <a:noFill/>
              </a:ln>
            </p:spPr>
          </p:sp>
        </p:grpSp>
        <p:sp>
          <p:nvSpPr>
            <p:cNvPr id="90" name="文本框 69"/>
            <p:cNvSpPr txBox="1"/>
            <p:nvPr/>
          </p:nvSpPr>
          <p:spPr>
            <a:xfrm>
              <a:off x="8389750" y="1252733"/>
              <a:ext cx="2858302" cy="54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952" b="1" dirty="0">
                  <a:solidFill>
                    <a:srgbClr val="B13316"/>
                  </a:solidFill>
                </a:rPr>
                <a:t>零距离教学沟通</a:t>
              </a: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" y="283691"/>
            <a:ext cx="3867029" cy="59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矩形 58"/>
          <p:cNvSpPr/>
          <p:nvPr/>
        </p:nvSpPr>
        <p:spPr>
          <a:xfrm>
            <a:off x="653344" y="159941"/>
            <a:ext cx="4335871" cy="712915"/>
          </a:xfrm>
          <a:prstGeom prst="rect">
            <a:avLst/>
          </a:prstGeom>
        </p:spPr>
        <p:txBody>
          <a:bodyPr wrap="square" lIns="96420" tIns="48210" rIns="96420" bIns="48210">
            <a:spAutoFit/>
          </a:bodyPr>
          <a:lstStyle/>
          <a:p>
            <a:pPr defTabSz="902743"/>
            <a:r>
              <a:rPr lang="zh-CN" altLang="en-US" sz="4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特色解决方案</a:t>
            </a:r>
          </a:p>
        </p:txBody>
      </p:sp>
    </p:spTree>
    <p:extLst>
      <p:ext uri="{BB962C8B-B14F-4D97-AF65-F5344CB8AC3E}">
        <p14:creationId xmlns:p14="http://schemas.microsoft.com/office/powerpoint/2010/main" val="35455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2384053"/>
            <a:ext cx="12858750" cy="2514600"/>
            <a:chOff x="0" y="2384053"/>
            <a:chExt cx="12858750" cy="2514600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2384053"/>
              <a:ext cx="12858750" cy="2514600"/>
              <a:chOff x="0" y="2384053"/>
              <a:chExt cx="12858750" cy="2514600"/>
            </a:xfrm>
          </p:grpSpPr>
          <p:sp>
            <p:nvSpPr>
              <p:cNvPr id="140" name="矩形 3"/>
              <p:cNvSpPr>
                <a:spLocks noChangeArrowheads="1"/>
              </p:cNvSpPr>
              <p:nvPr/>
            </p:nvSpPr>
            <p:spPr bwMode="auto">
              <a:xfrm>
                <a:off x="0" y="2384053"/>
                <a:ext cx="12858750" cy="25146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340732" y="3184277"/>
                <a:ext cx="733257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0" b="1" dirty="0">
                    <a:solidFill>
                      <a:schemeClr val="accent4"/>
                    </a:solidFill>
                  </a:rPr>
                  <a:t>多渠道创新教学模式</a:t>
                </a:r>
              </a:p>
              <a:p>
                <a:endParaRPr lang="zh-CN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0" y="2755711"/>
              <a:ext cx="12858750" cy="17967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802902" y="128490"/>
            <a:ext cx="2539053" cy="1314807"/>
            <a:chOff x="4455329" y="3366512"/>
            <a:chExt cx="2071533" cy="1314807"/>
          </a:xfrm>
        </p:grpSpPr>
        <p:grpSp>
          <p:nvGrpSpPr>
            <p:cNvPr id="142" name="组合 141"/>
            <p:cNvGrpSpPr/>
            <p:nvPr/>
          </p:nvGrpSpPr>
          <p:grpSpPr>
            <a:xfrm rot="10800000" flipH="1">
              <a:off x="4455329" y="3366512"/>
              <a:ext cx="2071533" cy="1314807"/>
              <a:chOff x="771913" y="764703"/>
              <a:chExt cx="2770311" cy="1758322"/>
            </a:xfrm>
            <a:solidFill>
              <a:srgbClr val="FFC000"/>
            </a:solidFill>
          </p:grpSpPr>
          <p:sp>
            <p:nvSpPr>
              <p:cNvPr id="144" name="矩形 143"/>
              <p:cNvSpPr/>
              <p:nvPr/>
            </p:nvSpPr>
            <p:spPr>
              <a:xfrm>
                <a:off x="1519362" y="1174853"/>
                <a:ext cx="2022862" cy="1142050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kern="0">
                  <a:solidFill>
                    <a:srgbClr val="2C282B"/>
                  </a:solidFill>
                </a:endParaRPr>
              </a:p>
            </p:txBody>
          </p:sp>
          <p:grpSp>
            <p:nvGrpSpPr>
              <p:cNvPr id="145" name="组合 144"/>
              <p:cNvGrpSpPr/>
              <p:nvPr/>
            </p:nvGrpSpPr>
            <p:grpSpPr>
              <a:xfrm>
                <a:off x="771913" y="764703"/>
                <a:ext cx="1567840" cy="1758322"/>
                <a:chOff x="1164384" y="1373076"/>
                <a:chExt cx="1698533" cy="1904893"/>
              </a:xfrm>
              <a:grpFill/>
              <a:effectLst>
                <a:outerShdw blurRad="2159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7" name="直角三角形 1"/>
                <p:cNvSpPr/>
                <p:nvPr/>
              </p:nvSpPr>
              <p:spPr>
                <a:xfrm rot="13280470">
                  <a:off x="1164384" y="1875915"/>
                  <a:ext cx="1171891" cy="1095334"/>
                </a:xfrm>
                <a:custGeom>
                  <a:avLst/>
                  <a:gdLst>
                    <a:gd name="connsiteX0" fmla="*/ 0 w 910821"/>
                    <a:gd name="connsiteY0" fmla="*/ 1025533 h 1025533"/>
                    <a:gd name="connsiteX1" fmla="*/ 0 w 910821"/>
                    <a:gd name="connsiteY1" fmla="*/ 0 h 1025533"/>
                    <a:gd name="connsiteX2" fmla="*/ 910821 w 910821"/>
                    <a:gd name="connsiteY2" fmla="*/ 1025533 h 1025533"/>
                    <a:gd name="connsiteX3" fmla="*/ 0 w 910821"/>
                    <a:gd name="connsiteY3" fmla="*/ 1025533 h 1025533"/>
                    <a:gd name="connsiteX0" fmla="*/ 261070 w 1171891"/>
                    <a:gd name="connsiteY0" fmla="*/ 1095334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1070 w 1171891"/>
                    <a:gd name="connsiteY3" fmla="*/ 1095334 h 1095334"/>
                    <a:gd name="connsiteX0" fmla="*/ 268755 w 1171891"/>
                    <a:gd name="connsiteY0" fmla="*/ 80905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8755 w 1171891"/>
                    <a:gd name="connsiteY3" fmla="*/ 809050 h 1095334"/>
                    <a:gd name="connsiteX0" fmla="*/ 250920 w 1171891"/>
                    <a:gd name="connsiteY0" fmla="*/ 91021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50920 w 1171891"/>
                    <a:gd name="connsiteY3" fmla="*/ 910210 h 1095334"/>
                    <a:gd name="connsiteX0" fmla="*/ 209191 w 1171891"/>
                    <a:gd name="connsiteY0" fmla="*/ 970649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09191 w 1171891"/>
                    <a:gd name="connsiteY3" fmla="*/ 970649 h 109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1891" h="1095334">
                      <a:moveTo>
                        <a:pt x="209191" y="970649"/>
                      </a:moveTo>
                      <a:lnTo>
                        <a:pt x="0" y="0"/>
                      </a:lnTo>
                      <a:lnTo>
                        <a:pt x="1171891" y="1095334"/>
                      </a:lnTo>
                      <a:lnTo>
                        <a:pt x="209191" y="9706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81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148" name="直角三角形 3"/>
                <p:cNvSpPr/>
                <p:nvPr/>
              </p:nvSpPr>
              <p:spPr>
                <a:xfrm rot="19799076">
                  <a:off x="1951524" y="1373076"/>
                  <a:ext cx="666595" cy="1327361"/>
                </a:xfrm>
                <a:custGeom>
                  <a:avLst/>
                  <a:gdLst>
                    <a:gd name="connsiteX0" fmla="*/ 0 w 488035"/>
                    <a:gd name="connsiteY0" fmla="*/ 947217 h 947217"/>
                    <a:gd name="connsiteX1" fmla="*/ 0 w 488035"/>
                    <a:gd name="connsiteY1" fmla="*/ 0 h 947217"/>
                    <a:gd name="connsiteX2" fmla="*/ 488035 w 488035"/>
                    <a:gd name="connsiteY2" fmla="*/ 947217 h 947217"/>
                    <a:gd name="connsiteX3" fmla="*/ 0 w 488035"/>
                    <a:gd name="connsiteY3" fmla="*/ 947217 h 947217"/>
                    <a:gd name="connsiteX0" fmla="*/ 0 w 666595"/>
                    <a:gd name="connsiteY0" fmla="*/ 94721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0 w 666595"/>
                    <a:gd name="connsiteY3" fmla="*/ 947217 h 1327361"/>
                    <a:gd name="connsiteX0" fmla="*/ 113488 w 666595"/>
                    <a:gd name="connsiteY0" fmla="*/ 93249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13488 w 666595"/>
                    <a:gd name="connsiteY3" fmla="*/ 932497 h 1327361"/>
                    <a:gd name="connsiteX0" fmla="*/ 180552 w 666595"/>
                    <a:gd name="connsiteY0" fmla="*/ 923240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80552 w 666595"/>
                    <a:gd name="connsiteY3" fmla="*/ 923240 h 1327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595" h="1327361">
                      <a:moveTo>
                        <a:pt x="180552" y="923240"/>
                      </a:moveTo>
                      <a:lnTo>
                        <a:pt x="0" y="0"/>
                      </a:lnTo>
                      <a:lnTo>
                        <a:pt x="666595" y="1327361"/>
                      </a:lnTo>
                      <a:lnTo>
                        <a:pt x="180552" y="9232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149" name="直角三角形 4"/>
                <p:cNvSpPr/>
                <p:nvPr/>
              </p:nvSpPr>
              <p:spPr>
                <a:xfrm rot="5845840">
                  <a:off x="1916426" y="2331479"/>
                  <a:ext cx="921323" cy="971658"/>
                </a:xfrm>
                <a:custGeom>
                  <a:avLst/>
                  <a:gdLst>
                    <a:gd name="connsiteX0" fmla="*/ 0 w 743696"/>
                    <a:gd name="connsiteY0" fmla="*/ 761944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0 w 743696"/>
                    <a:gd name="connsiteY3" fmla="*/ 761944 h 761944"/>
                    <a:gd name="connsiteX0" fmla="*/ 101466 w 743696"/>
                    <a:gd name="connsiteY0" fmla="*/ 612656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101466 w 743696"/>
                    <a:gd name="connsiteY3" fmla="*/ 612656 h 761944"/>
                    <a:gd name="connsiteX0" fmla="*/ 101466 w 792598"/>
                    <a:gd name="connsiteY0" fmla="*/ 612656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01466 w 792598"/>
                    <a:gd name="connsiteY3" fmla="*/ 612656 h 791167"/>
                    <a:gd name="connsiteX0" fmla="*/ 120334 w 792598"/>
                    <a:gd name="connsiteY0" fmla="*/ 619108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20334 w 792598"/>
                    <a:gd name="connsiteY3" fmla="*/ 619108 h 791167"/>
                    <a:gd name="connsiteX0" fmla="*/ 95498 w 767762"/>
                    <a:gd name="connsiteY0" fmla="*/ 635616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95498 w 767762"/>
                    <a:gd name="connsiteY3" fmla="*/ 635616 h 807675"/>
                    <a:gd name="connsiteX0" fmla="*/ 87796 w 767762"/>
                    <a:gd name="connsiteY0" fmla="*/ 645483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87796 w 767762"/>
                    <a:gd name="connsiteY3" fmla="*/ 645483 h 807675"/>
                    <a:gd name="connsiteX0" fmla="*/ 74511 w 767762"/>
                    <a:gd name="connsiteY0" fmla="*/ 647190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74511 w 767762"/>
                    <a:gd name="connsiteY3" fmla="*/ 647190 h 807675"/>
                    <a:gd name="connsiteX0" fmla="*/ 90684 w 783935"/>
                    <a:gd name="connsiteY0" fmla="*/ 667304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90684 w 783935"/>
                    <a:gd name="connsiteY3" fmla="*/ 667304 h 827789"/>
                    <a:gd name="connsiteX0" fmla="*/ 20936 w 783935"/>
                    <a:gd name="connsiteY0" fmla="*/ 598168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20936 w 783935"/>
                    <a:gd name="connsiteY3" fmla="*/ 598168 h 827789"/>
                    <a:gd name="connsiteX0" fmla="*/ 0 w 793093"/>
                    <a:gd name="connsiteY0" fmla="*/ 566328 h 827789"/>
                    <a:gd name="connsiteX1" fmla="*/ 9158 w 793093"/>
                    <a:gd name="connsiteY1" fmla="*/ 0 h 827789"/>
                    <a:gd name="connsiteX2" fmla="*/ 793093 w 793093"/>
                    <a:gd name="connsiteY2" fmla="*/ 827789 h 827789"/>
                    <a:gd name="connsiteX3" fmla="*/ 0 w 793093"/>
                    <a:gd name="connsiteY3" fmla="*/ 566328 h 827789"/>
                    <a:gd name="connsiteX0" fmla="*/ 0 w 796411"/>
                    <a:gd name="connsiteY0" fmla="*/ 541247 h 827789"/>
                    <a:gd name="connsiteX1" fmla="*/ 12476 w 796411"/>
                    <a:gd name="connsiteY1" fmla="*/ 0 h 827789"/>
                    <a:gd name="connsiteX2" fmla="*/ 796411 w 796411"/>
                    <a:gd name="connsiteY2" fmla="*/ 827789 h 827789"/>
                    <a:gd name="connsiteX3" fmla="*/ 0 w 796411"/>
                    <a:gd name="connsiteY3" fmla="*/ 541247 h 82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6411" h="827789">
                      <a:moveTo>
                        <a:pt x="0" y="541247"/>
                      </a:moveTo>
                      <a:lnTo>
                        <a:pt x="12476" y="0"/>
                      </a:lnTo>
                      <a:lnTo>
                        <a:pt x="796411" y="827789"/>
                      </a:lnTo>
                      <a:lnTo>
                        <a:pt x="0" y="5412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</p:grpSp>
          <p:sp>
            <p:nvSpPr>
              <p:cNvPr id="146" name="TextBox 52"/>
              <p:cNvSpPr txBox="1"/>
              <p:nvPr/>
            </p:nvSpPr>
            <p:spPr>
              <a:xfrm rot="10962629" flipH="1">
                <a:off x="1132451" y="1321467"/>
                <a:ext cx="703914" cy="71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3600" b="1" kern="0" dirty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itchFamily="18" charset="0"/>
                  </a:rPr>
                  <a:t>2</a:t>
                </a:r>
                <a:endParaRPr lang="zh-CN" altLang="en-US" sz="3600" b="1" kern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143" name="文本框 261"/>
            <p:cNvSpPr txBox="1"/>
            <p:nvPr/>
          </p:nvSpPr>
          <p:spPr>
            <a:xfrm>
              <a:off x="5605985" y="3713743"/>
              <a:ext cx="652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课中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9047034" y="136737"/>
            <a:ext cx="2489594" cy="1314807"/>
            <a:chOff x="4455329" y="3366512"/>
            <a:chExt cx="2031181" cy="1314807"/>
          </a:xfrm>
        </p:grpSpPr>
        <p:grpSp>
          <p:nvGrpSpPr>
            <p:cNvPr id="151" name="组合 150"/>
            <p:cNvGrpSpPr/>
            <p:nvPr/>
          </p:nvGrpSpPr>
          <p:grpSpPr>
            <a:xfrm rot="10800000" flipH="1">
              <a:off x="4455329" y="3366512"/>
              <a:ext cx="2031181" cy="1314807"/>
              <a:chOff x="771913" y="764703"/>
              <a:chExt cx="2716345" cy="1758322"/>
            </a:xfrm>
            <a:solidFill>
              <a:srgbClr val="FFC000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1465397" y="1173626"/>
                <a:ext cx="2022861" cy="1142050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kern="0">
                  <a:solidFill>
                    <a:srgbClr val="2C282B"/>
                  </a:solidFill>
                </a:endParaRPr>
              </a:p>
            </p:txBody>
          </p:sp>
          <p:grpSp>
            <p:nvGrpSpPr>
              <p:cNvPr id="154" name="组合 153"/>
              <p:cNvGrpSpPr/>
              <p:nvPr/>
            </p:nvGrpSpPr>
            <p:grpSpPr>
              <a:xfrm>
                <a:off x="771913" y="764703"/>
                <a:ext cx="1567840" cy="1758322"/>
                <a:chOff x="1164384" y="1373076"/>
                <a:chExt cx="1698533" cy="1904893"/>
              </a:xfrm>
              <a:grpFill/>
              <a:effectLst>
                <a:outerShdw blurRad="2159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6" name="直角三角形 1"/>
                <p:cNvSpPr/>
                <p:nvPr/>
              </p:nvSpPr>
              <p:spPr>
                <a:xfrm rot="13280470">
                  <a:off x="1164384" y="1875915"/>
                  <a:ext cx="1171891" cy="1095334"/>
                </a:xfrm>
                <a:custGeom>
                  <a:avLst/>
                  <a:gdLst>
                    <a:gd name="connsiteX0" fmla="*/ 0 w 910821"/>
                    <a:gd name="connsiteY0" fmla="*/ 1025533 h 1025533"/>
                    <a:gd name="connsiteX1" fmla="*/ 0 w 910821"/>
                    <a:gd name="connsiteY1" fmla="*/ 0 h 1025533"/>
                    <a:gd name="connsiteX2" fmla="*/ 910821 w 910821"/>
                    <a:gd name="connsiteY2" fmla="*/ 1025533 h 1025533"/>
                    <a:gd name="connsiteX3" fmla="*/ 0 w 910821"/>
                    <a:gd name="connsiteY3" fmla="*/ 1025533 h 1025533"/>
                    <a:gd name="connsiteX0" fmla="*/ 261070 w 1171891"/>
                    <a:gd name="connsiteY0" fmla="*/ 1095334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1070 w 1171891"/>
                    <a:gd name="connsiteY3" fmla="*/ 1095334 h 1095334"/>
                    <a:gd name="connsiteX0" fmla="*/ 268755 w 1171891"/>
                    <a:gd name="connsiteY0" fmla="*/ 80905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8755 w 1171891"/>
                    <a:gd name="connsiteY3" fmla="*/ 809050 h 1095334"/>
                    <a:gd name="connsiteX0" fmla="*/ 250920 w 1171891"/>
                    <a:gd name="connsiteY0" fmla="*/ 91021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50920 w 1171891"/>
                    <a:gd name="connsiteY3" fmla="*/ 910210 h 1095334"/>
                    <a:gd name="connsiteX0" fmla="*/ 209191 w 1171891"/>
                    <a:gd name="connsiteY0" fmla="*/ 970649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09191 w 1171891"/>
                    <a:gd name="connsiteY3" fmla="*/ 970649 h 109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1891" h="1095334">
                      <a:moveTo>
                        <a:pt x="209191" y="970649"/>
                      </a:moveTo>
                      <a:lnTo>
                        <a:pt x="0" y="0"/>
                      </a:lnTo>
                      <a:lnTo>
                        <a:pt x="1171891" y="1095334"/>
                      </a:lnTo>
                      <a:lnTo>
                        <a:pt x="209191" y="9706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81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157" name="直角三角形 3"/>
                <p:cNvSpPr/>
                <p:nvPr/>
              </p:nvSpPr>
              <p:spPr>
                <a:xfrm rot="19799076">
                  <a:off x="1951524" y="1373076"/>
                  <a:ext cx="666595" cy="1327361"/>
                </a:xfrm>
                <a:custGeom>
                  <a:avLst/>
                  <a:gdLst>
                    <a:gd name="connsiteX0" fmla="*/ 0 w 488035"/>
                    <a:gd name="connsiteY0" fmla="*/ 947217 h 947217"/>
                    <a:gd name="connsiteX1" fmla="*/ 0 w 488035"/>
                    <a:gd name="connsiteY1" fmla="*/ 0 h 947217"/>
                    <a:gd name="connsiteX2" fmla="*/ 488035 w 488035"/>
                    <a:gd name="connsiteY2" fmla="*/ 947217 h 947217"/>
                    <a:gd name="connsiteX3" fmla="*/ 0 w 488035"/>
                    <a:gd name="connsiteY3" fmla="*/ 947217 h 947217"/>
                    <a:gd name="connsiteX0" fmla="*/ 0 w 666595"/>
                    <a:gd name="connsiteY0" fmla="*/ 94721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0 w 666595"/>
                    <a:gd name="connsiteY3" fmla="*/ 947217 h 1327361"/>
                    <a:gd name="connsiteX0" fmla="*/ 113488 w 666595"/>
                    <a:gd name="connsiteY0" fmla="*/ 93249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13488 w 666595"/>
                    <a:gd name="connsiteY3" fmla="*/ 932497 h 1327361"/>
                    <a:gd name="connsiteX0" fmla="*/ 180552 w 666595"/>
                    <a:gd name="connsiteY0" fmla="*/ 923240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80552 w 666595"/>
                    <a:gd name="connsiteY3" fmla="*/ 923240 h 1327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595" h="1327361">
                      <a:moveTo>
                        <a:pt x="180552" y="923240"/>
                      </a:moveTo>
                      <a:lnTo>
                        <a:pt x="0" y="0"/>
                      </a:lnTo>
                      <a:lnTo>
                        <a:pt x="666595" y="1327361"/>
                      </a:lnTo>
                      <a:lnTo>
                        <a:pt x="180552" y="9232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158" name="直角三角形 4"/>
                <p:cNvSpPr/>
                <p:nvPr/>
              </p:nvSpPr>
              <p:spPr>
                <a:xfrm rot="5845840">
                  <a:off x="1916426" y="2331479"/>
                  <a:ext cx="921323" cy="971658"/>
                </a:xfrm>
                <a:custGeom>
                  <a:avLst/>
                  <a:gdLst>
                    <a:gd name="connsiteX0" fmla="*/ 0 w 743696"/>
                    <a:gd name="connsiteY0" fmla="*/ 761944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0 w 743696"/>
                    <a:gd name="connsiteY3" fmla="*/ 761944 h 761944"/>
                    <a:gd name="connsiteX0" fmla="*/ 101466 w 743696"/>
                    <a:gd name="connsiteY0" fmla="*/ 612656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101466 w 743696"/>
                    <a:gd name="connsiteY3" fmla="*/ 612656 h 761944"/>
                    <a:gd name="connsiteX0" fmla="*/ 101466 w 792598"/>
                    <a:gd name="connsiteY0" fmla="*/ 612656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01466 w 792598"/>
                    <a:gd name="connsiteY3" fmla="*/ 612656 h 791167"/>
                    <a:gd name="connsiteX0" fmla="*/ 120334 w 792598"/>
                    <a:gd name="connsiteY0" fmla="*/ 619108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20334 w 792598"/>
                    <a:gd name="connsiteY3" fmla="*/ 619108 h 791167"/>
                    <a:gd name="connsiteX0" fmla="*/ 95498 w 767762"/>
                    <a:gd name="connsiteY0" fmla="*/ 635616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95498 w 767762"/>
                    <a:gd name="connsiteY3" fmla="*/ 635616 h 807675"/>
                    <a:gd name="connsiteX0" fmla="*/ 87796 w 767762"/>
                    <a:gd name="connsiteY0" fmla="*/ 645483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87796 w 767762"/>
                    <a:gd name="connsiteY3" fmla="*/ 645483 h 807675"/>
                    <a:gd name="connsiteX0" fmla="*/ 74511 w 767762"/>
                    <a:gd name="connsiteY0" fmla="*/ 647190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74511 w 767762"/>
                    <a:gd name="connsiteY3" fmla="*/ 647190 h 807675"/>
                    <a:gd name="connsiteX0" fmla="*/ 90684 w 783935"/>
                    <a:gd name="connsiteY0" fmla="*/ 667304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90684 w 783935"/>
                    <a:gd name="connsiteY3" fmla="*/ 667304 h 827789"/>
                    <a:gd name="connsiteX0" fmla="*/ 20936 w 783935"/>
                    <a:gd name="connsiteY0" fmla="*/ 598168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20936 w 783935"/>
                    <a:gd name="connsiteY3" fmla="*/ 598168 h 827789"/>
                    <a:gd name="connsiteX0" fmla="*/ 0 w 793093"/>
                    <a:gd name="connsiteY0" fmla="*/ 566328 h 827789"/>
                    <a:gd name="connsiteX1" fmla="*/ 9158 w 793093"/>
                    <a:gd name="connsiteY1" fmla="*/ 0 h 827789"/>
                    <a:gd name="connsiteX2" fmla="*/ 793093 w 793093"/>
                    <a:gd name="connsiteY2" fmla="*/ 827789 h 827789"/>
                    <a:gd name="connsiteX3" fmla="*/ 0 w 793093"/>
                    <a:gd name="connsiteY3" fmla="*/ 566328 h 827789"/>
                    <a:gd name="connsiteX0" fmla="*/ 0 w 796411"/>
                    <a:gd name="connsiteY0" fmla="*/ 541247 h 827789"/>
                    <a:gd name="connsiteX1" fmla="*/ 12476 w 796411"/>
                    <a:gd name="connsiteY1" fmla="*/ 0 h 827789"/>
                    <a:gd name="connsiteX2" fmla="*/ 796411 w 796411"/>
                    <a:gd name="connsiteY2" fmla="*/ 827789 h 827789"/>
                    <a:gd name="connsiteX3" fmla="*/ 0 w 796411"/>
                    <a:gd name="connsiteY3" fmla="*/ 541247 h 82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6411" h="827789">
                      <a:moveTo>
                        <a:pt x="0" y="541247"/>
                      </a:moveTo>
                      <a:lnTo>
                        <a:pt x="12476" y="0"/>
                      </a:lnTo>
                      <a:lnTo>
                        <a:pt x="796411" y="827789"/>
                      </a:lnTo>
                      <a:lnTo>
                        <a:pt x="0" y="5412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</p:grpSp>
          <p:sp>
            <p:nvSpPr>
              <p:cNvPr id="155" name="TextBox 52"/>
              <p:cNvSpPr txBox="1"/>
              <p:nvPr/>
            </p:nvSpPr>
            <p:spPr>
              <a:xfrm rot="10962629" flipH="1">
                <a:off x="1132451" y="1321467"/>
                <a:ext cx="703914" cy="71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3600" b="1" kern="0" dirty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itchFamily="18" charset="0"/>
                  </a:rPr>
                  <a:t>3</a:t>
                </a:r>
                <a:endParaRPr lang="zh-CN" altLang="en-US" sz="3600" b="1" kern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152" name="文本框 300"/>
            <p:cNvSpPr txBox="1"/>
            <p:nvPr/>
          </p:nvSpPr>
          <p:spPr>
            <a:xfrm>
              <a:off x="5605985" y="3713743"/>
              <a:ext cx="652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52711" y="141278"/>
            <a:ext cx="2534270" cy="1314807"/>
            <a:chOff x="4455329" y="3366512"/>
            <a:chExt cx="2067631" cy="1314807"/>
          </a:xfrm>
        </p:grpSpPr>
        <p:grpSp>
          <p:nvGrpSpPr>
            <p:cNvPr id="160" name="组合 159"/>
            <p:cNvGrpSpPr/>
            <p:nvPr/>
          </p:nvGrpSpPr>
          <p:grpSpPr>
            <a:xfrm rot="10800000" flipH="1">
              <a:off x="4455329" y="3366512"/>
              <a:ext cx="2067631" cy="1314807"/>
              <a:chOff x="771913" y="764703"/>
              <a:chExt cx="2765091" cy="1758322"/>
            </a:xfrm>
            <a:solidFill>
              <a:srgbClr val="FFC000"/>
            </a:solidFill>
          </p:grpSpPr>
          <p:sp>
            <p:nvSpPr>
              <p:cNvPr id="162" name="矩形 161"/>
              <p:cNvSpPr/>
              <p:nvPr/>
            </p:nvSpPr>
            <p:spPr>
              <a:xfrm>
                <a:off x="1512606" y="1173626"/>
                <a:ext cx="2024398" cy="1142050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kern="0">
                  <a:solidFill>
                    <a:srgbClr val="2C282B"/>
                  </a:solidFill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771913" y="764703"/>
                <a:ext cx="1567840" cy="1758322"/>
                <a:chOff x="1164384" y="1373076"/>
                <a:chExt cx="1698533" cy="1904893"/>
              </a:xfrm>
              <a:grpFill/>
              <a:effectLst>
                <a:outerShdw blurRad="2159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5" name="直角三角形 1"/>
                <p:cNvSpPr/>
                <p:nvPr/>
              </p:nvSpPr>
              <p:spPr>
                <a:xfrm rot="13280470">
                  <a:off x="1164384" y="1875915"/>
                  <a:ext cx="1171891" cy="1095334"/>
                </a:xfrm>
                <a:custGeom>
                  <a:avLst/>
                  <a:gdLst>
                    <a:gd name="connsiteX0" fmla="*/ 0 w 910821"/>
                    <a:gd name="connsiteY0" fmla="*/ 1025533 h 1025533"/>
                    <a:gd name="connsiteX1" fmla="*/ 0 w 910821"/>
                    <a:gd name="connsiteY1" fmla="*/ 0 h 1025533"/>
                    <a:gd name="connsiteX2" fmla="*/ 910821 w 910821"/>
                    <a:gd name="connsiteY2" fmla="*/ 1025533 h 1025533"/>
                    <a:gd name="connsiteX3" fmla="*/ 0 w 910821"/>
                    <a:gd name="connsiteY3" fmla="*/ 1025533 h 1025533"/>
                    <a:gd name="connsiteX0" fmla="*/ 261070 w 1171891"/>
                    <a:gd name="connsiteY0" fmla="*/ 1095334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1070 w 1171891"/>
                    <a:gd name="connsiteY3" fmla="*/ 1095334 h 1095334"/>
                    <a:gd name="connsiteX0" fmla="*/ 268755 w 1171891"/>
                    <a:gd name="connsiteY0" fmla="*/ 80905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8755 w 1171891"/>
                    <a:gd name="connsiteY3" fmla="*/ 809050 h 1095334"/>
                    <a:gd name="connsiteX0" fmla="*/ 250920 w 1171891"/>
                    <a:gd name="connsiteY0" fmla="*/ 91021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50920 w 1171891"/>
                    <a:gd name="connsiteY3" fmla="*/ 910210 h 1095334"/>
                    <a:gd name="connsiteX0" fmla="*/ 209191 w 1171891"/>
                    <a:gd name="connsiteY0" fmla="*/ 970649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09191 w 1171891"/>
                    <a:gd name="connsiteY3" fmla="*/ 970649 h 109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1891" h="1095334">
                      <a:moveTo>
                        <a:pt x="209191" y="970649"/>
                      </a:moveTo>
                      <a:lnTo>
                        <a:pt x="0" y="0"/>
                      </a:lnTo>
                      <a:lnTo>
                        <a:pt x="1171891" y="1095334"/>
                      </a:lnTo>
                      <a:lnTo>
                        <a:pt x="209191" y="9706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81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166" name="直角三角形 3"/>
                <p:cNvSpPr/>
                <p:nvPr/>
              </p:nvSpPr>
              <p:spPr>
                <a:xfrm rot="19799076">
                  <a:off x="1951524" y="1373076"/>
                  <a:ext cx="666595" cy="1327361"/>
                </a:xfrm>
                <a:custGeom>
                  <a:avLst/>
                  <a:gdLst>
                    <a:gd name="connsiteX0" fmla="*/ 0 w 488035"/>
                    <a:gd name="connsiteY0" fmla="*/ 947217 h 947217"/>
                    <a:gd name="connsiteX1" fmla="*/ 0 w 488035"/>
                    <a:gd name="connsiteY1" fmla="*/ 0 h 947217"/>
                    <a:gd name="connsiteX2" fmla="*/ 488035 w 488035"/>
                    <a:gd name="connsiteY2" fmla="*/ 947217 h 947217"/>
                    <a:gd name="connsiteX3" fmla="*/ 0 w 488035"/>
                    <a:gd name="connsiteY3" fmla="*/ 947217 h 947217"/>
                    <a:gd name="connsiteX0" fmla="*/ 0 w 666595"/>
                    <a:gd name="connsiteY0" fmla="*/ 94721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0 w 666595"/>
                    <a:gd name="connsiteY3" fmla="*/ 947217 h 1327361"/>
                    <a:gd name="connsiteX0" fmla="*/ 113488 w 666595"/>
                    <a:gd name="connsiteY0" fmla="*/ 93249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13488 w 666595"/>
                    <a:gd name="connsiteY3" fmla="*/ 932497 h 1327361"/>
                    <a:gd name="connsiteX0" fmla="*/ 180552 w 666595"/>
                    <a:gd name="connsiteY0" fmla="*/ 923240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80552 w 666595"/>
                    <a:gd name="connsiteY3" fmla="*/ 923240 h 1327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595" h="1327361">
                      <a:moveTo>
                        <a:pt x="180552" y="923240"/>
                      </a:moveTo>
                      <a:lnTo>
                        <a:pt x="0" y="0"/>
                      </a:lnTo>
                      <a:lnTo>
                        <a:pt x="666595" y="1327361"/>
                      </a:lnTo>
                      <a:lnTo>
                        <a:pt x="180552" y="9232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167" name="直角三角形 4"/>
                <p:cNvSpPr/>
                <p:nvPr/>
              </p:nvSpPr>
              <p:spPr>
                <a:xfrm rot="5845840">
                  <a:off x="1916426" y="2331479"/>
                  <a:ext cx="921323" cy="971658"/>
                </a:xfrm>
                <a:custGeom>
                  <a:avLst/>
                  <a:gdLst>
                    <a:gd name="connsiteX0" fmla="*/ 0 w 743696"/>
                    <a:gd name="connsiteY0" fmla="*/ 761944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0 w 743696"/>
                    <a:gd name="connsiteY3" fmla="*/ 761944 h 761944"/>
                    <a:gd name="connsiteX0" fmla="*/ 101466 w 743696"/>
                    <a:gd name="connsiteY0" fmla="*/ 612656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101466 w 743696"/>
                    <a:gd name="connsiteY3" fmla="*/ 612656 h 761944"/>
                    <a:gd name="connsiteX0" fmla="*/ 101466 w 792598"/>
                    <a:gd name="connsiteY0" fmla="*/ 612656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01466 w 792598"/>
                    <a:gd name="connsiteY3" fmla="*/ 612656 h 791167"/>
                    <a:gd name="connsiteX0" fmla="*/ 120334 w 792598"/>
                    <a:gd name="connsiteY0" fmla="*/ 619108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20334 w 792598"/>
                    <a:gd name="connsiteY3" fmla="*/ 619108 h 791167"/>
                    <a:gd name="connsiteX0" fmla="*/ 95498 w 767762"/>
                    <a:gd name="connsiteY0" fmla="*/ 635616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95498 w 767762"/>
                    <a:gd name="connsiteY3" fmla="*/ 635616 h 807675"/>
                    <a:gd name="connsiteX0" fmla="*/ 87796 w 767762"/>
                    <a:gd name="connsiteY0" fmla="*/ 645483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87796 w 767762"/>
                    <a:gd name="connsiteY3" fmla="*/ 645483 h 807675"/>
                    <a:gd name="connsiteX0" fmla="*/ 74511 w 767762"/>
                    <a:gd name="connsiteY0" fmla="*/ 647190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74511 w 767762"/>
                    <a:gd name="connsiteY3" fmla="*/ 647190 h 807675"/>
                    <a:gd name="connsiteX0" fmla="*/ 90684 w 783935"/>
                    <a:gd name="connsiteY0" fmla="*/ 667304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90684 w 783935"/>
                    <a:gd name="connsiteY3" fmla="*/ 667304 h 827789"/>
                    <a:gd name="connsiteX0" fmla="*/ 20936 w 783935"/>
                    <a:gd name="connsiteY0" fmla="*/ 598168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20936 w 783935"/>
                    <a:gd name="connsiteY3" fmla="*/ 598168 h 827789"/>
                    <a:gd name="connsiteX0" fmla="*/ 0 w 793093"/>
                    <a:gd name="connsiteY0" fmla="*/ 566328 h 827789"/>
                    <a:gd name="connsiteX1" fmla="*/ 9158 w 793093"/>
                    <a:gd name="connsiteY1" fmla="*/ 0 h 827789"/>
                    <a:gd name="connsiteX2" fmla="*/ 793093 w 793093"/>
                    <a:gd name="connsiteY2" fmla="*/ 827789 h 827789"/>
                    <a:gd name="connsiteX3" fmla="*/ 0 w 793093"/>
                    <a:gd name="connsiteY3" fmla="*/ 566328 h 827789"/>
                    <a:gd name="connsiteX0" fmla="*/ 0 w 796411"/>
                    <a:gd name="connsiteY0" fmla="*/ 541247 h 827789"/>
                    <a:gd name="connsiteX1" fmla="*/ 12476 w 796411"/>
                    <a:gd name="connsiteY1" fmla="*/ 0 h 827789"/>
                    <a:gd name="connsiteX2" fmla="*/ 796411 w 796411"/>
                    <a:gd name="connsiteY2" fmla="*/ 827789 h 827789"/>
                    <a:gd name="connsiteX3" fmla="*/ 0 w 796411"/>
                    <a:gd name="connsiteY3" fmla="*/ 541247 h 82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6411" h="827789">
                      <a:moveTo>
                        <a:pt x="0" y="541247"/>
                      </a:moveTo>
                      <a:lnTo>
                        <a:pt x="12476" y="0"/>
                      </a:lnTo>
                      <a:lnTo>
                        <a:pt x="796411" y="827789"/>
                      </a:lnTo>
                      <a:lnTo>
                        <a:pt x="0" y="5412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</p:grpSp>
          <p:sp>
            <p:nvSpPr>
              <p:cNvPr id="164" name="TextBox 52"/>
              <p:cNvSpPr txBox="1"/>
              <p:nvPr/>
            </p:nvSpPr>
            <p:spPr>
              <a:xfrm rot="10962629" flipH="1">
                <a:off x="1132451" y="1321467"/>
                <a:ext cx="703914" cy="71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3600" b="1" kern="0" dirty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itchFamily="18" charset="0"/>
                  </a:rPr>
                  <a:t>1</a:t>
                </a:r>
                <a:endParaRPr lang="zh-CN" altLang="en-US" sz="3600" b="1" kern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161" name="文本框 309"/>
            <p:cNvSpPr txBox="1"/>
            <p:nvPr/>
          </p:nvSpPr>
          <p:spPr>
            <a:xfrm>
              <a:off x="5605985" y="3713743"/>
              <a:ext cx="652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课前</a:t>
              </a:r>
            </a:p>
          </p:txBody>
        </p:sp>
      </p:grpSp>
      <p:sp>
        <p:nvSpPr>
          <p:cNvPr id="91" name="矩形 90"/>
          <p:cNvSpPr/>
          <p:nvPr/>
        </p:nvSpPr>
        <p:spPr>
          <a:xfrm>
            <a:off x="8085560" y="1528093"/>
            <a:ext cx="4248472" cy="547260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75" y="2162377"/>
            <a:ext cx="3542816" cy="483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手"/>
          <p:cNvSpPr/>
          <p:nvPr/>
        </p:nvSpPr>
        <p:spPr bwMode="auto">
          <a:xfrm>
            <a:off x="5180067" y="4327673"/>
            <a:ext cx="407178" cy="683662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4" name="学习资料"/>
          <p:cNvGrpSpPr/>
          <p:nvPr/>
        </p:nvGrpSpPr>
        <p:grpSpPr>
          <a:xfrm>
            <a:off x="8244786" y="4180615"/>
            <a:ext cx="1789386" cy="2469857"/>
            <a:chOff x="2233894" y="4378302"/>
            <a:chExt cx="1189666" cy="1777453"/>
          </a:xfrm>
        </p:grpSpPr>
        <p:grpSp>
          <p:nvGrpSpPr>
            <p:cNvPr id="95" name="组合 94"/>
            <p:cNvGrpSpPr/>
            <p:nvPr/>
          </p:nvGrpSpPr>
          <p:grpSpPr>
            <a:xfrm>
              <a:off x="2304716" y="4378302"/>
              <a:ext cx="1024216" cy="1441585"/>
              <a:chOff x="7551738" y="1485900"/>
              <a:chExt cx="635000" cy="893763"/>
            </a:xfrm>
          </p:grpSpPr>
          <p:sp>
            <p:nvSpPr>
              <p:cNvPr id="97" name="Freeform 61"/>
              <p:cNvSpPr/>
              <p:nvPr/>
            </p:nvSpPr>
            <p:spPr bwMode="auto">
              <a:xfrm>
                <a:off x="7551738" y="1550988"/>
                <a:ext cx="635000" cy="828675"/>
              </a:xfrm>
              <a:custGeom>
                <a:avLst/>
                <a:gdLst>
                  <a:gd name="T0" fmla="*/ 86 w 88"/>
                  <a:gd name="T1" fmla="*/ 115 h 115"/>
                  <a:gd name="T2" fmla="*/ 2 w 88"/>
                  <a:gd name="T3" fmla="*/ 115 h 115"/>
                  <a:gd name="T4" fmla="*/ 0 w 88"/>
                  <a:gd name="T5" fmla="*/ 113 h 115"/>
                  <a:gd name="T6" fmla="*/ 0 w 88"/>
                  <a:gd name="T7" fmla="*/ 2 h 115"/>
                  <a:gd name="T8" fmla="*/ 2 w 88"/>
                  <a:gd name="T9" fmla="*/ 0 h 115"/>
                  <a:gd name="T10" fmla="*/ 86 w 88"/>
                  <a:gd name="T11" fmla="*/ 0 h 115"/>
                  <a:gd name="T12" fmla="*/ 88 w 88"/>
                  <a:gd name="T13" fmla="*/ 2 h 115"/>
                  <a:gd name="T14" fmla="*/ 88 w 88"/>
                  <a:gd name="T15" fmla="*/ 113 h 115"/>
                  <a:gd name="T16" fmla="*/ 86 w 88"/>
                  <a:gd name="T17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15">
                    <a:moveTo>
                      <a:pt x="86" y="115"/>
                    </a:moveTo>
                    <a:cubicBezTo>
                      <a:pt x="2" y="115"/>
                      <a:pt x="2" y="115"/>
                      <a:pt x="2" y="115"/>
                    </a:cubicBezTo>
                    <a:cubicBezTo>
                      <a:pt x="1" y="115"/>
                      <a:pt x="0" y="114"/>
                      <a:pt x="0" y="1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1"/>
                      <a:pt x="88" y="2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4"/>
                      <a:pt x="87" y="115"/>
                      <a:pt x="86" y="115"/>
                    </a:cubicBezTo>
                    <a:close/>
                  </a:path>
                </a:pathLst>
              </a:custGeom>
              <a:solidFill>
                <a:srgbClr val="2C58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602538" y="1601787"/>
                <a:ext cx="525463" cy="706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99" name="Freeform 63"/>
              <p:cNvSpPr/>
              <p:nvPr/>
            </p:nvSpPr>
            <p:spPr bwMode="auto">
              <a:xfrm>
                <a:off x="7710488" y="1485900"/>
                <a:ext cx="317500" cy="144463"/>
              </a:xfrm>
              <a:custGeom>
                <a:avLst/>
                <a:gdLst>
                  <a:gd name="T0" fmla="*/ 31 w 44"/>
                  <a:gd name="T1" fmla="*/ 7 h 20"/>
                  <a:gd name="T2" fmla="*/ 29 w 44"/>
                  <a:gd name="T3" fmla="*/ 6 h 20"/>
                  <a:gd name="T4" fmla="*/ 30 w 44"/>
                  <a:gd name="T5" fmla="*/ 5 h 20"/>
                  <a:gd name="T6" fmla="*/ 28 w 44"/>
                  <a:gd name="T7" fmla="*/ 0 h 20"/>
                  <a:gd name="T8" fmla="*/ 16 w 44"/>
                  <a:gd name="T9" fmla="*/ 0 h 20"/>
                  <a:gd name="T10" fmla="*/ 14 w 44"/>
                  <a:gd name="T11" fmla="*/ 5 h 20"/>
                  <a:gd name="T12" fmla="*/ 15 w 44"/>
                  <a:gd name="T13" fmla="*/ 6 h 20"/>
                  <a:gd name="T14" fmla="*/ 13 w 44"/>
                  <a:gd name="T15" fmla="*/ 7 h 20"/>
                  <a:gd name="T16" fmla="*/ 2 w 44"/>
                  <a:gd name="T17" fmla="*/ 7 h 20"/>
                  <a:gd name="T18" fmla="*/ 0 w 44"/>
                  <a:gd name="T19" fmla="*/ 9 h 20"/>
                  <a:gd name="T20" fmla="*/ 0 w 44"/>
                  <a:gd name="T21" fmla="*/ 20 h 20"/>
                  <a:gd name="T22" fmla="*/ 0 w 44"/>
                  <a:gd name="T23" fmla="*/ 20 h 20"/>
                  <a:gd name="T24" fmla="*/ 1 w 44"/>
                  <a:gd name="T25" fmla="*/ 19 h 20"/>
                  <a:gd name="T26" fmla="*/ 2 w 44"/>
                  <a:gd name="T27" fmla="*/ 20 h 20"/>
                  <a:gd name="T28" fmla="*/ 3 w 44"/>
                  <a:gd name="T29" fmla="*/ 19 h 20"/>
                  <a:gd name="T30" fmla="*/ 4 w 44"/>
                  <a:gd name="T31" fmla="*/ 20 h 20"/>
                  <a:gd name="T32" fmla="*/ 5 w 44"/>
                  <a:gd name="T33" fmla="*/ 19 h 20"/>
                  <a:gd name="T34" fmla="*/ 7 w 44"/>
                  <a:gd name="T35" fmla="*/ 20 h 20"/>
                  <a:gd name="T36" fmla="*/ 8 w 44"/>
                  <a:gd name="T37" fmla="*/ 19 h 20"/>
                  <a:gd name="T38" fmla="*/ 9 w 44"/>
                  <a:gd name="T39" fmla="*/ 20 h 20"/>
                  <a:gd name="T40" fmla="*/ 10 w 44"/>
                  <a:gd name="T41" fmla="*/ 19 h 20"/>
                  <a:gd name="T42" fmla="*/ 11 w 44"/>
                  <a:gd name="T43" fmla="*/ 20 h 20"/>
                  <a:gd name="T44" fmla="*/ 12 w 44"/>
                  <a:gd name="T45" fmla="*/ 19 h 20"/>
                  <a:gd name="T46" fmla="*/ 13 w 44"/>
                  <a:gd name="T47" fmla="*/ 20 h 20"/>
                  <a:gd name="T48" fmla="*/ 14 w 44"/>
                  <a:gd name="T49" fmla="*/ 19 h 20"/>
                  <a:gd name="T50" fmla="*/ 15 w 44"/>
                  <a:gd name="T51" fmla="*/ 20 h 20"/>
                  <a:gd name="T52" fmla="*/ 16 w 44"/>
                  <a:gd name="T53" fmla="*/ 19 h 20"/>
                  <a:gd name="T54" fmla="*/ 17 w 44"/>
                  <a:gd name="T55" fmla="*/ 20 h 20"/>
                  <a:gd name="T56" fmla="*/ 19 w 44"/>
                  <a:gd name="T57" fmla="*/ 19 h 20"/>
                  <a:gd name="T58" fmla="*/ 20 w 44"/>
                  <a:gd name="T59" fmla="*/ 20 h 20"/>
                  <a:gd name="T60" fmla="*/ 21 w 44"/>
                  <a:gd name="T61" fmla="*/ 19 h 20"/>
                  <a:gd name="T62" fmla="*/ 22 w 44"/>
                  <a:gd name="T63" fmla="*/ 20 h 20"/>
                  <a:gd name="T64" fmla="*/ 23 w 44"/>
                  <a:gd name="T65" fmla="*/ 19 h 20"/>
                  <a:gd name="T66" fmla="*/ 24 w 44"/>
                  <a:gd name="T67" fmla="*/ 20 h 20"/>
                  <a:gd name="T68" fmla="*/ 25 w 44"/>
                  <a:gd name="T69" fmla="*/ 19 h 20"/>
                  <a:gd name="T70" fmla="*/ 26 w 44"/>
                  <a:gd name="T71" fmla="*/ 20 h 20"/>
                  <a:gd name="T72" fmla="*/ 27 w 44"/>
                  <a:gd name="T73" fmla="*/ 19 h 20"/>
                  <a:gd name="T74" fmla="*/ 28 w 44"/>
                  <a:gd name="T75" fmla="*/ 20 h 20"/>
                  <a:gd name="T76" fmla="*/ 30 w 44"/>
                  <a:gd name="T77" fmla="*/ 19 h 20"/>
                  <a:gd name="T78" fmla="*/ 31 w 44"/>
                  <a:gd name="T79" fmla="*/ 20 h 20"/>
                  <a:gd name="T80" fmla="*/ 32 w 44"/>
                  <a:gd name="T81" fmla="*/ 19 h 20"/>
                  <a:gd name="T82" fmla="*/ 33 w 44"/>
                  <a:gd name="T83" fmla="*/ 20 h 20"/>
                  <a:gd name="T84" fmla="*/ 34 w 44"/>
                  <a:gd name="T85" fmla="*/ 19 h 20"/>
                  <a:gd name="T86" fmla="*/ 35 w 44"/>
                  <a:gd name="T87" fmla="*/ 20 h 20"/>
                  <a:gd name="T88" fmla="*/ 36 w 44"/>
                  <a:gd name="T89" fmla="*/ 19 h 20"/>
                  <a:gd name="T90" fmla="*/ 37 w 44"/>
                  <a:gd name="T91" fmla="*/ 20 h 20"/>
                  <a:gd name="T92" fmla="*/ 38 w 44"/>
                  <a:gd name="T93" fmla="*/ 19 h 20"/>
                  <a:gd name="T94" fmla="*/ 39 w 44"/>
                  <a:gd name="T95" fmla="*/ 20 h 20"/>
                  <a:gd name="T96" fmla="*/ 40 w 44"/>
                  <a:gd name="T97" fmla="*/ 19 h 20"/>
                  <a:gd name="T98" fmla="*/ 42 w 44"/>
                  <a:gd name="T99" fmla="*/ 20 h 20"/>
                  <a:gd name="T100" fmla="*/ 43 w 44"/>
                  <a:gd name="T101" fmla="*/ 19 h 20"/>
                  <a:gd name="T102" fmla="*/ 44 w 44"/>
                  <a:gd name="T103" fmla="*/ 20 h 20"/>
                  <a:gd name="T104" fmla="*/ 44 w 44"/>
                  <a:gd name="T105" fmla="*/ 20 h 20"/>
                  <a:gd name="T106" fmla="*/ 44 w 44"/>
                  <a:gd name="T107" fmla="*/ 9 h 20"/>
                  <a:gd name="T108" fmla="*/ 42 w 44"/>
                  <a:gd name="T109" fmla="*/ 7 h 20"/>
                  <a:gd name="T110" fmla="*/ 31 w 44"/>
                  <a:gd name="T11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" h="20">
                    <a:moveTo>
                      <a:pt x="31" y="7"/>
                    </a:moveTo>
                    <a:cubicBezTo>
                      <a:pt x="29" y="7"/>
                      <a:pt x="28" y="7"/>
                      <a:pt x="29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3" y="2"/>
                      <a:pt x="32" y="0"/>
                      <a:pt x="2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0"/>
                      <a:pt x="11" y="2"/>
                      <a:pt x="14" y="5"/>
                    </a:cubicBezTo>
                    <a:cubicBezTo>
                      <a:pt x="14" y="5"/>
                      <a:pt x="14" y="5"/>
                      <a:pt x="15" y="6"/>
                    </a:cubicBezTo>
                    <a:cubicBezTo>
                      <a:pt x="15" y="7"/>
                      <a:pt x="14" y="7"/>
                      <a:pt x="1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7"/>
                      <a:pt x="42" y="7"/>
                    </a:cubicBez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0" name="Freeform 64"/>
              <p:cNvSpPr/>
              <p:nvPr/>
            </p:nvSpPr>
            <p:spPr bwMode="auto">
              <a:xfrm>
                <a:off x="7724775" y="1557338"/>
                <a:ext cx="288925" cy="7938"/>
              </a:xfrm>
              <a:custGeom>
                <a:avLst/>
                <a:gdLst>
                  <a:gd name="T0" fmla="*/ 40 w 40"/>
                  <a:gd name="T1" fmla="*/ 1 h 1"/>
                  <a:gd name="T2" fmla="*/ 0 w 40"/>
                  <a:gd name="T3" fmla="*/ 1 h 1"/>
                  <a:gd name="T4" fmla="*/ 0 w 40"/>
                  <a:gd name="T5" fmla="*/ 0 h 1"/>
                  <a:gd name="T6" fmla="*/ 40 w 40"/>
                  <a:gd name="T7" fmla="*/ 0 h 1"/>
                  <a:gd name="T8" fmla="*/ 40 w 40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">
                    <a:moveTo>
                      <a:pt x="40" y="1"/>
                    </a:moveTo>
                    <a:cubicBezTo>
                      <a:pt x="30" y="1"/>
                      <a:pt x="9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30" y="0"/>
                      <a:pt x="40" y="0"/>
                    </a:cubicBez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7739063" y="1724025"/>
                <a:ext cx="266700" cy="22225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7667625" y="1803400"/>
                <a:ext cx="417513" cy="22225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3" name="Rectangle 67"/>
              <p:cNvSpPr>
                <a:spLocks noChangeArrowheads="1"/>
              </p:cNvSpPr>
              <p:nvPr/>
            </p:nvSpPr>
            <p:spPr bwMode="auto">
              <a:xfrm>
                <a:off x="7667625" y="1854200"/>
                <a:ext cx="417513" cy="14288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7667625" y="1903413"/>
                <a:ext cx="417513" cy="15875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5" name="Rectangle 69"/>
              <p:cNvSpPr>
                <a:spLocks noChangeArrowheads="1"/>
              </p:cNvSpPr>
              <p:nvPr/>
            </p:nvSpPr>
            <p:spPr bwMode="auto">
              <a:xfrm>
                <a:off x="7667625" y="1954213"/>
                <a:ext cx="417513" cy="14288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6" name="Rectangle 70"/>
              <p:cNvSpPr>
                <a:spLocks noChangeArrowheads="1"/>
              </p:cNvSpPr>
              <p:nvPr/>
            </p:nvSpPr>
            <p:spPr bwMode="auto">
              <a:xfrm>
                <a:off x="7667625" y="2005013"/>
                <a:ext cx="417513" cy="14288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7667625" y="2047875"/>
                <a:ext cx="417513" cy="22225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7667625" y="2098675"/>
                <a:ext cx="417513" cy="14288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09" name="Rectangle 73"/>
              <p:cNvSpPr>
                <a:spLocks noChangeArrowheads="1"/>
              </p:cNvSpPr>
              <p:nvPr/>
            </p:nvSpPr>
            <p:spPr bwMode="auto">
              <a:xfrm>
                <a:off x="7667625" y="2149475"/>
                <a:ext cx="417513" cy="14288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7667625" y="2200275"/>
                <a:ext cx="417513" cy="14288"/>
              </a:xfrm>
              <a:prstGeom prst="rect">
                <a:avLst/>
              </a:prstGeom>
              <a:solidFill>
                <a:srgbClr val="A2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233894" y="5905697"/>
              <a:ext cx="1189666" cy="25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/>
                <a:t>学习资料</a:t>
              </a:r>
            </a:p>
          </p:txBody>
        </p:sp>
      </p:grpSp>
      <p:grpSp>
        <p:nvGrpSpPr>
          <p:cNvPr id="111" name="章节测试"/>
          <p:cNvGrpSpPr/>
          <p:nvPr/>
        </p:nvGrpSpPr>
        <p:grpSpPr>
          <a:xfrm>
            <a:off x="10646342" y="4331067"/>
            <a:ext cx="1529033" cy="2368657"/>
            <a:chOff x="15097" y="3034"/>
            <a:chExt cx="2092" cy="3557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5097" y="3034"/>
              <a:ext cx="2092" cy="2803"/>
              <a:chOff x="3045807" y="3110506"/>
              <a:chExt cx="1861156" cy="2809875"/>
            </a:xfrm>
          </p:grpSpPr>
          <p:sp>
            <p:nvSpPr>
              <p:cNvPr id="114" name="Freeform 47"/>
              <p:cNvSpPr/>
              <p:nvPr/>
            </p:nvSpPr>
            <p:spPr bwMode="auto">
              <a:xfrm>
                <a:off x="3045807" y="3110506"/>
                <a:ext cx="1838325" cy="2809875"/>
              </a:xfrm>
              <a:custGeom>
                <a:avLst/>
                <a:gdLst>
                  <a:gd name="T0" fmla="*/ 0 w 1158"/>
                  <a:gd name="T1" fmla="*/ 0 h 1770"/>
                  <a:gd name="T2" fmla="*/ 0 w 1158"/>
                  <a:gd name="T3" fmla="*/ 0 h 1770"/>
                  <a:gd name="T4" fmla="*/ 0 w 1158"/>
                  <a:gd name="T5" fmla="*/ 1770 h 1770"/>
                  <a:gd name="T6" fmla="*/ 500 w 1158"/>
                  <a:gd name="T7" fmla="*/ 1770 h 1770"/>
                  <a:gd name="T8" fmla="*/ 890 w 1158"/>
                  <a:gd name="T9" fmla="*/ 1770 h 1770"/>
                  <a:gd name="T10" fmla="*/ 890 w 1158"/>
                  <a:gd name="T11" fmla="*/ 1495 h 1770"/>
                  <a:gd name="T12" fmla="*/ 1158 w 1158"/>
                  <a:gd name="T13" fmla="*/ 1495 h 1770"/>
                  <a:gd name="T14" fmla="*/ 1158 w 1158"/>
                  <a:gd name="T15" fmla="*/ 0 h 1770"/>
                  <a:gd name="T16" fmla="*/ 0 w 1158"/>
                  <a:gd name="T17" fmla="*/ 0 h 1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8" h="1770">
                    <a:moveTo>
                      <a:pt x="0" y="0"/>
                    </a:moveTo>
                    <a:lnTo>
                      <a:pt x="0" y="0"/>
                    </a:lnTo>
                    <a:lnTo>
                      <a:pt x="0" y="1770"/>
                    </a:lnTo>
                    <a:lnTo>
                      <a:pt x="500" y="1770"/>
                    </a:lnTo>
                    <a:lnTo>
                      <a:pt x="890" y="1770"/>
                    </a:lnTo>
                    <a:lnTo>
                      <a:pt x="890" y="1495"/>
                    </a:lnTo>
                    <a:lnTo>
                      <a:pt x="1158" y="1495"/>
                    </a:lnTo>
                    <a:lnTo>
                      <a:pt x="11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0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15" name="Freeform 48"/>
              <p:cNvSpPr/>
              <p:nvPr/>
            </p:nvSpPr>
            <p:spPr bwMode="auto">
              <a:xfrm>
                <a:off x="4481513" y="5337176"/>
                <a:ext cx="425450" cy="436563"/>
              </a:xfrm>
              <a:custGeom>
                <a:avLst/>
                <a:gdLst>
                  <a:gd name="T0" fmla="*/ 0 w 268"/>
                  <a:gd name="T1" fmla="*/ 275 h 275"/>
                  <a:gd name="T2" fmla="*/ 134 w 268"/>
                  <a:gd name="T3" fmla="*/ 140 h 275"/>
                  <a:gd name="T4" fmla="*/ 268 w 268"/>
                  <a:gd name="T5" fmla="*/ 0 h 275"/>
                  <a:gd name="T6" fmla="*/ 0 w 268"/>
                  <a:gd name="T7" fmla="*/ 0 h 275"/>
                  <a:gd name="T8" fmla="*/ 0 w 268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275">
                    <a:moveTo>
                      <a:pt x="0" y="275"/>
                    </a:moveTo>
                    <a:lnTo>
                      <a:pt x="134" y="140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3262313" y="3535363"/>
                <a:ext cx="396875" cy="38735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17" name="Rectangle 53"/>
              <p:cNvSpPr>
                <a:spLocks noChangeArrowheads="1"/>
              </p:cNvSpPr>
              <p:nvPr/>
            </p:nvSpPr>
            <p:spPr bwMode="auto">
              <a:xfrm>
                <a:off x="3262313" y="4175126"/>
                <a:ext cx="396875" cy="38735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262313" y="4814888"/>
                <a:ext cx="396875" cy="38735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19" name="Rectangle 57"/>
              <p:cNvSpPr>
                <a:spLocks noChangeArrowheads="1"/>
              </p:cNvSpPr>
              <p:nvPr/>
            </p:nvSpPr>
            <p:spPr bwMode="auto">
              <a:xfrm>
                <a:off x="3833813" y="3563938"/>
                <a:ext cx="889000" cy="4921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0" name="Rectangle 58"/>
              <p:cNvSpPr>
                <a:spLocks noChangeArrowheads="1"/>
              </p:cNvSpPr>
              <p:nvPr/>
            </p:nvSpPr>
            <p:spPr bwMode="auto">
              <a:xfrm>
                <a:off x="3833813" y="3671888"/>
                <a:ext cx="889000" cy="4762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1" name="Rectangle 59"/>
              <p:cNvSpPr>
                <a:spLocks noChangeArrowheads="1"/>
              </p:cNvSpPr>
              <p:nvPr/>
            </p:nvSpPr>
            <p:spPr bwMode="auto">
              <a:xfrm>
                <a:off x="3833813" y="3778251"/>
                <a:ext cx="889000" cy="4762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2" name="Rectangle 60"/>
              <p:cNvSpPr>
                <a:spLocks noChangeArrowheads="1"/>
              </p:cNvSpPr>
              <p:nvPr/>
            </p:nvSpPr>
            <p:spPr bwMode="auto">
              <a:xfrm>
                <a:off x="3833813" y="3884613"/>
                <a:ext cx="889000" cy="4762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3" name="Rectangle 61"/>
              <p:cNvSpPr>
                <a:spLocks noChangeArrowheads="1"/>
              </p:cNvSpPr>
              <p:nvPr/>
            </p:nvSpPr>
            <p:spPr bwMode="auto">
              <a:xfrm>
                <a:off x="3833813" y="4203701"/>
                <a:ext cx="889000" cy="4921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4" name="Rectangle 62"/>
              <p:cNvSpPr>
                <a:spLocks noChangeArrowheads="1"/>
              </p:cNvSpPr>
              <p:nvPr/>
            </p:nvSpPr>
            <p:spPr bwMode="auto">
              <a:xfrm>
                <a:off x="3833813" y="4310063"/>
                <a:ext cx="889000" cy="4921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5" name="Rectangle 63"/>
              <p:cNvSpPr>
                <a:spLocks noChangeArrowheads="1"/>
              </p:cNvSpPr>
              <p:nvPr/>
            </p:nvSpPr>
            <p:spPr bwMode="auto">
              <a:xfrm>
                <a:off x="3833813" y="4416426"/>
                <a:ext cx="889000" cy="4921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6" name="Rectangle 64"/>
              <p:cNvSpPr>
                <a:spLocks noChangeArrowheads="1"/>
              </p:cNvSpPr>
              <p:nvPr/>
            </p:nvSpPr>
            <p:spPr bwMode="auto">
              <a:xfrm>
                <a:off x="3833813" y="4522788"/>
                <a:ext cx="889000" cy="4921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7" name="Rectangle 65"/>
              <p:cNvSpPr>
                <a:spLocks noChangeArrowheads="1"/>
              </p:cNvSpPr>
              <p:nvPr/>
            </p:nvSpPr>
            <p:spPr bwMode="auto">
              <a:xfrm>
                <a:off x="3833813" y="4843463"/>
                <a:ext cx="889000" cy="4762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8" name="Rectangle 66"/>
              <p:cNvSpPr>
                <a:spLocks noChangeArrowheads="1"/>
              </p:cNvSpPr>
              <p:nvPr/>
            </p:nvSpPr>
            <p:spPr bwMode="auto">
              <a:xfrm>
                <a:off x="3833813" y="4949826"/>
                <a:ext cx="889000" cy="4762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29" name="Rectangle 67"/>
              <p:cNvSpPr>
                <a:spLocks noChangeArrowheads="1"/>
              </p:cNvSpPr>
              <p:nvPr/>
            </p:nvSpPr>
            <p:spPr bwMode="auto">
              <a:xfrm>
                <a:off x="3833813" y="5056188"/>
                <a:ext cx="889000" cy="4921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130" name="Rectangle 68"/>
              <p:cNvSpPr>
                <a:spLocks noChangeArrowheads="1"/>
              </p:cNvSpPr>
              <p:nvPr/>
            </p:nvSpPr>
            <p:spPr bwMode="auto">
              <a:xfrm>
                <a:off x="3833813" y="5162551"/>
                <a:ext cx="889000" cy="4921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</p:grpSp>
        <p:sp>
          <p:nvSpPr>
            <p:cNvPr id="113" name="文本框 10"/>
            <p:cNvSpPr txBox="1"/>
            <p:nvPr/>
          </p:nvSpPr>
          <p:spPr>
            <a:xfrm>
              <a:off x="15152" y="6061"/>
              <a:ext cx="1848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章节测试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244799" y="3768916"/>
            <a:ext cx="168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设置课程内容</a:t>
            </a: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1474205" y="4261465"/>
            <a:ext cx="100811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/>
        </p:nvGrpSpPr>
        <p:grpSpPr>
          <a:xfrm>
            <a:off x="236687" y="3274446"/>
            <a:ext cx="1032630" cy="2089546"/>
            <a:chOff x="299940" y="2975599"/>
            <a:chExt cx="1032630" cy="2089546"/>
          </a:xfrm>
        </p:grpSpPr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40" y="2975599"/>
              <a:ext cx="1032630" cy="1570047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457417" y="4665035"/>
              <a:ext cx="82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教师</a:t>
              </a:r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>
            <a:off x="6761483" y="4264397"/>
            <a:ext cx="100811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阅读"/>
          <p:cNvSpPr txBox="1"/>
          <p:nvPr/>
        </p:nvSpPr>
        <p:spPr>
          <a:xfrm>
            <a:off x="8474552" y="6323394"/>
            <a:ext cx="1341755" cy="5835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阅读</a:t>
            </a:r>
          </a:p>
        </p:txBody>
      </p:sp>
      <p:sp>
        <p:nvSpPr>
          <p:cNvPr id="138" name="完成"/>
          <p:cNvSpPr txBox="1"/>
          <p:nvPr/>
        </p:nvSpPr>
        <p:spPr>
          <a:xfrm>
            <a:off x="10730602" y="6303004"/>
            <a:ext cx="1341755" cy="5835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完成</a:t>
            </a:r>
          </a:p>
        </p:txBody>
      </p:sp>
      <p:grpSp>
        <p:nvGrpSpPr>
          <p:cNvPr id="139" name="视频"/>
          <p:cNvGrpSpPr/>
          <p:nvPr/>
        </p:nvGrpSpPr>
        <p:grpSpPr>
          <a:xfrm>
            <a:off x="8899531" y="1651820"/>
            <a:ext cx="2714420" cy="2215842"/>
            <a:chOff x="11813" y="1963"/>
            <a:chExt cx="4275" cy="3775"/>
          </a:xfrm>
        </p:grpSpPr>
        <p:grpSp>
          <p:nvGrpSpPr>
            <p:cNvPr id="168" name="组合 167"/>
            <p:cNvGrpSpPr/>
            <p:nvPr/>
          </p:nvGrpSpPr>
          <p:grpSpPr>
            <a:xfrm>
              <a:off x="11813" y="1963"/>
              <a:ext cx="4275" cy="3775"/>
              <a:chOff x="11813" y="1963"/>
              <a:chExt cx="4275" cy="3536"/>
            </a:xfrm>
          </p:grpSpPr>
          <p:sp>
            <p:nvSpPr>
              <p:cNvPr id="170" name="文本框 8"/>
              <p:cNvSpPr txBox="1"/>
              <p:nvPr/>
            </p:nvSpPr>
            <p:spPr>
              <a:xfrm>
                <a:off x="12864" y="4956"/>
                <a:ext cx="2263" cy="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视频</a:t>
                </a:r>
              </a:p>
            </p:txBody>
          </p:sp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13" y="1963"/>
                <a:ext cx="4275" cy="2546"/>
              </a:xfrm>
              <a:prstGeom prst="rect">
                <a:avLst/>
              </a:prstGeom>
            </p:spPr>
          </p:pic>
        </p:grpSp>
        <p:sp>
          <p:nvSpPr>
            <p:cNvPr id="169" name=" 219"/>
            <p:cNvSpPr/>
            <p:nvPr/>
          </p:nvSpPr>
          <p:spPr>
            <a:xfrm>
              <a:off x="11994" y="4906"/>
              <a:ext cx="3912" cy="1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2" name="观看"/>
          <p:cNvSpPr txBox="1"/>
          <p:nvPr/>
        </p:nvSpPr>
        <p:spPr>
          <a:xfrm>
            <a:off x="9643141" y="3533396"/>
            <a:ext cx="129006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观看</a:t>
            </a:r>
          </a:p>
        </p:txBody>
      </p:sp>
      <p:pic>
        <p:nvPicPr>
          <p:cNvPr id="1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86" y="4198906"/>
            <a:ext cx="224613" cy="40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文本框 26"/>
          <p:cNvSpPr txBox="1"/>
          <p:nvPr/>
        </p:nvSpPr>
        <p:spPr>
          <a:xfrm>
            <a:off x="8888655" y="4264397"/>
            <a:ext cx="2941320" cy="3987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学生完成任务点</a:t>
            </a:r>
          </a:p>
        </p:txBody>
      </p:sp>
      <p:pic>
        <p:nvPicPr>
          <p:cNvPr id="1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2193" y="3146138"/>
            <a:ext cx="424805" cy="26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75"/>
          <p:cNvSpPr txBox="1"/>
          <p:nvPr/>
        </p:nvSpPr>
        <p:spPr>
          <a:xfrm>
            <a:off x="6600266" y="3838654"/>
            <a:ext cx="152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点击任务点</a:t>
            </a:r>
          </a:p>
        </p:txBody>
      </p:sp>
      <p:grpSp>
        <p:nvGrpSpPr>
          <p:cNvPr id="177" name="学生"/>
          <p:cNvGrpSpPr/>
          <p:nvPr/>
        </p:nvGrpSpPr>
        <p:grpSpPr>
          <a:xfrm>
            <a:off x="6950601" y="4420150"/>
            <a:ext cx="812166" cy="1487573"/>
            <a:chOff x="1539771" y="3971275"/>
            <a:chExt cx="1184060" cy="2595475"/>
          </a:xfrm>
        </p:grpSpPr>
        <p:grpSp>
          <p:nvGrpSpPr>
            <p:cNvPr id="178" name="组合 177"/>
            <p:cNvGrpSpPr/>
            <p:nvPr/>
          </p:nvGrpSpPr>
          <p:grpSpPr>
            <a:xfrm>
              <a:off x="1539771" y="3971275"/>
              <a:ext cx="993567" cy="1815761"/>
              <a:chOff x="4535167" y="488527"/>
              <a:chExt cx="1047750" cy="2409825"/>
            </a:xfrm>
          </p:grpSpPr>
          <p:sp>
            <p:nvSpPr>
              <p:cNvPr id="180" name="Freeform 136"/>
              <p:cNvSpPr/>
              <p:nvPr/>
            </p:nvSpPr>
            <p:spPr bwMode="auto">
              <a:xfrm>
                <a:off x="4798692" y="2033164"/>
                <a:ext cx="515938" cy="808038"/>
              </a:xfrm>
              <a:custGeom>
                <a:avLst/>
                <a:gdLst>
                  <a:gd name="T0" fmla="*/ 0 w 224"/>
                  <a:gd name="T1" fmla="*/ 0 h 349"/>
                  <a:gd name="T2" fmla="*/ 325 w 224"/>
                  <a:gd name="T3" fmla="*/ 0 h 349"/>
                  <a:gd name="T4" fmla="*/ 289 w 224"/>
                  <a:gd name="T5" fmla="*/ 477 h 349"/>
                  <a:gd name="T6" fmla="*/ 158 w 224"/>
                  <a:gd name="T7" fmla="*/ 509 h 349"/>
                  <a:gd name="T8" fmla="*/ 29 w 224"/>
                  <a:gd name="T9" fmla="*/ 473 h 349"/>
                  <a:gd name="T10" fmla="*/ 0 w 224"/>
                  <a:gd name="T11" fmla="*/ 0 h 3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4" h="349">
                    <a:moveTo>
                      <a:pt x="0" y="0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05" y="285"/>
                      <a:pt x="199" y="327"/>
                    </a:cubicBezTo>
                    <a:cubicBezTo>
                      <a:pt x="109" y="349"/>
                      <a:pt x="109" y="349"/>
                      <a:pt x="109" y="349"/>
                    </a:cubicBezTo>
                    <a:cubicBezTo>
                      <a:pt x="20" y="324"/>
                      <a:pt x="20" y="324"/>
                      <a:pt x="20" y="3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1" name="Freeform 137"/>
              <p:cNvSpPr/>
              <p:nvPr/>
            </p:nvSpPr>
            <p:spPr bwMode="auto">
              <a:xfrm>
                <a:off x="5028880" y="2276052"/>
                <a:ext cx="41275" cy="577850"/>
              </a:xfrm>
              <a:custGeom>
                <a:avLst/>
                <a:gdLst>
                  <a:gd name="T0" fmla="*/ 26 w 26"/>
                  <a:gd name="T1" fmla="*/ 353 h 364"/>
                  <a:gd name="T2" fmla="*/ 18 w 26"/>
                  <a:gd name="T3" fmla="*/ 0 h 364"/>
                  <a:gd name="T4" fmla="*/ 0 w 26"/>
                  <a:gd name="T5" fmla="*/ 351 h 364"/>
                  <a:gd name="T6" fmla="*/ 13 w 26"/>
                  <a:gd name="T7" fmla="*/ 364 h 364"/>
                  <a:gd name="T8" fmla="*/ 26 w 26"/>
                  <a:gd name="T9" fmla="*/ 353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64">
                    <a:moveTo>
                      <a:pt x="26" y="353"/>
                    </a:moveTo>
                    <a:lnTo>
                      <a:pt x="18" y="0"/>
                    </a:lnTo>
                    <a:lnTo>
                      <a:pt x="0" y="351"/>
                    </a:lnTo>
                    <a:lnTo>
                      <a:pt x="13" y="364"/>
                    </a:lnTo>
                    <a:lnTo>
                      <a:pt x="26" y="353"/>
                    </a:lnTo>
                    <a:close/>
                  </a:path>
                </a:pathLst>
              </a:custGeom>
              <a:solidFill>
                <a:srgbClr val="4C3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2" name="Freeform 138"/>
              <p:cNvSpPr/>
              <p:nvPr/>
            </p:nvSpPr>
            <p:spPr bwMode="auto">
              <a:xfrm>
                <a:off x="4630417" y="2747539"/>
                <a:ext cx="452438" cy="150813"/>
              </a:xfrm>
              <a:custGeom>
                <a:avLst/>
                <a:gdLst>
                  <a:gd name="T0" fmla="*/ 140 w 196"/>
                  <a:gd name="T1" fmla="*/ 6 h 65"/>
                  <a:gd name="T2" fmla="*/ 143 w 196"/>
                  <a:gd name="T3" fmla="*/ 92 h 65"/>
                  <a:gd name="T4" fmla="*/ 263 w 196"/>
                  <a:gd name="T5" fmla="*/ 58 h 65"/>
                  <a:gd name="T6" fmla="*/ 140 w 196"/>
                  <a:gd name="T7" fmla="*/ 6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6" y="4"/>
                    </a:moveTo>
                    <a:cubicBezTo>
                      <a:pt x="66" y="6"/>
                      <a:pt x="0" y="65"/>
                      <a:pt x="98" y="63"/>
                    </a:cubicBezTo>
                    <a:cubicBezTo>
                      <a:pt x="196" y="61"/>
                      <a:pt x="182" y="47"/>
                      <a:pt x="181" y="40"/>
                    </a:cubicBezTo>
                    <a:cubicBezTo>
                      <a:pt x="180" y="32"/>
                      <a:pt x="141" y="0"/>
                      <a:pt x="96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3" name="Freeform 139"/>
              <p:cNvSpPr/>
              <p:nvPr/>
            </p:nvSpPr>
            <p:spPr bwMode="auto">
              <a:xfrm>
                <a:off x="5019355" y="2747539"/>
                <a:ext cx="452438" cy="150813"/>
              </a:xfrm>
              <a:custGeom>
                <a:avLst/>
                <a:gdLst>
                  <a:gd name="T0" fmla="*/ 144 w 196"/>
                  <a:gd name="T1" fmla="*/ 6 h 65"/>
                  <a:gd name="T2" fmla="*/ 143 w 196"/>
                  <a:gd name="T3" fmla="*/ 92 h 65"/>
                  <a:gd name="T4" fmla="*/ 22 w 196"/>
                  <a:gd name="T5" fmla="*/ 58 h 65"/>
                  <a:gd name="T6" fmla="*/ 144 w 196"/>
                  <a:gd name="T7" fmla="*/ 6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9" y="4"/>
                    </a:moveTo>
                    <a:cubicBezTo>
                      <a:pt x="130" y="6"/>
                      <a:pt x="196" y="65"/>
                      <a:pt x="98" y="63"/>
                    </a:cubicBezTo>
                    <a:cubicBezTo>
                      <a:pt x="0" y="61"/>
                      <a:pt x="13" y="47"/>
                      <a:pt x="15" y="40"/>
                    </a:cubicBezTo>
                    <a:cubicBezTo>
                      <a:pt x="16" y="32"/>
                      <a:pt x="55" y="0"/>
                      <a:pt x="99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4" name="Rectangle 140"/>
              <p:cNvSpPr>
                <a:spLocks noChangeArrowheads="1"/>
              </p:cNvSpPr>
              <p:nvPr/>
            </p:nvSpPr>
            <p:spPr bwMode="auto">
              <a:xfrm>
                <a:off x="4890767" y="1520402"/>
                <a:ext cx="339725" cy="319088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5" name="Oval 141"/>
              <p:cNvSpPr>
                <a:spLocks noChangeArrowheads="1"/>
              </p:cNvSpPr>
              <p:nvPr/>
            </p:nvSpPr>
            <p:spPr bwMode="auto">
              <a:xfrm>
                <a:off x="5074917" y="1577552"/>
                <a:ext cx="34925" cy="34925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6" name="Oval 142"/>
              <p:cNvSpPr>
                <a:spLocks noChangeArrowheads="1"/>
              </p:cNvSpPr>
              <p:nvPr/>
            </p:nvSpPr>
            <p:spPr bwMode="auto">
              <a:xfrm>
                <a:off x="5074917" y="1658514"/>
                <a:ext cx="34925" cy="34925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7" name="Oval 143"/>
              <p:cNvSpPr>
                <a:spLocks noChangeArrowheads="1"/>
              </p:cNvSpPr>
              <p:nvPr/>
            </p:nvSpPr>
            <p:spPr bwMode="auto">
              <a:xfrm>
                <a:off x="5074917" y="1737889"/>
                <a:ext cx="34925" cy="36513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8" name="Freeform 144"/>
              <p:cNvSpPr/>
              <p:nvPr/>
            </p:nvSpPr>
            <p:spPr bwMode="auto">
              <a:xfrm>
                <a:off x="4828855" y="1496589"/>
                <a:ext cx="468313" cy="85725"/>
              </a:xfrm>
              <a:custGeom>
                <a:avLst/>
                <a:gdLst>
                  <a:gd name="T0" fmla="*/ 45 w 203"/>
                  <a:gd name="T1" fmla="*/ 0 h 37"/>
                  <a:gd name="T2" fmla="*/ 48 w 203"/>
                  <a:gd name="T3" fmla="*/ 54 h 37"/>
                  <a:gd name="T4" fmla="*/ 147 w 203"/>
                  <a:gd name="T5" fmla="*/ 23 h 37"/>
                  <a:gd name="T6" fmla="*/ 240 w 203"/>
                  <a:gd name="T7" fmla="*/ 54 h 37"/>
                  <a:gd name="T8" fmla="*/ 246 w 203"/>
                  <a:gd name="T9" fmla="*/ 0 h 37"/>
                  <a:gd name="T10" fmla="*/ 45 w 203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3" h="37">
                    <a:moveTo>
                      <a:pt x="31" y="0"/>
                    </a:moveTo>
                    <a:cubicBezTo>
                      <a:pt x="31" y="0"/>
                      <a:pt x="0" y="37"/>
                      <a:pt x="33" y="37"/>
                    </a:cubicBezTo>
                    <a:cubicBezTo>
                      <a:pt x="66" y="37"/>
                      <a:pt x="101" y="16"/>
                      <a:pt x="101" y="16"/>
                    </a:cubicBezTo>
                    <a:cubicBezTo>
                      <a:pt x="101" y="16"/>
                      <a:pt x="128" y="37"/>
                      <a:pt x="165" y="37"/>
                    </a:cubicBezTo>
                    <a:cubicBezTo>
                      <a:pt x="203" y="37"/>
                      <a:pt x="169" y="0"/>
                      <a:pt x="16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89" name="Freeform 145"/>
              <p:cNvSpPr/>
              <p:nvPr/>
            </p:nvSpPr>
            <p:spPr bwMode="auto">
              <a:xfrm>
                <a:off x="5033642" y="1547389"/>
                <a:ext cx="30163" cy="292100"/>
              </a:xfrm>
              <a:custGeom>
                <a:avLst/>
                <a:gdLst>
                  <a:gd name="T0" fmla="*/ 19 w 13"/>
                  <a:gd name="T1" fmla="*/ 0 h 126"/>
                  <a:gd name="T2" fmla="*/ 19 w 13"/>
                  <a:gd name="T3" fmla="*/ 184 h 126"/>
                  <a:gd name="T4" fmla="*/ 19 w 13"/>
                  <a:gd name="T5" fmla="*/ 0 h 1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126">
                    <a:moveTo>
                      <a:pt x="13" y="0"/>
                    </a:moveTo>
                    <a:cubicBezTo>
                      <a:pt x="13" y="126"/>
                      <a:pt x="13" y="126"/>
                      <a:pt x="13" y="126"/>
                    </a:cubicBezTo>
                    <a:cubicBezTo>
                      <a:pt x="13" y="126"/>
                      <a:pt x="0" y="54"/>
                      <a:pt x="13" y="0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0" name="Freeform 146"/>
              <p:cNvSpPr/>
              <p:nvPr/>
            </p:nvSpPr>
            <p:spPr bwMode="auto">
              <a:xfrm>
                <a:off x="4814567" y="1496589"/>
                <a:ext cx="492125" cy="606425"/>
              </a:xfrm>
              <a:custGeom>
                <a:avLst/>
                <a:gdLst>
                  <a:gd name="T0" fmla="*/ 154 w 213"/>
                  <a:gd name="T1" fmla="*/ 382 h 262"/>
                  <a:gd name="T2" fmla="*/ 310 w 213"/>
                  <a:gd name="T3" fmla="*/ 373 h 262"/>
                  <a:gd name="T4" fmla="*/ 297 w 213"/>
                  <a:gd name="T5" fmla="*/ 17 h 262"/>
                  <a:gd name="T6" fmla="*/ 255 w 213"/>
                  <a:gd name="T7" fmla="*/ 0 h 262"/>
                  <a:gd name="T8" fmla="*/ 154 w 213"/>
                  <a:gd name="T9" fmla="*/ 194 h 262"/>
                  <a:gd name="T10" fmla="*/ 54 w 213"/>
                  <a:gd name="T11" fmla="*/ 0 h 262"/>
                  <a:gd name="T12" fmla="*/ 12 w 213"/>
                  <a:gd name="T13" fmla="*/ 17 h 262"/>
                  <a:gd name="T14" fmla="*/ 0 w 213"/>
                  <a:gd name="T15" fmla="*/ 373 h 262"/>
                  <a:gd name="T16" fmla="*/ 154 w 213"/>
                  <a:gd name="T17" fmla="*/ 382 h 262"/>
                  <a:gd name="T18" fmla="*/ 154 w 213"/>
                  <a:gd name="T19" fmla="*/ 382 h 262"/>
                  <a:gd name="T20" fmla="*/ 154 w 213"/>
                  <a:gd name="T21" fmla="*/ 382 h 262"/>
                  <a:gd name="T22" fmla="*/ 154 w 213"/>
                  <a:gd name="T23" fmla="*/ 382 h 2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3" h="262">
                    <a:moveTo>
                      <a:pt x="106" y="262"/>
                    </a:moveTo>
                    <a:cubicBezTo>
                      <a:pt x="108" y="262"/>
                      <a:pt x="195" y="262"/>
                      <a:pt x="213" y="256"/>
                    </a:cubicBezTo>
                    <a:cubicBezTo>
                      <a:pt x="204" y="12"/>
                      <a:pt x="204" y="12"/>
                      <a:pt x="204" y="12"/>
                    </a:cubicBezTo>
                    <a:cubicBezTo>
                      <a:pt x="204" y="12"/>
                      <a:pt x="198" y="5"/>
                      <a:pt x="175" y="0"/>
                    </a:cubicBezTo>
                    <a:cubicBezTo>
                      <a:pt x="175" y="0"/>
                      <a:pt x="156" y="99"/>
                      <a:pt x="106" y="133"/>
                    </a:cubicBezTo>
                    <a:cubicBezTo>
                      <a:pt x="56" y="99"/>
                      <a:pt x="37" y="0"/>
                      <a:pt x="37" y="0"/>
                    </a:cubicBezTo>
                    <a:cubicBezTo>
                      <a:pt x="15" y="5"/>
                      <a:pt x="8" y="12"/>
                      <a:pt x="8" y="12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8" y="262"/>
                      <a:pt x="105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1" name="Freeform 147"/>
              <p:cNvSpPr/>
              <p:nvPr/>
            </p:nvSpPr>
            <p:spPr bwMode="auto">
              <a:xfrm>
                <a:off x="4835205" y="1496589"/>
                <a:ext cx="223838" cy="307975"/>
              </a:xfrm>
              <a:custGeom>
                <a:avLst/>
                <a:gdLst>
                  <a:gd name="T0" fmla="*/ 41 w 97"/>
                  <a:gd name="T1" fmla="*/ 0 h 133"/>
                  <a:gd name="T2" fmla="*/ 6 w 97"/>
                  <a:gd name="T3" fmla="*/ 63 h 133"/>
                  <a:gd name="T4" fmla="*/ 64 w 97"/>
                  <a:gd name="T5" fmla="*/ 130 h 133"/>
                  <a:gd name="T6" fmla="*/ 52 w 97"/>
                  <a:gd name="T7" fmla="*/ 171 h 133"/>
                  <a:gd name="T8" fmla="*/ 141 w 97"/>
                  <a:gd name="T9" fmla="*/ 194 h 133"/>
                  <a:gd name="T10" fmla="*/ 140 w 97"/>
                  <a:gd name="T11" fmla="*/ 194 h 133"/>
                  <a:gd name="T12" fmla="*/ 41 w 97"/>
                  <a:gd name="T13" fmla="*/ 0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28" y="0"/>
                    </a:moveTo>
                    <a:cubicBezTo>
                      <a:pt x="28" y="0"/>
                      <a:pt x="0" y="20"/>
                      <a:pt x="4" y="43"/>
                    </a:cubicBezTo>
                    <a:cubicBezTo>
                      <a:pt x="9" y="67"/>
                      <a:pt x="44" y="89"/>
                      <a:pt x="44" y="89"/>
                    </a:cubicBezTo>
                    <a:cubicBezTo>
                      <a:pt x="44" y="89"/>
                      <a:pt x="29" y="104"/>
                      <a:pt x="36" y="117"/>
                    </a:cubicBezTo>
                    <a:cubicBezTo>
                      <a:pt x="43" y="133"/>
                      <a:pt x="97" y="133"/>
                      <a:pt x="97" y="133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47" y="98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2" name="Freeform 148"/>
              <p:cNvSpPr/>
              <p:nvPr/>
            </p:nvSpPr>
            <p:spPr bwMode="auto">
              <a:xfrm>
                <a:off x="5059042" y="1496589"/>
                <a:ext cx="223838" cy="307975"/>
              </a:xfrm>
              <a:custGeom>
                <a:avLst/>
                <a:gdLst>
                  <a:gd name="T0" fmla="*/ 100 w 97"/>
                  <a:gd name="T1" fmla="*/ 0 h 133"/>
                  <a:gd name="T2" fmla="*/ 135 w 97"/>
                  <a:gd name="T3" fmla="*/ 63 h 133"/>
                  <a:gd name="T4" fmla="*/ 77 w 97"/>
                  <a:gd name="T5" fmla="*/ 130 h 133"/>
                  <a:gd name="T6" fmla="*/ 89 w 97"/>
                  <a:gd name="T7" fmla="*/ 171 h 133"/>
                  <a:gd name="T8" fmla="*/ 0 w 97"/>
                  <a:gd name="T9" fmla="*/ 194 h 133"/>
                  <a:gd name="T10" fmla="*/ 1 w 97"/>
                  <a:gd name="T11" fmla="*/ 194 h 133"/>
                  <a:gd name="T12" fmla="*/ 100 w 97"/>
                  <a:gd name="T13" fmla="*/ 0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69" y="0"/>
                    </a:moveTo>
                    <a:cubicBezTo>
                      <a:pt x="69" y="0"/>
                      <a:pt x="97" y="20"/>
                      <a:pt x="93" y="43"/>
                    </a:cubicBezTo>
                    <a:cubicBezTo>
                      <a:pt x="89" y="67"/>
                      <a:pt x="53" y="89"/>
                      <a:pt x="53" y="89"/>
                    </a:cubicBezTo>
                    <a:cubicBezTo>
                      <a:pt x="53" y="89"/>
                      <a:pt x="68" y="104"/>
                      <a:pt x="61" y="117"/>
                    </a:cubicBezTo>
                    <a:cubicBezTo>
                      <a:pt x="54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50" y="98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3" name="Freeform 149"/>
              <p:cNvSpPr/>
              <p:nvPr/>
            </p:nvSpPr>
            <p:spPr bwMode="auto">
              <a:xfrm>
                <a:off x="4663755" y="1987127"/>
                <a:ext cx="187325" cy="320675"/>
              </a:xfrm>
              <a:custGeom>
                <a:avLst/>
                <a:gdLst>
                  <a:gd name="T0" fmla="*/ 25 w 81"/>
                  <a:gd name="T1" fmla="*/ 0 h 139"/>
                  <a:gd name="T2" fmla="*/ 20 w 81"/>
                  <a:gd name="T3" fmla="*/ 118 h 139"/>
                  <a:gd name="T4" fmla="*/ 90 w 81"/>
                  <a:gd name="T5" fmla="*/ 193 h 139"/>
                  <a:gd name="T6" fmla="*/ 76 w 81"/>
                  <a:gd name="T7" fmla="*/ 125 h 139"/>
                  <a:gd name="T8" fmla="*/ 93 w 81"/>
                  <a:gd name="T9" fmla="*/ 124 h 139"/>
                  <a:gd name="T10" fmla="*/ 90 w 81"/>
                  <a:gd name="T11" fmla="*/ 38 h 139"/>
                  <a:gd name="T12" fmla="*/ 25 w 81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17" y="0"/>
                    </a:moveTo>
                    <a:cubicBezTo>
                      <a:pt x="17" y="0"/>
                      <a:pt x="0" y="45"/>
                      <a:pt x="14" y="81"/>
                    </a:cubicBezTo>
                    <a:cubicBezTo>
                      <a:pt x="28" y="117"/>
                      <a:pt x="43" y="139"/>
                      <a:pt x="62" y="133"/>
                    </a:cubicBezTo>
                    <a:cubicBezTo>
                      <a:pt x="81" y="127"/>
                      <a:pt x="53" y="89"/>
                      <a:pt x="52" y="86"/>
                    </a:cubicBezTo>
                    <a:cubicBezTo>
                      <a:pt x="52" y="86"/>
                      <a:pt x="60" y="91"/>
                      <a:pt x="64" y="85"/>
                    </a:cubicBezTo>
                    <a:cubicBezTo>
                      <a:pt x="67" y="79"/>
                      <a:pt x="69" y="54"/>
                      <a:pt x="62" y="26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4" name="Freeform 150"/>
              <p:cNvSpPr/>
              <p:nvPr/>
            </p:nvSpPr>
            <p:spPr bwMode="auto">
              <a:xfrm>
                <a:off x="4739955" y="2137939"/>
                <a:ext cx="58738" cy="71438"/>
              </a:xfrm>
              <a:custGeom>
                <a:avLst/>
                <a:gdLst>
                  <a:gd name="T0" fmla="*/ 37 w 25"/>
                  <a:gd name="T1" fmla="*/ 45 h 31"/>
                  <a:gd name="T2" fmla="*/ 28 w 25"/>
                  <a:gd name="T3" fmla="*/ 30 h 31"/>
                  <a:gd name="T4" fmla="*/ 10 w 25"/>
                  <a:gd name="T5" fmla="*/ 0 h 31"/>
                  <a:gd name="T6" fmla="*/ 37 w 25"/>
                  <a:gd name="T7" fmla="*/ 45 h 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cubicBezTo>
                      <a:pt x="22" y="26"/>
                      <a:pt x="19" y="22"/>
                      <a:pt x="19" y="21"/>
                    </a:cubicBezTo>
                    <a:cubicBezTo>
                      <a:pt x="19" y="21"/>
                      <a:pt x="10" y="18"/>
                      <a:pt x="7" y="0"/>
                    </a:cubicBezTo>
                    <a:cubicBezTo>
                      <a:pt x="7" y="0"/>
                      <a:pt x="0" y="26"/>
                      <a:pt x="25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5" name="Freeform 151"/>
              <p:cNvSpPr/>
              <p:nvPr/>
            </p:nvSpPr>
            <p:spPr bwMode="auto">
              <a:xfrm>
                <a:off x="5267005" y="1987127"/>
                <a:ext cx="187325" cy="320675"/>
              </a:xfrm>
              <a:custGeom>
                <a:avLst/>
                <a:gdLst>
                  <a:gd name="T0" fmla="*/ 93 w 81"/>
                  <a:gd name="T1" fmla="*/ 0 h 139"/>
                  <a:gd name="T2" fmla="*/ 98 w 81"/>
                  <a:gd name="T3" fmla="*/ 118 h 139"/>
                  <a:gd name="T4" fmla="*/ 28 w 81"/>
                  <a:gd name="T5" fmla="*/ 193 h 139"/>
                  <a:gd name="T6" fmla="*/ 42 w 81"/>
                  <a:gd name="T7" fmla="*/ 125 h 139"/>
                  <a:gd name="T8" fmla="*/ 25 w 81"/>
                  <a:gd name="T9" fmla="*/ 124 h 139"/>
                  <a:gd name="T10" fmla="*/ 28 w 81"/>
                  <a:gd name="T11" fmla="*/ 38 h 139"/>
                  <a:gd name="T12" fmla="*/ 93 w 81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64" y="0"/>
                    </a:moveTo>
                    <a:cubicBezTo>
                      <a:pt x="64" y="0"/>
                      <a:pt x="81" y="45"/>
                      <a:pt x="67" y="81"/>
                    </a:cubicBezTo>
                    <a:cubicBezTo>
                      <a:pt x="54" y="117"/>
                      <a:pt x="38" y="139"/>
                      <a:pt x="19" y="133"/>
                    </a:cubicBezTo>
                    <a:cubicBezTo>
                      <a:pt x="0" y="127"/>
                      <a:pt x="28" y="89"/>
                      <a:pt x="29" y="86"/>
                    </a:cubicBezTo>
                    <a:cubicBezTo>
                      <a:pt x="29" y="86"/>
                      <a:pt x="21" y="91"/>
                      <a:pt x="17" y="85"/>
                    </a:cubicBezTo>
                    <a:cubicBezTo>
                      <a:pt x="14" y="79"/>
                      <a:pt x="12" y="54"/>
                      <a:pt x="19" y="2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6" name="Freeform 152"/>
              <p:cNvSpPr/>
              <p:nvPr/>
            </p:nvSpPr>
            <p:spPr bwMode="auto">
              <a:xfrm>
                <a:off x="5319392" y="2137939"/>
                <a:ext cx="58738" cy="71438"/>
              </a:xfrm>
              <a:custGeom>
                <a:avLst/>
                <a:gdLst>
                  <a:gd name="T0" fmla="*/ 0 w 25"/>
                  <a:gd name="T1" fmla="*/ 45 h 31"/>
                  <a:gd name="T2" fmla="*/ 9 w 25"/>
                  <a:gd name="T3" fmla="*/ 30 h 31"/>
                  <a:gd name="T4" fmla="*/ 27 w 25"/>
                  <a:gd name="T5" fmla="*/ 0 h 31"/>
                  <a:gd name="T6" fmla="*/ 0 w 25"/>
                  <a:gd name="T7" fmla="*/ 45 h 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0" y="31"/>
                    </a:moveTo>
                    <a:cubicBezTo>
                      <a:pt x="3" y="26"/>
                      <a:pt x="6" y="22"/>
                      <a:pt x="6" y="21"/>
                    </a:cubicBezTo>
                    <a:cubicBezTo>
                      <a:pt x="6" y="21"/>
                      <a:pt x="15" y="18"/>
                      <a:pt x="18" y="0"/>
                    </a:cubicBezTo>
                    <a:cubicBezTo>
                      <a:pt x="18" y="0"/>
                      <a:pt x="25" y="26"/>
                      <a:pt x="0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7" name="Freeform 153"/>
              <p:cNvSpPr/>
              <p:nvPr/>
            </p:nvSpPr>
            <p:spPr bwMode="auto">
              <a:xfrm>
                <a:off x="4685980" y="1523577"/>
                <a:ext cx="147638" cy="558800"/>
              </a:xfrm>
              <a:custGeom>
                <a:avLst/>
                <a:gdLst>
                  <a:gd name="T0" fmla="*/ 93 w 64"/>
                  <a:gd name="T1" fmla="*/ 0 h 241"/>
                  <a:gd name="T2" fmla="*/ 0 w 64"/>
                  <a:gd name="T3" fmla="*/ 332 h 241"/>
                  <a:gd name="T4" fmla="*/ 81 w 64"/>
                  <a:gd name="T5" fmla="*/ 351 h 241"/>
                  <a:gd name="T6" fmla="*/ 93 w 6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241">
                    <a:moveTo>
                      <a:pt x="64" y="0"/>
                    </a:moveTo>
                    <a:cubicBezTo>
                      <a:pt x="64" y="0"/>
                      <a:pt x="8" y="59"/>
                      <a:pt x="0" y="227"/>
                    </a:cubicBezTo>
                    <a:cubicBezTo>
                      <a:pt x="0" y="227"/>
                      <a:pt x="39" y="241"/>
                      <a:pt x="56" y="240"/>
                    </a:cubicBezTo>
                    <a:cubicBezTo>
                      <a:pt x="60" y="156"/>
                      <a:pt x="63" y="75"/>
                      <a:pt x="64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8" name="Freeform 154"/>
              <p:cNvSpPr/>
              <p:nvPr/>
            </p:nvSpPr>
            <p:spPr bwMode="auto">
              <a:xfrm>
                <a:off x="5286055" y="1523577"/>
                <a:ext cx="149225" cy="558800"/>
              </a:xfrm>
              <a:custGeom>
                <a:avLst/>
                <a:gdLst>
                  <a:gd name="T0" fmla="*/ 0 w 65"/>
                  <a:gd name="T1" fmla="*/ 0 h 241"/>
                  <a:gd name="T2" fmla="*/ 94 w 65"/>
                  <a:gd name="T3" fmla="*/ 332 h 241"/>
                  <a:gd name="T4" fmla="*/ 12 w 65"/>
                  <a:gd name="T5" fmla="*/ 351 h 241"/>
                  <a:gd name="T6" fmla="*/ 0 w 65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5" h="241">
                    <a:moveTo>
                      <a:pt x="0" y="0"/>
                    </a:moveTo>
                    <a:cubicBezTo>
                      <a:pt x="0" y="0"/>
                      <a:pt x="56" y="59"/>
                      <a:pt x="65" y="227"/>
                    </a:cubicBezTo>
                    <a:cubicBezTo>
                      <a:pt x="65" y="227"/>
                      <a:pt x="25" y="241"/>
                      <a:pt x="8" y="240"/>
                    </a:cubicBezTo>
                    <a:cubicBezTo>
                      <a:pt x="4" y="144"/>
                      <a:pt x="0" y="47"/>
                      <a:pt x="0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99" name="Freeform 155"/>
              <p:cNvSpPr/>
              <p:nvPr/>
            </p:nvSpPr>
            <p:spPr bwMode="auto">
              <a:xfrm>
                <a:off x="4793930" y="1664864"/>
                <a:ext cx="34925" cy="414338"/>
              </a:xfrm>
              <a:custGeom>
                <a:avLst/>
                <a:gdLst>
                  <a:gd name="T0" fmla="*/ 0 w 15"/>
                  <a:gd name="T1" fmla="*/ 260 h 179"/>
                  <a:gd name="T2" fmla="*/ 13 w 15"/>
                  <a:gd name="T3" fmla="*/ 261 h 179"/>
                  <a:gd name="T4" fmla="*/ 22 w 15"/>
                  <a:gd name="T5" fmla="*/ 0 h 179"/>
                  <a:gd name="T6" fmla="*/ 0 w 15"/>
                  <a:gd name="T7" fmla="*/ 260 h 1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179">
                    <a:moveTo>
                      <a:pt x="0" y="178"/>
                    </a:moveTo>
                    <a:cubicBezTo>
                      <a:pt x="3" y="179"/>
                      <a:pt x="6" y="179"/>
                      <a:pt x="9" y="17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0" name="Freeform 156"/>
              <p:cNvSpPr/>
              <p:nvPr/>
            </p:nvSpPr>
            <p:spPr bwMode="auto">
              <a:xfrm>
                <a:off x="5290817" y="1664864"/>
                <a:ext cx="36513" cy="414338"/>
              </a:xfrm>
              <a:custGeom>
                <a:avLst/>
                <a:gdLst>
                  <a:gd name="T0" fmla="*/ 23 w 16"/>
                  <a:gd name="T1" fmla="*/ 260 h 179"/>
                  <a:gd name="T2" fmla="*/ 9 w 16"/>
                  <a:gd name="T3" fmla="*/ 261 h 179"/>
                  <a:gd name="T4" fmla="*/ 0 w 16"/>
                  <a:gd name="T5" fmla="*/ 0 h 179"/>
                  <a:gd name="T6" fmla="*/ 23 w 16"/>
                  <a:gd name="T7" fmla="*/ 260 h 1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" h="179">
                    <a:moveTo>
                      <a:pt x="16" y="178"/>
                    </a:moveTo>
                    <a:cubicBezTo>
                      <a:pt x="12" y="179"/>
                      <a:pt x="9" y="179"/>
                      <a:pt x="6" y="17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1" name="Freeform 157"/>
              <p:cNvSpPr/>
              <p:nvPr/>
            </p:nvSpPr>
            <p:spPr bwMode="auto">
              <a:xfrm>
                <a:off x="4551042" y="1004464"/>
                <a:ext cx="193675" cy="339725"/>
              </a:xfrm>
              <a:custGeom>
                <a:avLst/>
                <a:gdLst>
                  <a:gd name="T0" fmla="*/ 103 w 84"/>
                  <a:gd name="T1" fmla="*/ 41 h 147"/>
                  <a:gd name="T2" fmla="*/ 41 w 84"/>
                  <a:gd name="T3" fmla="*/ 23 h 147"/>
                  <a:gd name="T4" fmla="*/ 122 w 84"/>
                  <a:gd name="T5" fmla="*/ 214 h 147"/>
                  <a:gd name="T6" fmla="*/ 103 w 84"/>
                  <a:gd name="T7" fmla="*/ 41 h 1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71" y="28"/>
                    </a:moveTo>
                    <a:cubicBezTo>
                      <a:pt x="71" y="28"/>
                      <a:pt x="57" y="0"/>
                      <a:pt x="28" y="16"/>
                    </a:cubicBezTo>
                    <a:cubicBezTo>
                      <a:pt x="0" y="31"/>
                      <a:pt x="16" y="135"/>
                      <a:pt x="84" y="147"/>
                    </a:cubicBezTo>
                    <a:lnTo>
                      <a:pt x="71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2" name="Freeform 158"/>
              <p:cNvSpPr/>
              <p:nvPr/>
            </p:nvSpPr>
            <p:spPr bwMode="auto">
              <a:xfrm>
                <a:off x="5374955" y="1004464"/>
                <a:ext cx="193675" cy="339725"/>
              </a:xfrm>
              <a:custGeom>
                <a:avLst/>
                <a:gdLst>
                  <a:gd name="T0" fmla="*/ 19 w 84"/>
                  <a:gd name="T1" fmla="*/ 41 h 147"/>
                  <a:gd name="T2" fmla="*/ 80 w 84"/>
                  <a:gd name="T3" fmla="*/ 23 h 147"/>
                  <a:gd name="T4" fmla="*/ 0 w 84"/>
                  <a:gd name="T5" fmla="*/ 214 h 147"/>
                  <a:gd name="T6" fmla="*/ 19 w 84"/>
                  <a:gd name="T7" fmla="*/ 41 h 1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13" y="28"/>
                    </a:moveTo>
                    <a:cubicBezTo>
                      <a:pt x="13" y="28"/>
                      <a:pt x="27" y="0"/>
                      <a:pt x="55" y="16"/>
                    </a:cubicBezTo>
                    <a:cubicBezTo>
                      <a:pt x="84" y="31"/>
                      <a:pt x="68" y="135"/>
                      <a:pt x="0" y="147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3" name="Freeform 159"/>
              <p:cNvSpPr/>
              <p:nvPr/>
            </p:nvSpPr>
            <p:spPr bwMode="auto">
              <a:xfrm>
                <a:off x="4697092" y="893339"/>
                <a:ext cx="723900" cy="619125"/>
              </a:xfrm>
              <a:custGeom>
                <a:avLst/>
                <a:gdLst>
                  <a:gd name="T0" fmla="*/ 0 w 314"/>
                  <a:gd name="T1" fmla="*/ 0 h 268"/>
                  <a:gd name="T2" fmla="*/ 0 w 314"/>
                  <a:gd name="T3" fmla="*/ 227 h 268"/>
                  <a:gd name="T4" fmla="*/ 228 w 314"/>
                  <a:gd name="T5" fmla="*/ 390 h 268"/>
                  <a:gd name="T6" fmla="*/ 456 w 314"/>
                  <a:gd name="T7" fmla="*/ 227 h 268"/>
                  <a:gd name="T8" fmla="*/ 456 w 314"/>
                  <a:gd name="T9" fmla="*/ 227 h 268"/>
                  <a:gd name="T10" fmla="*/ 456 w 314"/>
                  <a:gd name="T11" fmla="*/ 20 h 268"/>
                  <a:gd name="T12" fmla="*/ 0 w 314"/>
                  <a:gd name="T13" fmla="*/ 0 h 2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4" h="268">
                    <a:moveTo>
                      <a:pt x="0" y="0"/>
                    </a:moveTo>
                    <a:cubicBezTo>
                      <a:pt x="0" y="156"/>
                      <a:pt x="0" y="156"/>
                      <a:pt x="0" y="156"/>
                    </a:cubicBezTo>
                    <a:cubicBezTo>
                      <a:pt x="6" y="255"/>
                      <a:pt x="93" y="268"/>
                      <a:pt x="157" y="268"/>
                    </a:cubicBezTo>
                    <a:cubicBezTo>
                      <a:pt x="222" y="268"/>
                      <a:pt x="308" y="255"/>
                      <a:pt x="314" y="156"/>
                    </a:cubicBezTo>
                    <a:cubicBezTo>
                      <a:pt x="314" y="156"/>
                      <a:pt x="314" y="156"/>
                      <a:pt x="314" y="156"/>
                    </a:cubicBezTo>
                    <a:cubicBezTo>
                      <a:pt x="314" y="14"/>
                      <a:pt x="314" y="14"/>
                      <a:pt x="314" y="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4" name="Freeform 160"/>
              <p:cNvSpPr/>
              <p:nvPr/>
            </p:nvSpPr>
            <p:spPr bwMode="auto">
              <a:xfrm>
                <a:off x="4535167" y="488527"/>
                <a:ext cx="1047750" cy="649288"/>
              </a:xfrm>
              <a:custGeom>
                <a:avLst/>
                <a:gdLst>
                  <a:gd name="T0" fmla="*/ 51 w 454"/>
                  <a:gd name="T1" fmla="*/ 348 h 281"/>
                  <a:gd name="T2" fmla="*/ 330 w 454"/>
                  <a:gd name="T3" fmla="*/ 0 h 281"/>
                  <a:gd name="T4" fmla="*/ 609 w 454"/>
                  <a:gd name="T5" fmla="*/ 348 h 281"/>
                  <a:gd name="T6" fmla="*/ 563 w 454"/>
                  <a:gd name="T7" fmla="*/ 357 h 281"/>
                  <a:gd name="T8" fmla="*/ 563 w 454"/>
                  <a:gd name="T9" fmla="*/ 384 h 281"/>
                  <a:gd name="T10" fmla="*/ 170 w 454"/>
                  <a:gd name="T11" fmla="*/ 301 h 281"/>
                  <a:gd name="T12" fmla="*/ 113 w 454"/>
                  <a:gd name="T13" fmla="*/ 269 h 281"/>
                  <a:gd name="T14" fmla="*/ 108 w 454"/>
                  <a:gd name="T15" fmla="*/ 357 h 281"/>
                  <a:gd name="T16" fmla="*/ 51 w 454"/>
                  <a:gd name="T17" fmla="*/ 348 h 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4" h="281">
                    <a:moveTo>
                      <a:pt x="35" y="239"/>
                    </a:moveTo>
                    <a:cubicBezTo>
                      <a:pt x="35" y="239"/>
                      <a:pt x="0" y="0"/>
                      <a:pt x="227" y="0"/>
                    </a:cubicBezTo>
                    <a:cubicBezTo>
                      <a:pt x="454" y="0"/>
                      <a:pt x="419" y="239"/>
                      <a:pt x="419" y="239"/>
                    </a:cubicBezTo>
                    <a:cubicBezTo>
                      <a:pt x="406" y="231"/>
                      <a:pt x="393" y="237"/>
                      <a:pt x="387" y="245"/>
                    </a:cubicBezTo>
                    <a:cubicBezTo>
                      <a:pt x="383" y="252"/>
                      <a:pt x="384" y="257"/>
                      <a:pt x="387" y="264"/>
                    </a:cubicBezTo>
                    <a:cubicBezTo>
                      <a:pt x="212" y="281"/>
                      <a:pt x="147" y="234"/>
                      <a:pt x="117" y="207"/>
                    </a:cubicBezTo>
                    <a:cubicBezTo>
                      <a:pt x="106" y="196"/>
                      <a:pt x="95" y="181"/>
                      <a:pt x="78" y="185"/>
                    </a:cubicBezTo>
                    <a:cubicBezTo>
                      <a:pt x="74" y="245"/>
                      <a:pt x="74" y="245"/>
                      <a:pt x="74" y="245"/>
                    </a:cubicBezTo>
                    <a:cubicBezTo>
                      <a:pt x="61" y="237"/>
                      <a:pt x="47" y="233"/>
                      <a:pt x="35" y="239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5" name="Freeform 161"/>
              <p:cNvSpPr/>
              <p:nvPr/>
            </p:nvSpPr>
            <p:spPr bwMode="auto">
              <a:xfrm>
                <a:off x="4841555" y="1193377"/>
                <a:ext cx="111125" cy="41275"/>
              </a:xfrm>
              <a:custGeom>
                <a:avLst/>
                <a:gdLst>
                  <a:gd name="T0" fmla="*/ 6 w 48"/>
                  <a:gd name="T1" fmla="*/ 26 h 18"/>
                  <a:gd name="T2" fmla="*/ 3 w 48"/>
                  <a:gd name="T3" fmla="*/ 26 h 18"/>
                  <a:gd name="T4" fmla="*/ 1 w 48"/>
                  <a:gd name="T5" fmla="*/ 19 h 18"/>
                  <a:gd name="T6" fmla="*/ 35 w 48"/>
                  <a:gd name="T7" fmla="*/ 1 h 18"/>
                  <a:gd name="T8" fmla="*/ 69 w 48"/>
                  <a:gd name="T9" fmla="*/ 19 h 18"/>
                  <a:gd name="T10" fmla="*/ 66 w 48"/>
                  <a:gd name="T11" fmla="*/ 26 h 18"/>
                  <a:gd name="T12" fmla="*/ 60 w 48"/>
                  <a:gd name="T13" fmla="*/ 23 h 18"/>
                  <a:gd name="T14" fmla="*/ 35 w 48"/>
                  <a:gd name="T15" fmla="*/ 12 h 18"/>
                  <a:gd name="T16" fmla="*/ 10 w 48"/>
                  <a:gd name="T17" fmla="*/ 23 h 18"/>
                  <a:gd name="T18" fmla="*/ 6 w 48"/>
                  <a:gd name="T19" fmla="*/ 26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2"/>
                      <a:pt x="6" y="1"/>
                      <a:pt x="24" y="1"/>
                    </a:cubicBezTo>
                    <a:cubicBezTo>
                      <a:pt x="41" y="0"/>
                      <a:pt x="47" y="13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1" y="16"/>
                    </a:cubicBezTo>
                    <a:cubicBezTo>
                      <a:pt x="40" y="16"/>
                      <a:pt x="37" y="7"/>
                      <a:pt x="24" y="8"/>
                    </a:cubicBezTo>
                    <a:cubicBezTo>
                      <a:pt x="11" y="8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6" name="Freeform 162"/>
              <p:cNvSpPr/>
              <p:nvPr/>
            </p:nvSpPr>
            <p:spPr bwMode="auto">
              <a:xfrm>
                <a:off x="5214617" y="1193377"/>
                <a:ext cx="109538" cy="41275"/>
              </a:xfrm>
              <a:custGeom>
                <a:avLst/>
                <a:gdLst>
                  <a:gd name="T0" fmla="*/ 6 w 48"/>
                  <a:gd name="T1" fmla="*/ 26 h 18"/>
                  <a:gd name="T2" fmla="*/ 3 w 48"/>
                  <a:gd name="T3" fmla="*/ 26 h 18"/>
                  <a:gd name="T4" fmla="*/ 1 w 48"/>
                  <a:gd name="T5" fmla="*/ 19 h 18"/>
                  <a:gd name="T6" fmla="*/ 35 w 48"/>
                  <a:gd name="T7" fmla="*/ 1 h 18"/>
                  <a:gd name="T8" fmla="*/ 68 w 48"/>
                  <a:gd name="T9" fmla="*/ 19 h 18"/>
                  <a:gd name="T10" fmla="*/ 65 w 48"/>
                  <a:gd name="T11" fmla="*/ 26 h 18"/>
                  <a:gd name="T12" fmla="*/ 58 w 48"/>
                  <a:gd name="T13" fmla="*/ 23 h 18"/>
                  <a:gd name="T14" fmla="*/ 35 w 48"/>
                  <a:gd name="T15" fmla="*/ 12 h 18"/>
                  <a:gd name="T16" fmla="*/ 10 w 48"/>
                  <a:gd name="T17" fmla="*/ 23 h 18"/>
                  <a:gd name="T18" fmla="*/ 6 w 48"/>
                  <a:gd name="T19" fmla="*/ 26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3"/>
                      <a:pt x="6" y="0"/>
                      <a:pt x="24" y="1"/>
                    </a:cubicBezTo>
                    <a:cubicBezTo>
                      <a:pt x="41" y="1"/>
                      <a:pt x="47" y="12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0" y="16"/>
                    </a:cubicBezTo>
                    <a:cubicBezTo>
                      <a:pt x="40" y="16"/>
                      <a:pt x="36" y="8"/>
                      <a:pt x="24" y="8"/>
                    </a:cubicBezTo>
                    <a:cubicBezTo>
                      <a:pt x="11" y="7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7" name="Freeform 163"/>
              <p:cNvSpPr/>
              <p:nvPr/>
            </p:nvSpPr>
            <p:spPr bwMode="auto">
              <a:xfrm>
                <a:off x="5008242" y="1290214"/>
                <a:ext cx="138113" cy="55563"/>
              </a:xfrm>
              <a:custGeom>
                <a:avLst/>
                <a:gdLst>
                  <a:gd name="T0" fmla="*/ 0 w 60"/>
                  <a:gd name="T1" fmla="*/ 0 h 24"/>
                  <a:gd name="T2" fmla="*/ 44 w 60"/>
                  <a:gd name="T3" fmla="*/ 34 h 24"/>
                  <a:gd name="T4" fmla="*/ 87 w 60"/>
                  <a:gd name="T5" fmla="*/ 0 h 24"/>
                  <a:gd name="T6" fmla="*/ 44 w 60"/>
                  <a:gd name="T7" fmla="*/ 22 h 24"/>
                  <a:gd name="T8" fmla="*/ 0 w 60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24">
                    <a:moveTo>
                      <a:pt x="0" y="0"/>
                    </a:moveTo>
                    <a:cubicBezTo>
                      <a:pt x="0" y="0"/>
                      <a:pt x="5" y="24"/>
                      <a:pt x="30" y="23"/>
                    </a:cubicBezTo>
                    <a:cubicBezTo>
                      <a:pt x="55" y="23"/>
                      <a:pt x="60" y="0"/>
                      <a:pt x="60" y="0"/>
                    </a:cubicBezTo>
                    <a:cubicBezTo>
                      <a:pt x="60" y="0"/>
                      <a:pt x="45" y="15"/>
                      <a:pt x="30" y="15"/>
                    </a:cubicBezTo>
                    <a:cubicBezTo>
                      <a:pt x="15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8" name="Freeform 164"/>
              <p:cNvSpPr/>
              <p:nvPr/>
            </p:nvSpPr>
            <p:spPr bwMode="auto">
              <a:xfrm>
                <a:off x="4901880" y="1385464"/>
                <a:ext cx="363538" cy="76200"/>
              </a:xfrm>
              <a:custGeom>
                <a:avLst/>
                <a:gdLst>
                  <a:gd name="T0" fmla="*/ 118 w 157"/>
                  <a:gd name="T1" fmla="*/ 42 h 33"/>
                  <a:gd name="T2" fmla="*/ 111 w 157"/>
                  <a:gd name="T3" fmla="*/ 42 h 33"/>
                  <a:gd name="T4" fmla="*/ 3 w 157"/>
                  <a:gd name="T5" fmla="*/ 9 h 33"/>
                  <a:gd name="T6" fmla="*/ 1 w 157"/>
                  <a:gd name="T7" fmla="*/ 3 h 33"/>
                  <a:gd name="T8" fmla="*/ 9 w 157"/>
                  <a:gd name="T9" fmla="*/ 1 h 33"/>
                  <a:gd name="T10" fmla="*/ 222 w 157"/>
                  <a:gd name="T11" fmla="*/ 3 h 33"/>
                  <a:gd name="T12" fmla="*/ 228 w 157"/>
                  <a:gd name="T13" fmla="*/ 4 h 33"/>
                  <a:gd name="T14" fmla="*/ 226 w 157"/>
                  <a:gd name="T15" fmla="*/ 10 h 33"/>
                  <a:gd name="T16" fmla="*/ 118 w 157"/>
                  <a:gd name="T17" fmla="*/ 42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7" h="33">
                    <a:moveTo>
                      <a:pt x="81" y="29"/>
                    </a:moveTo>
                    <a:cubicBezTo>
                      <a:pt x="79" y="29"/>
                      <a:pt x="77" y="29"/>
                      <a:pt x="76" y="29"/>
                    </a:cubicBezTo>
                    <a:cubicBezTo>
                      <a:pt x="48" y="28"/>
                      <a:pt x="21" y="20"/>
                      <a:pt x="2" y="6"/>
                    </a:cubicBezTo>
                    <a:cubicBezTo>
                      <a:pt x="1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40" y="26"/>
                      <a:pt x="106" y="33"/>
                      <a:pt x="152" y="2"/>
                    </a:cubicBezTo>
                    <a:cubicBezTo>
                      <a:pt x="153" y="1"/>
                      <a:pt x="155" y="2"/>
                      <a:pt x="156" y="3"/>
                    </a:cubicBezTo>
                    <a:cubicBezTo>
                      <a:pt x="157" y="4"/>
                      <a:pt x="157" y="6"/>
                      <a:pt x="155" y="7"/>
                    </a:cubicBezTo>
                    <a:cubicBezTo>
                      <a:pt x="135" y="21"/>
                      <a:pt x="108" y="29"/>
                      <a:pt x="81" y="29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09" name="Freeform 165"/>
              <p:cNvSpPr/>
              <p:nvPr/>
            </p:nvSpPr>
            <p:spPr bwMode="auto">
              <a:xfrm>
                <a:off x="4805042" y="1107652"/>
                <a:ext cx="147638" cy="46038"/>
              </a:xfrm>
              <a:custGeom>
                <a:avLst/>
                <a:gdLst>
                  <a:gd name="T0" fmla="*/ 13 w 64"/>
                  <a:gd name="T1" fmla="*/ 29 h 20"/>
                  <a:gd name="T2" fmla="*/ 13 w 64"/>
                  <a:gd name="T3" fmla="*/ 29 h 20"/>
                  <a:gd name="T4" fmla="*/ 0 w 64"/>
                  <a:gd name="T5" fmla="*/ 13 h 20"/>
                  <a:gd name="T6" fmla="*/ 47 w 64"/>
                  <a:gd name="T7" fmla="*/ 0 h 20"/>
                  <a:gd name="T8" fmla="*/ 93 w 64"/>
                  <a:gd name="T9" fmla="*/ 15 h 20"/>
                  <a:gd name="T10" fmla="*/ 80 w 64"/>
                  <a:gd name="T11" fmla="*/ 29 h 20"/>
                  <a:gd name="T12" fmla="*/ 80 w 64"/>
                  <a:gd name="T13" fmla="*/ 29 h 20"/>
                  <a:gd name="T14" fmla="*/ 47 w 64"/>
                  <a:gd name="T15" fmla="*/ 20 h 20"/>
                  <a:gd name="T16" fmla="*/ 13 w 64"/>
                  <a:gd name="T17" fmla="*/ 29 h 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" h="20">
                    <a:moveTo>
                      <a:pt x="9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53" y="0"/>
                      <a:pt x="63" y="9"/>
                      <a:pt x="64" y="1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48" y="14"/>
                      <a:pt x="32" y="14"/>
                    </a:cubicBezTo>
                    <a:cubicBezTo>
                      <a:pt x="16" y="14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10" name="Freeform 166"/>
              <p:cNvSpPr/>
              <p:nvPr/>
            </p:nvSpPr>
            <p:spPr bwMode="auto">
              <a:xfrm>
                <a:off x="5214617" y="1107652"/>
                <a:ext cx="149225" cy="46038"/>
              </a:xfrm>
              <a:custGeom>
                <a:avLst/>
                <a:gdLst>
                  <a:gd name="T0" fmla="*/ 80 w 65"/>
                  <a:gd name="T1" fmla="*/ 29 h 20"/>
                  <a:gd name="T2" fmla="*/ 46 w 65"/>
                  <a:gd name="T3" fmla="*/ 20 h 20"/>
                  <a:gd name="T4" fmla="*/ 13 w 65"/>
                  <a:gd name="T5" fmla="*/ 29 h 20"/>
                  <a:gd name="T6" fmla="*/ 13 w 65"/>
                  <a:gd name="T7" fmla="*/ 29 h 20"/>
                  <a:gd name="T8" fmla="*/ 0 w 65"/>
                  <a:gd name="T9" fmla="*/ 15 h 20"/>
                  <a:gd name="T10" fmla="*/ 46 w 65"/>
                  <a:gd name="T11" fmla="*/ 0 h 20"/>
                  <a:gd name="T12" fmla="*/ 46 w 65"/>
                  <a:gd name="T13" fmla="*/ 0 h 20"/>
                  <a:gd name="T14" fmla="*/ 94 w 65"/>
                  <a:gd name="T15" fmla="*/ 13 h 20"/>
                  <a:gd name="T16" fmla="*/ 80 w 65"/>
                  <a:gd name="T17" fmla="*/ 29 h 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" h="20">
                    <a:moveTo>
                      <a:pt x="55" y="20"/>
                    </a:moveTo>
                    <a:cubicBezTo>
                      <a:pt x="55" y="20"/>
                      <a:pt x="48" y="14"/>
                      <a:pt x="32" y="14"/>
                    </a:cubicBezTo>
                    <a:cubicBezTo>
                      <a:pt x="17" y="14"/>
                      <a:pt x="10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3" y="0"/>
                      <a:pt x="63" y="9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179" name="文本框 217"/>
            <p:cNvSpPr txBox="1"/>
            <p:nvPr/>
          </p:nvSpPr>
          <p:spPr>
            <a:xfrm>
              <a:off x="1539772" y="5870970"/>
              <a:ext cx="1184059" cy="69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学生</a:t>
              </a:r>
            </a:p>
          </p:txBody>
        </p:sp>
      </p:grpSp>
      <p:grpSp>
        <p:nvGrpSpPr>
          <p:cNvPr id="211" name="课堂活动"/>
          <p:cNvGrpSpPr/>
          <p:nvPr/>
        </p:nvGrpSpPr>
        <p:grpSpPr>
          <a:xfrm>
            <a:off x="412115" y="1431543"/>
            <a:ext cx="3108960" cy="4892040"/>
            <a:chOff x="1248" y="2148"/>
            <a:chExt cx="4896" cy="7704"/>
          </a:xfrm>
        </p:grpSpPr>
        <p:grpSp>
          <p:nvGrpSpPr>
            <p:cNvPr id="212" name="组合 211"/>
            <p:cNvGrpSpPr/>
            <p:nvPr/>
          </p:nvGrpSpPr>
          <p:grpSpPr>
            <a:xfrm>
              <a:off x="1248" y="2148"/>
              <a:ext cx="4896" cy="7704"/>
              <a:chOff x="1248" y="2148"/>
              <a:chExt cx="4896" cy="7704"/>
            </a:xfrm>
          </p:grpSpPr>
          <p:sp>
            <p:nvSpPr>
              <p:cNvPr id="214" name="折角形 213"/>
              <p:cNvSpPr/>
              <p:nvPr/>
            </p:nvSpPr>
            <p:spPr>
              <a:xfrm>
                <a:off x="1296" y="2148"/>
                <a:ext cx="4800" cy="7704"/>
              </a:xfrm>
              <a:prstGeom prst="foldedCorner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shade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文本框 3"/>
              <p:cNvSpPr txBox="1"/>
              <p:nvPr/>
            </p:nvSpPr>
            <p:spPr>
              <a:xfrm>
                <a:off x="1607" y="2484"/>
                <a:ext cx="2400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课堂互动</a:t>
                </a:r>
              </a:p>
            </p:txBody>
          </p:sp>
          <p:sp>
            <p:nvSpPr>
              <p:cNvPr id="216" name="文本框 4"/>
              <p:cNvSpPr txBox="1"/>
              <p:nvPr/>
            </p:nvSpPr>
            <p:spPr>
              <a:xfrm>
                <a:off x="2424" y="3890"/>
                <a:ext cx="1836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班级考勤</a:t>
                </a:r>
              </a:p>
            </p:txBody>
          </p:sp>
          <p:sp>
            <p:nvSpPr>
              <p:cNvPr id="217" name="话筒"/>
              <p:cNvSpPr/>
              <p:nvPr/>
            </p:nvSpPr>
            <p:spPr bwMode="auto">
              <a:xfrm>
                <a:off x="1500" y="4980"/>
                <a:ext cx="718" cy="841"/>
              </a:xfrm>
              <a:custGeom>
                <a:avLst/>
                <a:gdLst>
                  <a:gd name="T0" fmla="*/ 599220051 w 5878"/>
                  <a:gd name="T1" fmla="*/ 120623363 h 5174"/>
                  <a:gd name="T2" fmla="*/ 590082338 w 5878"/>
                  <a:gd name="T3" fmla="*/ 179046907 h 5174"/>
                  <a:gd name="T4" fmla="*/ 553215176 w 5878"/>
                  <a:gd name="T5" fmla="*/ 230128183 h 5174"/>
                  <a:gd name="T6" fmla="*/ 497652244 w 5878"/>
                  <a:gd name="T7" fmla="*/ 257818915 h 5174"/>
                  <a:gd name="T8" fmla="*/ 435051701 w 5878"/>
                  <a:gd name="T9" fmla="*/ 256560481 h 5174"/>
                  <a:gd name="T10" fmla="*/ 340100836 w 5878"/>
                  <a:gd name="T11" fmla="*/ 108141408 h 5174"/>
                  <a:gd name="T12" fmla="*/ 366569252 w 5878"/>
                  <a:gd name="T13" fmla="*/ 49193300 h 5174"/>
                  <a:gd name="T14" fmla="*/ 415410237 w 5878"/>
                  <a:gd name="T15" fmla="*/ 11328174 h 5174"/>
                  <a:gd name="T16" fmla="*/ 477905775 w 5878"/>
                  <a:gd name="T17" fmla="*/ 314609 h 5174"/>
                  <a:gd name="T18" fmla="*/ 534414077 w 5878"/>
                  <a:gd name="T19" fmla="*/ 17621640 h 5174"/>
                  <a:gd name="T20" fmla="*/ 580313947 w 5878"/>
                  <a:gd name="T21" fmla="*/ 62409449 h 5174"/>
                  <a:gd name="T22" fmla="*/ 13549547 w 5878"/>
                  <a:gd name="T23" fmla="*/ 406552596 h 5174"/>
                  <a:gd name="T24" fmla="*/ 2205755 w 5878"/>
                  <a:gd name="T25" fmla="*/ 475570120 h 5174"/>
                  <a:gd name="T26" fmla="*/ 41803699 w 5878"/>
                  <a:gd name="T27" fmla="*/ 529483520 h 5174"/>
                  <a:gd name="T28" fmla="*/ 109655793 w 5878"/>
                  <a:gd name="T29" fmla="*/ 542280083 h 5174"/>
                  <a:gd name="T30" fmla="*/ 238637710 w 5878"/>
                  <a:gd name="T31" fmla="*/ 498121491 h 5174"/>
                  <a:gd name="T32" fmla="*/ 429905155 w 5878"/>
                  <a:gd name="T33" fmla="*/ 417146576 h 5174"/>
                  <a:gd name="T34" fmla="*/ 516768358 w 5878"/>
                  <a:gd name="T35" fmla="*/ 413895189 h 5174"/>
                  <a:gd name="T36" fmla="*/ 567499759 w 5878"/>
                  <a:gd name="T37" fmla="*/ 450186949 h 5174"/>
                  <a:gd name="T38" fmla="*/ 605627307 w 5878"/>
                  <a:gd name="T39" fmla="*/ 454277508 h 5174"/>
                  <a:gd name="T40" fmla="*/ 550274385 w 5878"/>
                  <a:gd name="T41" fmla="*/ 392812208 h 5174"/>
                  <a:gd name="T42" fmla="*/ 475910030 w 5878"/>
                  <a:gd name="T43" fmla="*/ 378651909 h 5174"/>
                  <a:gd name="T44" fmla="*/ 337685071 w 5878"/>
                  <a:gd name="T45" fmla="*/ 418195379 h 5174"/>
                  <a:gd name="T46" fmla="*/ 139275334 w 5878"/>
                  <a:gd name="T47" fmla="*/ 505988324 h 5174"/>
                  <a:gd name="T48" fmla="*/ 63755923 w 5878"/>
                  <a:gd name="T49" fmla="*/ 506617541 h 5174"/>
                  <a:gd name="T50" fmla="*/ 31090261 w 5878"/>
                  <a:gd name="T51" fmla="*/ 461410146 h 5174"/>
                  <a:gd name="T52" fmla="*/ 52832151 w 5878"/>
                  <a:gd name="T53" fmla="*/ 401098626 h 5174"/>
                  <a:gd name="T54" fmla="*/ 570335869 w 5878"/>
                  <a:gd name="T55" fmla="*/ 117162021 h 5174"/>
                  <a:gd name="T56" fmla="*/ 573381666 w 5878"/>
                  <a:gd name="T57" fmla="*/ 153768389 h 5174"/>
                  <a:gd name="T58" fmla="*/ 536724838 w 5878"/>
                  <a:gd name="T59" fmla="*/ 171914269 h 5174"/>
                  <a:gd name="T60" fmla="*/ 539980968 w 5878"/>
                  <a:gd name="T61" fmla="*/ 202542104 h 5174"/>
                  <a:gd name="T62" fmla="*/ 525381045 w 5878"/>
                  <a:gd name="T63" fmla="*/ 221212547 h 5174"/>
                  <a:gd name="T64" fmla="*/ 485258077 w 5878"/>
                  <a:gd name="T65" fmla="*/ 230233160 h 5174"/>
                  <a:gd name="T66" fmla="*/ 455323196 w 5878"/>
                  <a:gd name="T67" fmla="*/ 236526302 h 5174"/>
                  <a:gd name="T68" fmla="*/ 421397149 w 5878"/>
                  <a:gd name="T69" fmla="*/ 196982832 h 5174"/>
                  <a:gd name="T70" fmla="*/ 403961440 w 5878"/>
                  <a:gd name="T71" fmla="*/ 194151032 h 5174"/>
                  <a:gd name="T72" fmla="*/ 371716123 w 5878"/>
                  <a:gd name="T73" fmla="*/ 143593996 h 5174"/>
                  <a:gd name="T74" fmla="*/ 388311466 w 5878"/>
                  <a:gd name="T75" fmla="*/ 126811851 h 5174"/>
                  <a:gd name="T76" fmla="*/ 361842726 w 5878"/>
                  <a:gd name="T77" fmla="*/ 124923876 h 5174"/>
                  <a:gd name="T78" fmla="*/ 398604883 w 5878"/>
                  <a:gd name="T79" fmla="*/ 54332986 h 5174"/>
                  <a:gd name="T80" fmla="*/ 439988237 w 5878"/>
                  <a:gd name="T81" fmla="*/ 43424398 h 5174"/>
                  <a:gd name="T82" fmla="*/ 464251222 w 5878"/>
                  <a:gd name="T83" fmla="*/ 23600174 h 5174"/>
                  <a:gd name="T84" fmla="*/ 496601869 w 5878"/>
                  <a:gd name="T85" fmla="*/ 27166493 h 5174"/>
                  <a:gd name="T86" fmla="*/ 518974114 w 5878"/>
                  <a:gd name="T87" fmla="*/ 66500008 h 5174"/>
                  <a:gd name="T88" fmla="*/ 508890707 w 5878"/>
                  <a:gd name="T89" fmla="*/ 31257051 h 5174"/>
                  <a:gd name="T90" fmla="*/ 563403588 w 5878"/>
                  <a:gd name="T91" fmla="*/ 80135743 h 5174"/>
                  <a:gd name="T92" fmla="*/ 509521062 w 5878"/>
                  <a:gd name="T93" fmla="*/ 84750865 h 5174"/>
                  <a:gd name="T94" fmla="*/ 540926338 w 5878"/>
                  <a:gd name="T95" fmla="*/ 113176116 h 5174"/>
                  <a:gd name="T96" fmla="*/ 462780827 w 5878"/>
                  <a:gd name="T97" fmla="*/ 86324232 h 5174"/>
                  <a:gd name="T98" fmla="*/ 498597290 w 5878"/>
                  <a:gd name="T99" fmla="*/ 70066327 h 5174"/>
                  <a:gd name="T100" fmla="*/ 412154107 w 5878"/>
                  <a:gd name="T101" fmla="*/ 86953773 h 5174"/>
                  <a:gd name="T102" fmla="*/ 498387280 w 5878"/>
                  <a:gd name="T103" fmla="*/ 214079909 h 5174"/>
                  <a:gd name="T104" fmla="*/ 483157326 w 5878"/>
                  <a:gd name="T105" fmla="*/ 175480588 h 5174"/>
                  <a:gd name="T106" fmla="*/ 526221410 w 5878"/>
                  <a:gd name="T107" fmla="*/ 166250344 h 5174"/>
                  <a:gd name="T108" fmla="*/ 497547239 w 5878"/>
                  <a:gd name="T109" fmla="*/ 142440215 h 5174"/>
                  <a:gd name="T110" fmla="*/ 401125654 w 5878"/>
                  <a:gd name="T111" fmla="*/ 126077657 h 5174"/>
                  <a:gd name="T112" fmla="*/ 443139363 w 5878"/>
                  <a:gd name="T113" fmla="*/ 102687114 h 5174"/>
                  <a:gd name="T114" fmla="*/ 374236894 w 5878"/>
                  <a:gd name="T115" fmla="*/ 180515296 h 5174"/>
                  <a:gd name="T116" fmla="*/ 427594394 w 5878"/>
                  <a:gd name="T117" fmla="*/ 147265292 h 5174"/>
                  <a:gd name="T118" fmla="*/ 464776248 w 5878"/>
                  <a:gd name="T119" fmla="*/ 144852754 h 5174"/>
                  <a:gd name="T120" fmla="*/ 459104676 w 5878"/>
                  <a:gd name="T121" fmla="*/ 106568042 h 5174"/>
                  <a:gd name="T122" fmla="*/ 457633956 w 5878"/>
                  <a:gd name="T123" fmla="*/ 194780249 h 5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878" h="5174">
                    <a:moveTo>
                      <a:pt x="5542" y="621"/>
                    </a:moveTo>
                    <a:lnTo>
                      <a:pt x="5542" y="621"/>
                    </a:lnTo>
                    <a:lnTo>
                      <a:pt x="5557" y="649"/>
                    </a:lnTo>
                    <a:lnTo>
                      <a:pt x="5572" y="678"/>
                    </a:lnTo>
                    <a:lnTo>
                      <a:pt x="5586" y="706"/>
                    </a:lnTo>
                    <a:lnTo>
                      <a:pt x="5600" y="735"/>
                    </a:lnTo>
                    <a:lnTo>
                      <a:pt x="5611" y="764"/>
                    </a:lnTo>
                    <a:lnTo>
                      <a:pt x="5623" y="793"/>
                    </a:lnTo>
                    <a:lnTo>
                      <a:pt x="5635" y="822"/>
                    </a:lnTo>
                    <a:lnTo>
                      <a:pt x="5645" y="852"/>
                    </a:lnTo>
                    <a:lnTo>
                      <a:pt x="5654" y="881"/>
                    </a:lnTo>
                    <a:lnTo>
                      <a:pt x="5663" y="911"/>
                    </a:lnTo>
                    <a:lnTo>
                      <a:pt x="5670" y="940"/>
                    </a:lnTo>
                    <a:lnTo>
                      <a:pt x="5678" y="970"/>
                    </a:lnTo>
                    <a:lnTo>
                      <a:pt x="5684" y="1000"/>
                    </a:lnTo>
                    <a:lnTo>
                      <a:pt x="5690" y="1030"/>
                    </a:lnTo>
                    <a:lnTo>
                      <a:pt x="5695" y="1060"/>
                    </a:lnTo>
                    <a:lnTo>
                      <a:pt x="5698" y="1090"/>
                    </a:lnTo>
                    <a:lnTo>
                      <a:pt x="5702" y="1120"/>
                    </a:lnTo>
                    <a:lnTo>
                      <a:pt x="5705" y="1150"/>
                    </a:lnTo>
                    <a:lnTo>
                      <a:pt x="5707" y="1180"/>
                    </a:lnTo>
                    <a:lnTo>
                      <a:pt x="5708" y="1210"/>
                    </a:lnTo>
                    <a:lnTo>
                      <a:pt x="5708" y="1240"/>
                    </a:lnTo>
                    <a:lnTo>
                      <a:pt x="5708" y="1270"/>
                    </a:lnTo>
                    <a:lnTo>
                      <a:pt x="5707" y="1300"/>
                    </a:lnTo>
                    <a:lnTo>
                      <a:pt x="5705" y="1330"/>
                    </a:lnTo>
                    <a:lnTo>
                      <a:pt x="5702" y="1360"/>
                    </a:lnTo>
                    <a:lnTo>
                      <a:pt x="5699" y="1390"/>
                    </a:lnTo>
                    <a:lnTo>
                      <a:pt x="5695" y="1420"/>
                    </a:lnTo>
                    <a:lnTo>
                      <a:pt x="5691" y="1449"/>
                    </a:lnTo>
                    <a:lnTo>
                      <a:pt x="5685" y="1479"/>
                    </a:lnTo>
                    <a:lnTo>
                      <a:pt x="5680" y="1508"/>
                    </a:lnTo>
                    <a:lnTo>
                      <a:pt x="5672" y="1537"/>
                    </a:lnTo>
                    <a:lnTo>
                      <a:pt x="5665" y="1566"/>
                    </a:lnTo>
                    <a:lnTo>
                      <a:pt x="5657" y="1595"/>
                    </a:lnTo>
                    <a:lnTo>
                      <a:pt x="5649" y="1623"/>
                    </a:lnTo>
                    <a:lnTo>
                      <a:pt x="5639" y="1652"/>
                    </a:lnTo>
                    <a:lnTo>
                      <a:pt x="5630" y="1679"/>
                    </a:lnTo>
                    <a:lnTo>
                      <a:pt x="5618" y="1707"/>
                    </a:lnTo>
                    <a:lnTo>
                      <a:pt x="5607" y="1735"/>
                    </a:lnTo>
                    <a:lnTo>
                      <a:pt x="5594" y="1762"/>
                    </a:lnTo>
                    <a:lnTo>
                      <a:pt x="5582" y="1790"/>
                    </a:lnTo>
                    <a:lnTo>
                      <a:pt x="5568" y="1817"/>
                    </a:lnTo>
                    <a:lnTo>
                      <a:pt x="5555" y="1842"/>
                    </a:lnTo>
                    <a:lnTo>
                      <a:pt x="5540" y="1869"/>
                    </a:lnTo>
                    <a:lnTo>
                      <a:pt x="5525" y="1895"/>
                    </a:lnTo>
                    <a:lnTo>
                      <a:pt x="5508" y="1921"/>
                    </a:lnTo>
                    <a:lnTo>
                      <a:pt x="5491" y="1945"/>
                    </a:lnTo>
                    <a:lnTo>
                      <a:pt x="5474" y="1970"/>
                    </a:lnTo>
                    <a:lnTo>
                      <a:pt x="5456" y="1995"/>
                    </a:lnTo>
                    <a:lnTo>
                      <a:pt x="5438" y="2018"/>
                    </a:lnTo>
                    <a:lnTo>
                      <a:pt x="5418" y="2042"/>
                    </a:lnTo>
                    <a:lnTo>
                      <a:pt x="5399" y="2065"/>
                    </a:lnTo>
                    <a:lnTo>
                      <a:pt x="5378" y="2088"/>
                    </a:lnTo>
                    <a:lnTo>
                      <a:pt x="5357" y="2110"/>
                    </a:lnTo>
                    <a:lnTo>
                      <a:pt x="5336" y="2132"/>
                    </a:lnTo>
                    <a:lnTo>
                      <a:pt x="5313" y="2153"/>
                    </a:lnTo>
                    <a:lnTo>
                      <a:pt x="5290" y="2174"/>
                    </a:lnTo>
                    <a:lnTo>
                      <a:pt x="5267" y="2194"/>
                    </a:lnTo>
                    <a:lnTo>
                      <a:pt x="5243" y="2214"/>
                    </a:lnTo>
                    <a:lnTo>
                      <a:pt x="5218" y="2234"/>
                    </a:lnTo>
                    <a:lnTo>
                      <a:pt x="5192" y="2252"/>
                    </a:lnTo>
                    <a:lnTo>
                      <a:pt x="5166" y="2270"/>
                    </a:lnTo>
                    <a:lnTo>
                      <a:pt x="5141" y="2288"/>
                    </a:lnTo>
                    <a:lnTo>
                      <a:pt x="5113" y="2304"/>
                    </a:lnTo>
                    <a:lnTo>
                      <a:pt x="5086" y="2322"/>
                    </a:lnTo>
                    <a:lnTo>
                      <a:pt x="5058" y="2337"/>
                    </a:lnTo>
                    <a:lnTo>
                      <a:pt x="5029" y="2352"/>
                    </a:lnTo>
                    <a:lnTo>
                      <a:pt x="5001" y="2366"/>
                    </a:lnTo>
                    <a:lnTo>
                      <a:pt x="4972" y="2380"/>
                    </a:lnTo>
                    <a:lnTo>
                      <a:pt x="4944" y="2392"/>
                    </a:lnTo>
                    <a:lnTo>
                      <a:pt x="4915" y="2404"/>
                    </a:lnTo>
                    <a:lnTo>
                      <a:pt x="4886" y="2415"/>
                    </a:lnTo>
                    <a:lnTo>
                      <a:pt x="4856" y="2425"/>
                    </a:lnTo>
                    <a:lnTo>
                      <a:pt x="4827" y="2434"/>
                    </a:lnTo>
                    <a:lnTo>
                      <a:pt x="4797" y="2443"/>
                    </a:lnTo>
                    <a:lnTo>
                      <a:pt x="4768" y="2450"/>
                    </a:lnTo>
                    <a:lnTo>
                      <a:pt x="4738" y="2458"/>
                    </a:lnTo>
                    <a:lnTo>
                      <a:pt x="4708" y="2464"/>
                    </a:lnTo>
                    <a:lnTo>
                      <a:pt x="4678" y="2470"/>
                    </a:lnTo>
                    <a:lnTo>
                      <a:pt x="4648" y="2475"/>
                    </a:lnTo>
                    <a:lnTo>
                      <a:pt x="4618" y="2479"/>
                    </a:lnTo>
                    <a:lnTo>
                      <a:pt x="4588" y="2482"/>
                    </a:lnTo>
                    <a:lnTo>
                      <a:pt x="4558" y="2485"/>
                    </a:lnTo>
                    <a:lnTo>
                      <a:pt x="4528" y="2487"/>
                    </a:lnTo>
                    <a:lnTo>
                      <a:pt x="4498" y="2488"/>
                    </a:lnTo>
                    <a:lnTo>
                      <a:pt x="4466" y="2488"/>
                    </a:lnTo>
                    <a:lnTo>
                      <a:pt x="4436" y="2488"/>
                    </a:lnTo>
                    <a:lnTo>
                      <a:pt x="4408" y="2487"/>
                    </a:lnTo>
                    <a:lnTo>
                      <a:pt x="4378" y="2486"/>
                    </a:lnTo>
                    <a:lnTo>
                      <a:pt x="4348" y="2482"/>
                    </a:lnTo>
                    <a:lnTo>
                      <a:pt x="4317" y="2479"/>
                    </a:lnTo>
                    <a:lnTo>
                      <a:pt x="4287" y="2476"/>
                    </a:lnTo>
                    <a:lnTo>
                      <a:pt x="4259" y="2471"/>
                    </a:lnTo>
                    <a:lnTo>
                      <a:pt x="4229" y="2465"/>
                    </a:lnTo>
                    <a:lnTo>
                      <a:pt x="4200" y="2460"/>
                    </a:lnTo>
                    <a:lnTo>
                      <a:pt x="4171" y="2453"/>
                    </a:lnTo>
                    <a:lnTo>
                      <a:pt x="4142" y="2446"/>
                    </a:lnTo>
                    <a:lnTo>
                      <a:pt x="4090" y="2431"/>
                    </a:lnTo>
                    <a:lnTo>
                      <a:pt x="4039" y="2414"/>
                    </a:lnTo>
                    <a:lnTo>
                      <a:pt x="3988" y="2393"/>
                    </a:lnTo>
                    <a:lnTo>
                      <a:pt x="3939" y="2372"/>
                    </a:lnTo>
                    <a:lnTo>
                      <a:pt x="3891" y="2348"/>
                    </a:lnTo>
                    <a:lnTo>
                      <a:pt x="3844" y="2323"/>
                    </a:lnTo>
                    <a:lnTo>
                      <a:pt x="3797" y="2295"/>
                    </a:lnTo>
                    <a:lnTo>
                      <a:pt x="3751" y="2265"/>
                    </a:lnTo>
                    <a:lnTo>
                      <a:pt x="1529" y="3347"/>
                    </a:lnTo>
                    <a:lnTo>
                      <a:pt x="1192" y="2761"/>
                    </a:lnTo>
                    <a:lnTo>
                      <a:pt x="3225" y="1365"/>
                    </a:lnTo>
                    <a:lnTo>
                      <a:pt x="3223" y="1337"/>
                    </a:lnTo>
                    <a:lnTo>
                      <a:pt x="3221" y="1310"/>
                    </a:lnTo>
                    <a:lnTo>
                      <a:pt x="3219" y="1253"/>
                    </a:lnTo>
                    <a:lnTo>
                      <a:pt x="3220" y="1197"/>
                    </a:lnTo>
                    <a:lnTo>
                      <a:pt x="3223" y="1141"/>
                    </a:lnTo>
                    <a:lnTo>
                      <a:pt x="3229" y="1086"/>
                    </a:lnTo>
                    <a:lnTo>
                      <a:pt x="3238" y="1031"/>
                    </a:lnTo>
                    <a:lnTo>
                      <a:pt x="3249" y="976"/>
                    </a:lnTo>
                    <a:lnTo>
                      <a:pt x="3262" y="921"/>
                    </a:lnTo>
                    <a:lnTo>
                      <a:pt x="3270" y="893"/>
                    </a:lnTo>
                    <a:lnTo>
                      <a:pt x="3279" y="865"/>
                    </a:lnTo>
                    <a:lnTo>
                      <a:pt x="3288" y="836"/>
                    </a:lnTo>
                    <a:lnTo>
                      <a:pt x="3298" y="808"/>
                    </a:lnTo>
                    <a:lnTo>
                      <a:pt x="3309" y="780"/>
                    </a:lnTo>
                    <a:lnTo>
                      <a:pt x="3321" y="752"/>
                    </a:lnTo>
                    <a:lnTo>
                      <a:pt x="3332" y="725"/>
                    </a:lnTo>
                    <a:lnTo>
                      <a:pt x="3345" y="699"/>
                    </a:lnTo>
                    <a:lnTo>
                      <a:pt x="3359" y="672"/>
                    </a:lnTo>
                    <a:lnTo>
                      <a:pt x="3373" y="645"/>
                    </a:lnTo>
                    <a:lnTo>
                      <a:pt x="3388" y="619"/>
                    </a:lnTo>
                    <a:lnTo>
                      <a:pt x="3403" y="592"/>
                    </a:lnTo>
                    <a:lnTo>
                      <a:pt x="3419" y="568"/>
                    </a:lnTo>
                    <a:lnTo>
                      <a:pt x="3435" y="542"/>
                    </a:lnTo>
                    <a:lnTo>
                      <a:pt x="3453" y="517"/>
                    </a:lnTo>
                    <a:lnTo>
                      <a:pt x="3471" y="493"/>
                    </a:lnTo>
                    <a:lnTo>
                      <a:pt x="3490" y="469"/>
                    </a:lnTo>
                    <a:lnTo>
                      <a:pt x="3509" y="446"/>
                    </a:lnTo>
                    <a:lnTo>
                      <a:pt x="3529" y="422"/>
                    </a:lnTo>
                    <a:lnTo>
                      <a:pt x="3549" y="399"/>
                    </a:lnTo>
                    <a:lnTo>
                      <a:pt x="3570" y="377"/>
                    </a:lnTo>
                    <a:lnTo>
                      <a:pt x="3592" y="355"/>
                    </a:lnTo>
                    <a:lnTo>
                      <a:pt x="3614" y="334"/>
                    </a:lnTo>
                    <a:lnTo>
                      <a:pt x="3637" y="314"/>
                    </a:lnTo>
                    <a:lnTo>
                      <a:pt x="3660" y="293"/>
                    </a:lnTo>
                    <a:lnTo>
                      <a:pt x="3684" y="273"/>
                    </a:lnTo>
                    <a:lnTo>
                      <a:pt x="3709" y="254"/>
                    </a:lnTo>
                    <a:lnTo>
                      <a:pt x="3734" y="235"/>
                    </a:lnTo>
                    <a:lnTo>
                      <a:pt x="3760" y="217"/>
                    </a:lnTo>
                    <a:lnTo>
                      <a:pt x="3787" y="199"/>
                    </a:lnTo>
                    <a:lnTo>
                      <a:pt x="3814" y="183"/>
                    </a:lnTo>
                    <a:lnTo>
                      <a:pt x="3842" y="166"/>
                    </a:lnTo>
                    <a:lnTo>
                      <a:pt x="3869" y="151"/>
                    </a:lnTo>
                    <a:lnTo>
                      <a:pt x="3897" y="136"/>
                    </a:lnTo>
                    <a:lnTo>
                      <a:pt x="3926" y="122"/>
                    </a:lnTo>
                    <a:lnTo>
                      <a:pt x="3955" y="108"/>
                    </a:lnTo>
                    <a:lnTo>
                      <a:pt x="3984" y="95"/>
                    </a:lnTo>
                    <a:lnTo>
                      <a:pt x="4013" y="83"/>
                    </a:lnTo>
                    <a:lnTo>
                      <a:pt x="4042" y="72"/>
                    </a:lnTo>
                    <a:lnTo>
                      <a:pt x="4071" y="63"/>
                    </a:lnTo>
                    <a:lnTo>
                      <a:pt x="4101" y="53"/>
                    </a:lnTo>
                    <a:lnTo>
                      <a:pt x="4130" y="45"/>
                    </a:lnTo>
                    <a:lnTo>
                      <a:pt x="4160" y="37"/>
                    </a:lnTo>
                    <a:lnTo>
                      <a:pt x="4190" y="30"/>
                    </a:lnTo>
                    <a:lnTo>
                      <a:pt x="4220" y="23"/>
                    </a:lnTo>
                    <a:lnTo>
                      <a:pt x="4250" y="18"/>
                    </a:lnTo>
                    <a:lnTo>
                      <a:pt x="4280" y="12"/>
                    </a:lnTo>
                    <a:lnTo>
                      <a:pt x="4310" y="8"/>
                    </a:lnTo>
                    <a:lnTo>
                      <a:pt x="4340" y="5"/>
                    </a:lnTo>
                    <a:lnTo>
                      <a:pt x="4370" y="3"/>
                    </a:lnTo>
                    <a:lnTo>
                      <a:pt x="4400" y="1"/>
                    </a:lnTo>
                    <a:lnTo>
                      <a:pt x="4430" y="0"/>
                    </a:lnTo>
                    <a:lnTo>
                      <a:pt x="4460" y="0"/>
                    </a:lnTo>
                    <a:lnTo>
                      <a:pt x="4490" y="0"/>
                    </a:lnTo>
                    <a:lnTo>
                      <a:pt x="4520" y="1"/>
                    </a:lnTo>
                    <a:lnTo>
                      <a:pt x="4550" y="3"/>
                    </a:lnTo>
                    <a:lnTo>
                      <a:pt x="4580" y="5"/>
                    </a:lnTo>
                    <a:lnTo>
                      <a:pt x="4610" y="8"/>
                    </a:lnTo>
                    <a:lnTo>
                      <a:pt x="4639" y="12"/>
                    </a:lnTo>
                    <a:lnTo>
                      <a:pt x="4669" y="17"/>
                    </a:lnTo>
                    <a:lnTo>
                      <a:pt x="4698" y="22"/>
                    </a:lnTo>
                    <a:lnTo>
                      <a:pt x="4728" y="27"/>
                    </a:lnTo>
                    <a:lnTo>
                      <a:pt x="4757" y="35"/>
                    </a:lnTo>
                    <a:lnTo>
                      <a:pt x="4786" y="42"/>
                    </a:lnTo>
                    <a:lnTo>
                      <a:pt x="4815" y="50"/>
                    </a:lnTo>
                    <a:lnTo>
                      <a:pt x="4843" y="58"/>
                    </a:lnTo>
                    <a:lnTo>
                      <a:pt x="4872" y="68"/>
                    </a:lnTo>
                    <a:lnTo>
                      <a:pt x="4900" y="78"/>
                    </a:lnTo>
                    <a:lnTo>
                      <a:pt x="4927" y="89"/>
                    </a:lnTo>
                    <a:lnTo>
                      <a:pt x="4955" y="100"/>
                    </a:lnTo>
                    <a:lnTo>
                      <a:pt x="4982" y="112"/>
                    </a:lnTo>
                    <a:lnTo>
                      <a:pt x="5009" y="125"/>
                    </a:lnTo>
                    <a:lnTo>
                      <a:pt x="5036" y="139"/>
                    </a:lnTo>
                    <a:lnTo>
                      <a:pt x="5063" y="153"/>
                    </a:lnTo>
                    <a:lnTo>
                      <a:pt x="5088" y="168"/>
                    </a:lnTo>
                    <a:lnTo>
                      <a:pt x="5115" y="183"/>
                    </a:lnTo>
                    <a:lnTo>
                      <a:pt x="5140" y="199"/>
                    </a:lnTo>
                    <a:lnTo>
                      <a:pt x="5165" y="216"/>
                    </a:lnTo>
                    <a:lnTo>
                      <a:pt x="5190" y="233"/>
                    </a:lnTo>
                    <a:lnTo>
                      <a:pt x="5215" y="251"/>
                    </a:lnTo>
                    <a:lnTo>
                      <a:pt x="5238" y="270"/>
                    </a:lnTo>
                    <a:lnTo>
                      <a:pt x="5262" y="289"/>
                    </a:lnTo>
                    <a:lnTo>
                      <a:pt x="5285" y="308"/>
                    </a:lnTo>
                    <a:lnTo>
                      <a:pt x="5308" y="329"/>
                    </a:lnTo>
                    <a:lnTo>
                      <a:pt x="5331" y="350"/>
                    </a:lnTo>
                    <a:lnTo>
                      <a:pt x="5352" y="372"/>
                    </a:lnTo>
                    <a:lnTo>
                      <a:pt x="5373" y="394"/>
                    </a:lnTo>
                    <a:lnTo>
                      <a:pt x="5394" y="417"/>
                    </a:lnTo>
                    <a:lnTo>
                      <a:pt x="5414" y="440"/>
                    </a:lnTo>
                    <a:lnTo>
                      <a:pt x="5434" y="465"/>
                    </a:lnTo>
                    <a:lnTo>
                      <a:pt x="5454" y="489"/>
                    </a:lnTo>
                    <a:lnTo>
                      <a:pt x="5472" y="514"/>
                    </a:lnTo>
                    <a:lnTo>
                      <a:pt x="5490" y="541"/>
                    </a:lnTo>
                    <a:lnTo>
                      <a:pt x="5507" y="567"/>
                    </a:lnTo>
                    <a:lnTo>
                      <a:pt x="5525" y="595"/>
                    </a:lnTo>
                    <a:lnTo>
                      <a:pt x="5542" y="621"/>
                    </a:lnTo>
                    <a:close/>
                    <a:moveTo>
                      <a:pt x="759" y="3553"/>
                    </a:moveTo>
                    <a:lnTo>
                      <a:pt x="574" y="3332"/>
                    </a:lnTo>
                    <a:lnTo>
                      <a:pt x="562" y="3341"/>
                    </a:lnTo>
                    <a:lnTo>
                      <a:pt x="531" y="3369"/>
                    </a:lnTo>
                    <a:lnTo>
                      <a:pt x="483" y="3415"/>
                    </a:lnTo>
                    <a:lnTo>
                      <a:pt x="454" y="3443"/>
                    </a:lnTo>
                    <a:lnTo>
                      <a:pt x="423" y="3475"/>
                    </a:lnTo>
                    <a:lnTo>
                      <a:pt x="390" y="3512"/>
                    </a:lnTo>
                    <a:lnTo>
                      <a:pt x="355" y="3550"/>
                    </a:lnTo>
                    <a:lnTo>
                      <a:pt x="320" y="3593"/>
                    </a:lnTo>
                    <a:lnTo>
                      <a:pt x="284" y="3638"/>
                    </a:lnTo>
                    <a:lnTo>
                      <a:pt x="248" y="3687"/>
                    </a:lnTo>
                    <a:lnTo>
                      <a:pt x="213" y="3738"/>
                    </a:lnTo>
                    <a:lnTo>
                      <a:pt x="177" y="3791"/>
                    </a:lnTo>
                    <a:lnTo>
                      <a:pt x="161" y="3819"/>
                    </a:lnTo>
                    <a:lnTo>
                      <a:pt x="145" y="3847"/>
                    </a:lnTo>
                    <a:lnTo>
                      <a:pt x="129" y="3876"/>
                    </a:lnTo>
                    <a:lnTo>
                      <a:pt x="114" y="3906"/>
                    </a:lnTo>
                    <a:lnTo>
                      <a:pt x="100" y="3935"/>
                    </a:lnTo>
                    <a:lnTo>
                      <a:pt x="86" y="3966"/>
                    </a:lnTo>
                    <a:lnTo>
                      <a:pt x="74" y="3996"/>
                    </a:lnTo>
                    <a:lnTo>
                      <a:pt x="61" y="4027"/>
                    </a:lnTo>
                    <a:lnTo>
                      <a:pt x="50" y="4059"/>
                    </a:lnTo>
                    <a:lnTo>
                      <a:pt x="39" y="4092"/>
                    </a:lnTo>
                    <a:lnTo>
                      <a:pt x="31" y="4124"/>
                    </a:lnTo>
                    <a:lnTo>
                      <a:pt x="22" y="4157"/>
                    </a:lnTo>
                    <a:lnTo>
                      <a:pt x="15" y="4189"/>
                    </a:lnTo>
                    <a:lnTo>
                      <a:pt x="9" y="4223"/>
                    </a:lnTo>
                    <a:lnTo>
                      <a:pt x="5" y="4257"/>
                    </a:lnTo>
                    <a:lnTo>
                      <a:pt x="2" y="4291"/>
                    </a:lnTo>
                    <a:lnTo>
                      <a:pt x="0" y="4325"/>
                    </a:lnTo>
                    <a:lnTo>
                      <a:pt x="0" y="4360"/>
                    </a:lnTo>
                    <a:lnTo>
                      <a:pt x="1" y="4394"/>
                    </a:lnTo>
                    <a:lnTo>
                      <a:pt x="3" y="4428"/>
                    </a:lnTo>
                    <a:lnTo>
                      <a:pt x="7" y="4464"/>
                    </a:lnTo>
                    <a:lnTo>
                      <a:pt x="13" y="4499"/>
                    </a:lnTo>
                    <a:lnTo>
                      <a:pt x="21" y="4534"/>
                    </a:lnTo>
                    <a:lnTo>
                      <a:pt x="31" y="4570"/>
                    </a:lnTo>
                    <a:lnTo>
                      <a:pt x="42" y="4605"/>
                    </a:lnTo>
                    <a:lnTo>
                      <a:pt x="56" y="4640"/>
                    </a:lnTo>
                    <a:lnTo>
                      <a:pt x="71" y="4676"/>
                    </a:lnTo>
                    <a:lnTo>
                      <a:pt x="90" y="4711"/>
                    </a:lnTo>
                    <a:lnTo>
                      <a:pt x="109" y="4747"/>
                    </a:lnTo>
                    <a:lnTo>
                      <a:pt x="131" y="4782"/>
                    </a:lnTo>
                    <a:lnTo>
                      <a:pt x="156" y="4817"/>
                    </a:lnTo>
                    <a:lnTo>
                      <a:pt x="182" y="4853"/>
                    </a:lnTo>
                    <a:lnTo>
                      <a:pt x="212" y="4888"/>
                    </a:lnTo>
                    <a:lnTo>
                      <a:pt x="243" y="4924"/>
                    </a:lnTo>
                    <a:lnTo>
                      <a:pt x="260" y="4942"/>
                    </a:lnTo>
                    <a:lnTo>
                      <a:pt x="278" y="4959"/>
                    </a:lnTo>
                    <a:lnTo>
                      <a:pt x="296" y="4975"/>
                    </a:lnTo>
                    <a:lnTo>
                      <a:pt x="316" y="4991"/>
                    </a:lnTo>
                    <a:lnTo>
                      <a:pt x="336" y="5006"/>
                    </a:lnTo>
                    <a:lnTo>
                      <a:pt x="357" y="5021"/>
                    </a:lnTo>
                    <a:lnTo>
                      <a:pt x="377" y="5035"/>
                    </a:lnTo>
                    <a:lnTo>
                      <a:pt x="398" y="5048"/>
                    </a:lnTo>
                    <a:lnTo>
                      <a:pt x="421" y="5061"/>
                    </a:lnTo>
                    <a:lnTo>
                      <a:pt x="443" y="5073"/>
                    </a:lnTo>
                    <a:lnTo>
                      <a:pt x="467" y="5083"/>
                    </a:lnTo>
                    <a:lnTo>
                      <a:pt x="491" y="5094"/>
                    </a:lnTo>
                    <a:lnTo>
                      <a:pt x="514" y="5104"/>
                    </a:lnTo>
                    <a:lnTo>
                      <a:pt x="539" y="5113"/>
                    </a:lnTo>
                    <a:lnTo>
                      <a:pt x="564" y="5122"/>
                    </a:lnTo>
                    <a:lnTo>
                      <a:pt x="590" y="5129"/>
                    </a:lnTo>
                    <a:lnTo>
                      <a:pt x="616" y="5137"/>
                    </a:lnTo>
                    <a:lnTo>
                      <a:pt x="642" y="5143"/>
                    </a:lnTo>
                    <a:lnTo>
                      <a:pt x="668" y="5149"/>
                    </a:lnTo>
                    <a:lnTo>
                      <a:pt x="695" y="5154"/>
                    </a:lnTo>
                    <a:lnTo>
                      <a:pt x="722" y="5158"/>
                    </a:lnTo>
                    <a:lnTo>
                      <a:pt x="750" y="5163"/>
                    </a:lnTo>
                    <a:lnTo>
                      <a:pt x="806" y="5169"/>
                    </a:lnTo>
                    <a:lnTo>
                      <a:pt x="864" y="5173"/>
                    </a:lnTo>
                    <a:lnTo>
                      <a:pt x="923" y="5174"/>
                    </a:lnTo>
                    <a:lnTo>
                      <a:pt x="983" y="5173"/>
                    </a:lnTo>
                    <a:lnTo>
                      <a:pt x="1044" y="5170"/>
                    </a:lnTo>
                    <a:lnTo>
                      <a:pt x="1083" y="5167"/>
                    </a:lnTo>
                    <a:lnTo>
                      <a:pt x="1124" y="5163"/>
                    </a:lnTo>
                    <a:lnTo>
                      <a:pt x="1165" y="5156"/>
                    </a:lnTo>
                    <a:lnTo>
                      <a:pt x="1207" y="5149"/>
                    </a:lnTo>
                    <a:lnTo>
                      <a:pt x="1249" y="5140"/>
                    </a:lnTo>
                    <a:lnTo>
                      <a:pt x="1292" y="5130"/>
                    </a:lnTo>
                    <a:lnTo>
                      <a:pt x="1336" y="5120"/>
                    </a:lnTo>
                    <a:lnTo>
                      <a:pt x="1381" y="5108"/>
                    </a:lnTo>
                    <a:lnTo>
                      <a:pt x="1426" y="5094"/>
                    </a:lnTo>
                    <a:lnTo>
                      <a:pt x="1471" y="5080"/>
                    </a:lnTo>
                    <a:lnTo>
                      <a:pt x="1519" y="5065"/>
                    </a:lnTo>
                    <a:lnTo>
                      <a:pt x="1565" y="5049"/>
                    </a:lnTo>
                    <a:lnTo>
                      <a:pt x="1660" y="5015"/>
                    </a:lnTo>
                    <a:lnTo>
                      <a:pt x="1758" y="4977"/>
                    </a:lnTo>
                    <a:lnTo>
                      <a:pt x="1857" y="4935"/>
                    </a:lnTo>
                    <a:lnTo>
                      <a:pt x="1959" y="4892"/>
                    </a:lnTo>
                    <a:lnTo>
                      <a:pt x="2062" y="4846"/>
                    </a:lnTo>
                    <a:lnTo>
                      <a:pt x="2166" y="4798"/>
                    </a:lnTo>
                    <a:lnTo>
                      <a:pt x="2272" y="4749"/>
                    </a:lnTo>
                    <a:lnTo>
                      <a:pt x="2379" y="4698"/>
                    </a:lnTo>
                    <a:lnTo>
                      <a:pt x="2597" y="4593"/>
                    </a:lnTo>
                    <a:lnTo>
                      <a:pt x="2757" y="4516"/>
                    </a:lnTo>
                    <a:lnTo>
                      <a:pt x="2919" y="4439"/>
                    </a:lnTo>
                    <a:lnTo>
                      <a:pt x="3080" y="4363"/>
                    </a:lnTo>
                    <a:lnTo>
                      <a:pt x="3162" y="4326"/>
                    </a:lnTo>
                    <a:lnTo>
                      <a:pt x="3242" y="4290"/>
                    </a:lnTo>
                    <a:lnTo>
                      <a:pt x="3324" y="4253"/>
                    </a:lnTo>
                    <a:lnTo>
                      <a:pt x="3405" y="4219"/>
                    </a:lnTo>
                    <a:lnTo>
                      <a:pt x="3486" y="4186"/>
                    </a:lnTo>
                    <a:lnTo>
                      <a:pt x="3566" y="4153"/>
                    </a:lnTo>
                    <a:lnTo>
                      <a:pt x="3646" y="4122"/>
                    </a:lnTo>
                    <a:lnTo>
                      <a:pt x="3726" y="4093"/>
                    </a:lnTo>
                    <a:lnTo>
                      <a:pt x="3805" y="4065"/>
                    </a:lnTo>
                    <a:lnTo>
                      <a:pt x="3883" y="4038"/>
                    </a:lnTo>
                    <a:lnTo>
                      <a:pt x="3954" y="4015"/>
                    </a:lnTo>
                    <a:lnTo>
                      <a:pt x="4024" y="3995"/>
                    </a:lnTo>
                    <a:lnTo>
                      <a:pt x="4093" y="3977"/>
                    </a:lnTo>
                    <a:lnTo>
                      <a:pt x="4163" y="3960"/>
                    </a:lnTo>
                    <a:lnTo>
                      <a:pt x="4231" y="3945"/>
                    </a:lnTo>
                    <a:lnTo>
                      <a:pt x="4298" y="3932"/>
                    </a:lnTo>
                    <a:lnTo>
                      <a:pt x="4366" y="3921"/>
                    </a:lnTo>
                    <a:lnTo>
                      <a:pt x="4431" y="3914"/>
                    </a:lnTo>
                    <a:lnTo>
                      <a:pt x="4497" y="3907"/>
                    </a:lnTo>
                    <a:lnTo>
                      <a:pt x="4529" y="3906"/>
                    </a:lnTo>
                    <a:lnTo>
                      <a:pt x="4560" y="3905"/>
                    </a:lnTo>
                    <a:lnTo>
                      <a:pt x="4592" y="3904"/>
                    </a:lnTo>
                    <a:lnTo>
                      <a:pt x="4623" y="3904"/>
                    </a:lnTo>
                    <a:lnTo>
                      <a:pt x="4654" y="3905"/>
                    </a:lnTo>
                    <a:lnTo>
                      <a:pt x="4685" y="3906"/>
                    </a:lnTo>
                    <a:lnTo>
                      <a:pt x="4715" y="3908"/>
                    </a:lnTo>
                    <a:lnTo>
                      <a:pt x="4745" y="3911"/>
                    </a:lnTo>
                    <a:lnTo>
                      <a:pt x="4775" y="3916"/>
                    </a:lnTo>
                    <a:lnTo>
                      <a:pt x="4805" y="3920"/>
                    </a:lnTo>
                    <a:lnTo>
                      <a:pt x="4834" y="3925"/>
                    </a:lnTo>
                    <a:lnTo>
                      <a:pt x="4863" y="3931"/>
                    </a:lnTo>
                    <a:lnTo>
                      <a:pt x="4892" y="3938"/>
                    </a:lnTo>
                    <a:lnTo>
                      <a:pt x="4920" y="3946"/>
                    </a:lnTo>
                    <a:lnTo>
                      <a:pt x="4948" y="3954"/>
                    </a:lnTo>
                    <a:lnTo>
                      <a:pt x="4976" y="3963"/>
                    </a:lnTo>
                    <a:lnTo>
                      <a:pt x="5002" y="3974"/>
                    </a:lnTo>
                    <a:lnTo>
                      <a:pt x="5029" y="3984"/>
                    </a:lnTo>
                    <a:lnTo>
                      <a:pt x="5056" y="3996"/>
                    </a:lnTo>
                    <a:lnTo>
                      <a:pt x="5082" y="4009"/>
                    </a:lnTo>
                    <a:lnTo>
                      <a:pt x="5108" y="4023"/>
                    </a:lnTo>
                    <a:lnTo>
                      <a:pt x="5133" y="4038"/>
                    </a:lnTo>
                    <a:lnTo>
                      <a:pt x="5158" y="4054"/>
                    </a:lnTo>
                    <a:lnTo>
                      <a:pt x="5183" y="4070"/>
                    </a:lnTo>
                    <a:lnTo>
                      <a:pt x="5206" y="4087"/>
                    </a:lnTo>
                    <a:lnTo>
                      <a:pt x="5230" y="4107"/>
                    </a:lnTo>
                    <a:lnTo>
                      <a:pt x="5253" y="4126"/>
                    </a:lnTo>
                    <a:lnTo>
                      <a:pt x="5276" y="4146"/>
                    </a:lnTo>
                    <a:lnTo>
                      <a:pt x="5298" y="4168"/>
                    </a:lnTo>
                    <a:lnTo>
                      <a:pt x="5321" y="4190"/>
                    </a:lnTo>
                    <a:lnTo>
                      <a:pt x="5342" y="4214"/>
                    </a:lnTo>
                    <a:lnTo>
                      <a:pt x="5363" y="4238"/>
                    </a:lnTo>
                    <a:lnTo>
                      <a:pt x="5383" y="4264"/>
                    </a:lnTo>
                    <a:lnTo>
                      <a:pt x="5403" y="4292"/>
                    </a:lnTo>
                    <a:lnTo>
                      <a:pt x="5423" y="4320"/>
                    </a:lnTo>
                    <a:lnTo>
                      <a:pt x="5442" y="4349"/>
                    </a:lnTo>
                    <a:lnTo>
                      <a:pt x="5461" y="4379"/>
                    </a:lnTo>
                    <a:lnTo>
                      <a:pt x="5478" y="4410"/>
                    </a:lnTo>
                    <a:lnTo>
                      <a:pt x="5497" y="4443"/>
                    </a:lnTo>
                    <a:lnTo>
                      <a:pt x="5514" y="4476"/>
                    </a:lnTo>
                    <a:lnTo>
                      <a:pt x="5530" y="4512"/>
                    </a:lnTo>
                    <a:lnTo>
                      <a:pt x="5546" y="4547"/>
                    </a:lnTo>
                    <a:lnTo>
                      <a:pt x="5562" y="4585"/>
                    </a:lnTo>
                    <a:lnTo>
                      <a:pt x="5576" y="4623"/>
                    </a:lnTo>
                    <a:lnTo>
                      <a:pt x="5591" y="4663"/>
                    </a:lnTo>
                    <a:lnTo>
                      <a:pt x="5605" y="4704"/>
                    </a:lnTo>
                    <a:lnTo>
                      <a:pt x="5878" y="4615"/>
                    </a:lnTo>
                    <a:lnTo>
                      <a:pt x="5861" y="4564"/>
                    </a:lnTo>
                    <a:lnTo>
                      <a:pt x="5844" y="4514"/>
                    </a:lnTo>
                    <a:lnTo>
                      <a:pt x="5825" y="4467"/>
                    </a:lnTo>
                    <a:lnTo>
                      <a:pt x="5805" y="4420"/>
                    </a:lnTo>
                    <a:lnTo>
                      <a:pt x="5786" y="4375"/>
                    </a:lnTo>
                    <a:lnTo>
                      <a:pt x="5766" y="4331"/>
                    </a:lnTo>
                    <a:lnTo>
                      <a:pt x="5744" y="4289"/>
                    </a:lnTo>
                    <a:lnTo>
                      <a:pt x="5723" y="4248"/>
                    </a:lnTo>
                    <a:lnTo>
                      <a:pt x="5700" y="4210"/>
                    </a:lnTo>
                    <a:lnTo>
                      <a:pt x="5678" y="4171"/>
                    </a:lnTo>
                    <a:lnTo>
                      <a:pt x="5654" y="4134"/>
                    </a:lnTo>
                    <a:lnTo>
                      <a:pt x="5631" y="4100"/>
                    </a:lnTo>
                    <a:lnTo>
                      <a:pt x="5606" y="4066"/>
                    </a:lnTo>
                    <a:lnTo>
                      <a:pt x="5581" y="4034"/>
                    </a:lnTo>
                    <a:lnTo>
                      <a:pt x="5556" y="4003"/>
                    </a:lnTo>
                    <a:lnTo>
                      <a:pt x="5529" y="3974"/>
                    </a:lnTo>
                    <a:lnTo>
                      <a:pt x="5502" y="3945"/>
                    </a:lnTo>
                    <a:lnTo>
                      <a:pt x="5475" y="3918"/>
                    </a:lnTo>
                    <a:lnTo>
                      <a:pt x="5447" y="3892"/>
                    </a:lnTo>
                    <a:lnTo>
                      <a:pt x="5419" y="3868"/>
                    </a:lnTo>
                    <a:lnTo>
                      <a:pt x="5391" y="3844"/>
                    </a:lnTo>
                    <a:lnTo>
                      <a:pt x="5361" y="3821"/>
                    </a:lnTo>
                    <a:lnTo>
                      <a:pt x="5332" y="3801"/>
                    </a:lnTo>
                    <a:lnTo>
                      <a:pt x="5300" y="3781"/>
                    </a:lnTo>
                    <a:lnTo>
                      <a:pt x="5270" y="3762"/>
                    </a:lnTo>
                    <a:lnTo>
                      <a:pt x="5239" y="3745"/>
                    </a:lnTo>
                    <a:lnTo>
                      <a:pt x="5207" y="3728"/>
                    </a:lnTo>
                    <a:lnTo>
                      <a:pt x="5175" y="3713"/>
                    </a:lnTo>
                    <a:lnTo>
                      <a:pt x="5143" y="3699"/>
                    </a:lnTo>
                    <a:lnTo>
                      <a:pt x="5110" y="3686"/>
                    </a:lnTo>
                    <a:lnTo>
                      <a:pt x="5076" y="3675"/>
                    </a:lnTo>
                    <a:lnTo>
                      <a:pt x="5043" y="3664"/>
                    </a:lnTo>
                    <a:lnTo>
                      <a:pt x="5009" y="3653"/>
                    </a:lnTo>
                    <a:lnTo>
                      <a:pt x="4974" y="3645"/>
                    </a:lnTo>
                    <a:lnTo>
                      <a:pt x="4939" y="3637"/>
                    </a:lnTo>
                    <a:lnTo>
                      <a:pt x="4904" y="3630"/>
                    </a:lnTo>
                    <a:lnTo>
                      <a:pt x="4868" y="3624"/>
                    </a:lnTo>
                    <a:lnTo>
                      <a:pt x="4832" y="3619"/>
                    </a:lnTo>
                    <a:lnTo>
                      <a:pt x="4796" y="3615"/>
                    </a:lnTo>
                    <a:lnTo>
                      <a:pt x="4759" y="3611"/>
                    </a:lnTo>
                    <a:lnTo>
                      <a:pt x="4722" y="3609"/>
                    </a:lnTo>
                    <a:lnTo>
                      <a:pt x="4684" y="3608"/>
                    </a:lnTo>
                    <a:lnTo>
                      <a:pt x="4647" y="3607"/>
                    </a:lnTo>
                    <a:lnTo>
                      <a:pt x="4608" y="3607"/>
                    </a:lnTo>
                    <a:lnTo>
                      <a:pt x="4570" y="3608"/>
                    </a:lnTo>
                    <a:lnTo>
                      <a:pt x="4531" y="3610"/>
                    </a:lnTo>
                    <a:lnTo>
                      <a:pt x="4492" y="3613"/>
                    </a:lnTo>
                    <a:lnTo>
                      <a:pt x="4454" y="3617"/>
                    </a:lnTo>
                    <a:lnTo>
                      <a:pt x="4414" y="3621"/>
                    </a:lnTo>
                    <a:lnTo>
                      <a:pt x="4374" y="3626"/>
                    </a:lnTo>
                    <a:lnTo>
                      <a:pt x="4334" y="3632"/>
                    </a:lnTo>
                    <a:lnTo>
                      <a:pt x="4294" y="3638"/>
                    </a:lnTo>
                    <a:lnTo>
                      <a:pt x="4212" y="3653"/>
                    </a:lnTo>
                    <a:lnTo>
                      <a:pt x="4130" y="3670"/>
                    </a:lnTo>
                    <a:lnTo>
                      <a:pt x="4047" y="3691"/>
                    </a:lnTo>
                    <a:lnTo>
                      <a:pt x="3964" y="3713"/>
                    </a:lnTo>
                    <a:lnTo>
                      <a:pt x="3879" y="3738"/>
                    </a:lnTo>
                    <a:lnTo>
                      <a:pt x="3794" y="3765"/>
                    </a:lnTo>
                    <a:lnTo>
                      <a:pt x="3712" y="3791"/>
                    </a:lnTo>
                    <a:lnTo>
                      <a:pt x="3630" y="3820"/>
                    </a:lnTo>
                    <a:lnTo>
                      <a:pt x="3548" y="3851"/>
                    </a:lnTo>
                    <a:lnTo>
                      <a:pt x="3465" y="3884"/>
                    </a:lnTo>
                    <a:lnTo>
                      <a:pt x="3382" y="3917"/>
                    </a:lnTo>
                    <a:lnTo>
                      <a:pt x="3299" y="3951"/>
                    </a:lnTo>
                    <a:lnTo>
                      <a:pt x="3215" y="3987"/>
                    </a:lnTo>
                    <a:lnTo>
                      <a:pt x="3132" y="4023"/>
                    </a:lnTo>
                    <a:lnTo>
                      <a:pt x="3049" y="4061"/>
                    </a:lnTo>
                    <a:lnTo>
                      <a:pt x="2966" y="4099"/>
                    </a:lnTo>
                    <a:lnTo>
                      <a:pt x="2801" y="4176"/>
                    </a:lnTo>
                    <a:lnTo>
                      <a:pt x="2636" y="4255"/>
                    </a:lnTo>
                    <a:lnTo>
                      <a:pt x="2473" y="4334"/>
                    </a:lnTo>
                    <a:lnTo>
                      <a:pt x="2264" y="4434"/>
                    </a:lnTo>
                    <a:lnTo>
                      <a:pt x="2162" y="4483"/>
                    </a:lnTo>
                    <a:lnTo>
                      <a:pt x="2061" y="4530"/>
                    </a:lnTo>
                    <a:lnTo>
                      <a:pt x="1961" y="4576"/>
                    </a:lnTo>
                    <a:lnTo>
                      <a:pt x="1864" y="4619"/>
                    </a:lnTo>
                    <a:lnTo>
                      <a:pt x="1768" y="4661"/>
                    </a:lnTo>
                    <a:lnTo>
                      <a:pt x="1675" y="4701"/>
                    </a:lnTo>
                    <a:lnTo>
                      <a:pt x="1584" y="4736"/>
                    </a:lnTo>
                    <a:lnTo>
                      <a:pt x="1495" y="4769"/>
                    </a:lnTo>
                    <a:lnTo>
                      <a:pt x="1451" y="4784"/>
                    </a:lnTo>
                    <a:lnTo>
                      <a:pt x="1408" y="4798"/>
                    </a:lnTo>
                    <a:lnTo>
                      <a:pt x="1366" y="4812"/>
                    </a:lnTo>
                    <a:lnTo>
                      <a:pt x="1326" y="4824"/>
                    </a:lnTo>
                    <a:lnTo>
                      <a:pt x="1285" y="4836"/>
                    </a:lnTo>
                    <a:lnTo>
                      <a:pt x="1245" y="4846"/>
                    </a:lnTo>
                    <a:lnTo>
                      <a:pt x="1206" y="4855"/>
                    </a:lnTo>
                    <a:lnTo>
                      <a:pt x="1168" y="4863"/>
                    </a:lnTo>
                    <a:lnTo>
                      <a:pt x="1130" y="4870"/>
                    </a:lnTo>
                    <a:lnTo>
                      <a:pt x="1094" y="4875"/>
                    </a:lnTo>
                    <a:lnTo>
                      <a:pt x="1059" y="4880"/>
                    </a:lnTo>
                    <a:lnTo>
                      <a:pt x="1023" y="4883"/>
                    </a:lnTo>
                    <a:lnTo>
                      <a:pt x="975" y="4886"/>
                    </a:lnTo>
                    <a:lnTo>
                      <a:pt x="927" y="4886"/>
                    </a:lnTo>
                    <a:lnTo>
                      <a:pt x="881" y="4886"/>
                    </a:lnTo>
                    <a:lnTo>
                      <a:pt x="836" y="4883"/>
                    </a:lnTo>
                    <a:lnTo>
                      <a:pt x="793" y="4878"/>
                    </a:lnTo>
                    <a:lnTo>
                      <a:pt x="750" y="4872"/>
                    </a:lnTo>
                    <a:lnTo>
                      <a:pt x="710" y="4863"/>
                    </a:lnTo>
                    <a:lnTo>
                      <a:pt x="671" y="4853"/>
                    </a:lnTo>
                    <a:lnTo>
                      <a:pt x="638" y="4843"/>
                    </a:lnTo>
                    <a:lnTo>
                      <a:pt x="607" y="4830"/>
                    </a:lnTo>
                    <a:lnTo>
                      <a:pt x="577" y="4817"/>
                    </a:lnTo>
                    <a:lnTo>
                      <a:pt x="549" y="4802"/>
                    </a:lnTo>
                    <a:lnTo>
                      <a:pt x="523" y="4786"/>
                    </a:lnTo>
                    <a:lnTo>
                      <a:pt x="498" y="4768"/>
                    </a:lnTo>
                    <a:lnTo>
                      <a:pt x="474" y="4749"/>
                    </a:lnTo>
                    <a:lnTo>
                      <a:pt x="454" y="4727"/>
                    </a:lnTo>
                    <a:lnTo>
                      <a:pt x="432" y="4703"/>
                    </a:lnTo>
                    <a:lnTo>
                      <a:pt x="411" y="4678"/>
                    </a:lnTo>
                    <a:lnTo>
                      <a:pt x="393" y="4653"/>
                    </a:lnTo>
                    <a:lnTo>
                      <a:pt x="377" y="4628"/>
                    </a:lnTo>
                    <a:lnTo>
                      <a:pt x="362" y="4603"/>
                    </a:lnTo>
                    <a:lnTo>
                      <a:pt x="348" y="4577"/>
                    </a:lnTo>
                    <a:lnTo>
                      <a:pt x="336" y="4553"/>
                    </a:lnTo>
                    <a:lnTo>
                      <a:pt x="326" y="4527"/>
                    </a:lnTo>
                    <a:lnTo>
                      <a:pt x="317" y="4501"/>
                    </a:lnTo>
                    <a:lnTo>
                      <a:pt x="310" y="4475"/>
                    </a:lnTo>
                    <a:lnTo>
                      <a:pt x="304" y="4451"/>
                    </a:lnTo>
                    <a:lnTo>
                      <a:pt x="300" y="4425"/>
                    </a:lnTo>
                    <a:lnTo>
                      <a:pt x="296" y="4399"/>
                    </a:lnTo>
                    <a:lnTo>
                      <a:pt x="294" y="4374"/>
                    </a:lnTo>
                    <a:lnTo>
                      <a:pt x="294" y="4349"/>
                    </a:lnTo>
                    <a:lnTo>
                      <a:pt x="294" y="4323"/>
                    </a:lnTo>
                    <a:lnTo>
                      <a:pt x="295" y="4299"/>
                    </a:lnTo>
                    <a:lnTo>
                      <a:pt x="299" y="4273"/>
                    </a:lnTo>
                    <a:lnTo>
                      <a:pt x="302" y="4248"/>
                    </a:lnTo>
                    <a:lnTo>
                      <a:pt x="307" y="4223"/>
                    </a:lnTo>
                    <a:lnTo>
                      <a:pt x="313" y="4199"/>
                    </a:lnTo>
                    <a:lnTo>
                      <a:pt x="319" y="4174"/>
                    </a:lnTo>
                    <a:lnTo>
                      <a:pt x="326" y="4151"/>
                    </a:lnTo>
                    <a:lnTo>
                      <a:pt x="334" y="4126"/>
                    </a:lnTo>
                    <a:lnTo>
                      <a:pt x="343" y="4102"/>
                    </a:lnTo>
                    <a:lnTo>
                      <a:pt x="352" y="4079"/>
                    </a:lnTo>
                    <a:lnTo>
                      <a:pt x="363" y="4056"/>
                    </a:lnTo>
                    <a:lnTo>
                      <a:pt x="374" y="4033"/>
                    </a:lnTo>
                    <a:lnTo>
                      <a:pt x="396" y="3988"/>
                    </a:lnTo>
                    <a:lnTo>
                      <a:pt x="422" y="3945"/>
                    </a:lnTo>
                    <a:lnTo>
                      <a:pt x="448" y="3903"/>
                    </a:lnTo>
                    <a:lnTo>
                      <a:pt x="476" y="3862"/>
                    </a:lnTo>
                    <a:lnTo>
                      <a:pt x="503" y="3824"/>
                    </a:lnTo>
                    <a:lnTo>
                      <a:pt x="532" y="3787"/>
                    </a:lnTo>
                    <a:lnTo>
                      <a:pt x="560" y="3753"/>
                    </a:lnTo>
                    <a:lnTo>
                      <a:pt x="588" y="3721"/>
                    </a:lnTo>
                    <a:lnTo>
                      <a:pt x="615" y="3691"/>
                    </a:lnTo>
                    <a:lnTo>
                      <a:pt x="641" y="3664"/>
                    </a:lnTo>
                    <a:lnTo>
                      <a:pt x="665" y="3639"/>
                    </a:lnTo>
                    <a:lnTo>
                      <a:pt x="688" y="3618"/>
                    </a:lnTo>
                    <a:lnTo>
                      <a:pt x="724" y="3582"/>
                    </a:lnTo>
                    <a:lnTo>
                      <a:pt x="749" y="3561"/>
                    </a:lnTo>
                    <a:lnTo>
                      <a:pt x="759" y="3553"/>
                    </a:lnTo>
                    <a:close/>
                    <a:moveTo>
                      <a:pt x="1155" y="2925"/>
                    </a:moveTo>
                    <a:lnTo>
                      <a:pt x="776" y="3213"/>
                    </a:lnTo>
                    <a:lnTo>
                      <a:pt x="924" y="3469"/>
                    </a:lnTo>
                    <a:lnTo>
                      <a:pt x="1360" y="3278"/>
                    </a:lnTo>
                    <a:lnTo>
                      <a:pt x="1155" y="2925"/>
                    </a:lnTo>
                    <a:close/>
                    <a:moveTo>
                      <a:pt x="5481" y="1165"/>
                    </a:moveTo>
                    <a:lnTo>
                      <a:pt x="5481" y="1165"/>
                    </a:lnTo>
                    <a:lnTo>
                      <a:pt x="5430" y="1117"/>
                    </a:lnTo>
                    <a:lnTo>
                      <a:pt x="5379" y="1071"/>
                    </a:lnTo>
                    <a:lnTo>
                      <a:pt x="5327" y="1025"/>
                    </a:lnTo>
                    <a:lnTo>
                      <a:pt x="5275" y="983"/>
                    </a:lnTo>
                    <a:lnTo>
                      <a:pt x="5270" y="1027"/>
                    </a:lnTo>
                    <a:lnTo>
                      <a:pt x="5265" y="1069"/>
                    </a:lnTo>
                    <a:lnTo>
                      <a:pt x="5259" y="1112"/>
                    </a:lnTo>
                    <a:lnTo>
                      <a:pt x="5252" y="1155"/>
                    </a:lnTo>
                    <a:lnTo>
                      <a:pt x="5245" y="1197"/>
                    </a:lnTo>
                    <a:lnTo>
                      <a:pt x="5236" y="1239"/>
                    </a:lnTo>
                    <a:lnTo>
                      <a:pt x="5227" y="1280"/>
                    </a:lnTo>
                    <a:lnTo>
                      <a:pt x="5217" y="1321"/>
                    </a:lnTo>
                    <a:lnTo>
                      <a:pt x="5276" y="1367"/>
                    </a:lnTo>
                    <a:lnTo>
                      <a:pt x="5333" y="1416"/>
                    </a:lnTo>
                    <a:lnTo>
                      <a:pt x="5389" y="1466"/>
                    </a:lnTo>
                    <a:lnTo>
                      <a:pt x="5445" y="1518"/>
                    </a:lnTo>
                    <a:lnTo>
                      <a:pt x="5448" y="1508"/>
                    </a:lnTo>
                    <a:lnTo>
                      <a:pt x="5459" y="1466"/>
                    </a:lnTo>
                    <a:lnTo>
                      <a:pt x="5468" y="1423"/>
                    </a:lnTo>
                    <a:lnTo>
                      <a:pt x="5474" y="1381"/>
                    </a:lnTo>
                    <a:lnTo>
                      <a:pt x="5478" y="1339"/>
                    </a:lnTo>
                    <a:lnTo>
                      <a:pt x="5482" y="1295"/>
                    </a:lnTo>
                    <a:lnTo>
                      <a:pt x="5484" y="1252"/>
                    </a:lnTo>
                    <a:lnTo>
                      <a:pt x="5483" y="1209"/>
                    </a:lnTo>
                    <a:lnTo>
                      <a:pt x="5481" y="1165"/>
                    </a:lnTo>
                    <a:close/>
                    <a:moveTo>
                      <a:pt x="5406" y="1635"/>
                    </a:moveTo>
                    <a:lnTo>
                      <a:pt x="5406" y="1635"/>
                    </a:lnTo>
                    <a:lnTo>
                      <a:pt x="5351" y="1583"/>
                    </a:lnTo>
                    <a:lnTo>
                      <a:pt x="5296" y="1533"/>
                    </a:lnTo>
                    <a:lnTo>
                      <a:pt x="5240" y="1484"/>
                    </a:lnTo>
                    <a:lnTo>
                      <a:pt x="5184" y="1437"/>
                    </a:lnTo>
                    <a:lnTo>
                      <a:pt x="5165" y="1492"/>
                    </a:lnTo>
                    <a:lnTo>
                      <a:pt x="5146" y="1545"/>
                    </a:lnTo>
                    <a:lnTo>
                      <a:pt x="5128" y="1593"/>
                    </a:lnTo>
                    <a:lnTo>
                      <a:pt x="5110" y="1639"/>
                    </a:lnTo>
                    <a:lnTo>
                      <a:pt x="5089" y="1684"/>
                    </a:lnTo>
                    <a:lnTo>
                      <a:pt x="5068" y="1729"/>
                    </a:lnTo>
                    <a:lnTo>
                      <a:pt x="5116" y="1766"/>
                    </a:lnTo>
                    <a:lnTo>
                      <a:pt x="5163" y="1804"/>
                    </a:lnTo>
                    <a:lnTo>
                      <a:pt x="5210" y="1843"/>
                    </a:lnTo>
                    <a:lnTo>
                      <a:pt x="5258" y="1884"/>
                    </a:lnTo>
                    <a:lnTo>
                      <a:pt x="5280" y="1855"/>
                    </a:lnTo>
                    <a:lnTo>
                      <a:pt x="5302" y="1826"/>
                    </a:lnTo>
                    <a:lnTo>
                      <a:pt x="5321" y="1795"/>
                    </a:lnTo>
                    <a:lnTo>
                      <a:pt x="5340" y="1764"/>
                    </a:lnTo>
                    <a:lnTo>
                      <a:pt x="5358" y="1733"/>
                    </a:lnTo>
                    <a:lnTo>
                      <a:pt x="5376" y="1701"/>
                    </a:lnTo>
                    <a:lnTo>
                      <a:pt x="5391" y="1668"/>
                    </a:lnTo>
                    <a:lnTo>
                      <a:pt x="5406" y="1635"/>
                    </a:lnTo>
                    <a:close/>
                    <a:moveTo>
                      <a:pt x="5183" y="1968"/>
                    </a:moveTo>
                    <a:lnTo>
                      <a:pt x="5183" y="1968"/>
                    </a:lnTo>
                    <a:lnTo>
                      <a:pt x="5141" y="1931"/>
                    </a:lnTo>
                    <a:lnTo>
                      <a:pt x="5100" y="1897"/>
                    </a:lnTo>
                    <a:lnTo>
                      <a:pt x="5058" y="1863"/>
                    </a:lnTo>
                    <a:lnTo>
                      <a:pt x="5015" y="1830"/>
                    </a:lnTo>
                    <a:lnTo>
                      <a:pt x="4996" y="1865"/>
                    </a:lnTo>
                    <a:lnTo>
                      <a:pt x="4976" y="1899"/>
                    </a:lnTo>
                    <a:lnTo>
                      <a:pt x="4954" y="1934"/>
                    </a:lnTo>
                    <a:lnTo>
                      <a:pt x="4933" y="1968"/>
                    </a:lnTo>
                    <a:lnTo>
                      <a:pt x="4910" y="2001"/>
                    </a:lnTo>
                    <a:lnTo>
                      <a:pt x="4888" y="2034"/>
                    </a:lnTo>
                    <a:lnTo>
                      <a:pt x="4864" y="2068"/>
                    </a:lnTo>
                    <a:lnTo>
                      <a:pt x="4841" y="2101"/>
                    </a:lnTo>
                    <a:lnTo>
                      <a:pt x="4880" y="2128"/>
                    </a:lnTo>
                    <a:lnTo>
                      <a:pt x="4921" y="2155"/>
                    </a:lnTo>
                    <a:lnTo>
                      <a:pt x="4947" y="2142"/>
                    </a:lnTo>
                    <a:lnTo>
                      <a:pt x="4974" y="2127"/>
                    </a:lnTo>
                    <a:lnTo>
                      <a:pt x="5002" y="2109"/>
                    </a:lnTo>
                    <a:lnTo>
                      <a:pt x="5030" y="2091"/>
                    </a:lnTo>
                    <a:lnTo>
                      <a:pt x="5057" y="2073"/>
                    </a:lnTo>
                    <a:lnTo>
                      <a:pt x="5084" y="2054"/>
                    </a:lnTo>
                    <a:lnTo>
                      <a:pt x="5110" y="2033"/>
                    </a:lnTo>
                    <a:lnTo>
                      <a:pt x="5134" y="2012"/>
                    </a:lnTo>
                    <a:lnTo>
                      <a:pt x="5159" y="1990"/>
                    </a:lnTo>
                    <a:lnTo>
                      <a:pt x="5183" y="1968"/>
                    </a:lnTo>
                    <a:close/>
                    <a:moveTo>
                      <a:pt x="4799" y="2207"/>
                    </a:moveTo>
                    <a:lnTo>
                      <a:pt x="4799" y="2207"/>
                    </a:lnTo>
                    <a:lnTo>
                      <a:pt x="4771" y="2189"/>
                    </a:lnTo>
                    <a:lnTo>
                      <a:pt x="4741" y="2225"/>
                    </a:lnTo>
                    <a:lnTo>
                      <a:pt x="4770" y="2217"/>
                    </a:lnTo>
                    <a:lnTo>
                      <a:pt x="4799" y="2207"/>
                    </a:lnTo>
                    <a:close/>
                    <a:moveTo>
                      <a:pt x="4561" y="2259"/>
                    </a:moveTo>
                    <a:lnTo>
                      <a:pt x="4561" y="2259"/>
                    </a:lnTo>
                    <a:lnTo>
                      <a:pt x="4620" y="2195"/>
                    </a:lnTo>
                    <a:lnTo>
                      <a:pt x="4648" y="2163"/>
                    </a:lnTo>
                    <a:lnTo>
                      <a:pt x="4676" y="2130"/>
                    </a:lnTo>
                    <a:lnTo>
                      <a:pt x="4641" y="2110"/>
                    </a:lnTo>
                    <a:lnTo>
                      <a:pt x="4608" y="2092"/>
                    </a:lnTo>
                    <a:lnTo>
                      <a:pt x="4574" y="2074"/>
                    </a:lnTo>
                    <a:lnTo>
                      <a:pt x="4539" y="2057"/>
                    </a:lnTo>
                    <a:lnTo>
                      <a:pt x="4504" y="2040"/>
                    </a:lnTo>
                    <a:lnTo>
                      <a:pt x="4470" y="2024"/>
                    </a:lnTo>
                    <a:lnTo>
                      <a:pt x="4434" y="2009"/>
                    </a:lnTo>
                    <a:lnTo>
                      <a:pt x="4399" y="1994"/>
                    </a:lnTo>
                    <a:lnTo>
                      <a:pt x="4353" y="2054"/>
                    </a:lnTo>
                    <a:lnTo>
                      <a:pt x="4305" y="2114"/>
                    </a:lnTo>
                    <a:lnTo>
                      <a:pt x="4254" y="2172"/>
                    </a:lnTo>
                    <a:lnTo>
                      <a:pt x="4203" y="2229"/>
                    </a:lnTo>
                    <a:lnTo>
                      <a:pt x="4246" y="2240"/>
                    </a:lnTo>
                    <a:lnTo>
                      <a:pt x="4291" y="2249"/>
                    </a:lnTo>
                    <a:lnTo>
                      <a:pt x="4335" y="2255"/>
                    </a:lnTo>
                    <a:lnTo>
                      <a:pt x="4380" y="2261"/>
                    </a:lnTo>
                    <a:lnTo>
                      <a:pt x="4425" y="2263"/>
                    </a:lnTo>
                    <a:lnTo>
                      <a:pt x="4470" y="2264"/>
                    </a:lnTo>
                    <a:lnTo>
                      <a:pt x="4516" y="2263"/>
                    </a:lnTo>
                    <a:lnTo>
                      <a:pt x="4561" y="2259"/>
                    </a:lnTo>
                    <a:close/>
                    <a:moveTo>
                      <a:pt x="4085" y="2191"/>
                    </a:moveTo>
                    <a:lnTo>
                      <a:pt x="4085" y="2191"/>
                    </a:lnTo>
                    <a:lnTo>
                      <a:pt x="4140" y="2133"/>
                    </a:lnTo>
                    <a:lnTo>
                      <a:pt x="4191" y="2074"/>
                    </a:lnTo>
                    <a:lnTo>
                      <a:pt x="4241" y="2013"/>
                    </a:lnTo>
                    <a:lnTo>
                      <a:pt x="4290" y="1952"/>
                    </a:lnTo>
                    <a:lnTo>
                      <a:pt x="4251" y="1939"/>
                    </a:lnTo>
                    <a:lnTo>
                      <a:pt x="4212" y="1927"/>
                    </a:lnTo>
                    <a:lnTo>
                      <a:pt x="4173" y="1916"/>
                    </a:lnTo>
                    <a:lnTo>
                      <a:pt x="4133" y="1906"/>
                    </a:lnTo>
                    <a:lnTo>
                      <a:pt x="4093" y="1895"/>
                    </a:lnTo>
                    <a:lnTo>
                      <a:pt x="4053" y="1886"/>
                    </a:lnTo>
                    <a:lnTo>
                      <a:pt x="4012" y="1878"/>
                    </a:lnTo>
                    <a:lnTo>
                      <a:pt x="3971" y="1869"/>
                    </a:lnTo>
                    <a:lnTo>
                      <a:pt x="3938" y="1914"/>
                    </a:lnTo>
                    <a:lnTo>
                      <a:pt x="3904" y="1958"/>
                    </a:lnTo>
                    <a:lnTo>
                      <a:pt x="3867" y="2001"/>
                    </a:lnTo>
                    <a:lnTo>
                      <a:pt x="3831" y="2044"/>
                    </a:lnTo>
                    <a:lnTo>
                      <a:pt x="3861" y="2066"/>
                    </a:lnTo>
                    <a:lnTo>
                      <a:pt x="3891" y="2088"/>
                    </a:lnTo>
                    <a:lnTo>
                      <a:pt x="3922" y="2108"/>
                    </a:lnTo>
                    <a:lnTo>
                      <a:pt x="3953" y="2127"/>
                    </a:lnTo>
                    <a:lnTo>
                      <a:pt x="3985" y="2145"/>
                    </a:lnTo>
                    <a:lnTo>
                      <a:pt x="4018" y="2161"/>
                    </a:lnTo>
                    <a:lnTo>
                      <a:pt x="4052" y="2177"/>
                    </a:lnTo>
                    <a:lnTo>
                      <a:pt x="4085" y="2191"/>
                    </a:lnTo>
                    <a:close/>
                    <a:moveTo>
                      <a:pt x="3747" y="1970"/>
                    </a:moveTo>
                    <a:lnTo>
                      <a:pt x="3747" y="1970"/>
                    </a:lnTo>
                    <a:lnTo>
                      <a:pt x="3798" y="1911"/>
                    </a:lnTo>
                    <a:lnTo>
                      <a:pt x="3846" y="1851"/>
                    </a:lnTo>
                    <a:lnTo>
                      <a:pt x="3793" y="1845"/>
                    </a:lnTo>
                    <a:lnTo>
                      <a:pt x="3740" y="1840"/>
                    </a:lnTo>
                    <a:lnTo>
                      <a:pt x="3686" y="1837"/>
                    </a:lnTo>
                    <a:lnTo>
                      <a:pt x="3632" y="1835"/>
                    </a:lnTo>
                    <a:lnTo>
                      <a:pt x="3659" y="1870"/>
                    </a:lnTo>
                    <a:lnTo>
                      <a:pt x="3687" y="1906"/>
                    </a:lnTo>
                    <a:lnTo>
                      <a:pt x="3716" y="1938"/>
                    </a:lnTo>
                    <a:lnTo>
                      <a:pt x="3747" y="1970"/>
                    </a:lnTo>
                    <a:close/>
                    <a:moveTo>
                      <a:pt x="3502" y="1584"/>
                    </a:moveTo>
                    <a:lnTo>
                      <a:pt x="3502" y="1584"/>
                    </a:lnTo>
                    <a:lnTo>
                      <a:pt x="3535" y="1530"/>
                    </a:lnTo>
                    <a:lnTo>
                      <a:pt x="3567" y="1477"/>
                    </a:lnTo>
                    <a:lnTo>
                      <a:pt x="3597" y="1422"/>
                    </a:lnTo>
                    <a:lnTo>
                      <a:pt x="3626" y="1366"/>
                    </a:lnTo>
                    <a:lnTo>
                      <a:pt x="3583" y="1367"/>
                    </a:lnTo>
                    <a:lnTo>
                      <a:pt x="3539" y="1369"/>
                    </a:lnTo>
                    <a:lnTo>
                      <a:pt x="3496" y="1372"/>
                    </a:lnTo>
                    <a:lnTo>
                      <a:pt x="3452" y="1374"/>
                    </a:lnTo>
                    <a:lnTo>
                      <a:pt x="3456" y="1401"/>
                    </a:lnTo>
                    <a:lnTo>
                      <a:pt x="3460" y="1428"/>
                    </a:lnTo>
                    <a:lnTo>
                      <a:pt x="3465" y="1453"/>
                    </a:lnTo>
                    <a:lnTo>
                      <a:pt x="3472" y="1480"/>
                    </a:lnTo>
                    <a:lnTo>
                      <a:pt x="3478" y="1506"/>
                    </a:lnTo>
                    <a:lnTo>
                      <a:pt x="3486" y="1532"/>
                    </a:lnTo>
                    <a:lnTo>
                      <a:pt x="3493" y="1558"/>
                    </a:lnTo>
                    <a:lnTo>
                      <a:pt x="3502" y="1584"/>
                    </a:lnTo>
                    <a:close/>
                    <a:moveTo>
                      <a:pt x="3444" y="1262"/>
                    </a:moveTo>
                    <a:lnTo>
                      <a:pt x="3444" y="1262"/>
                    </a:lnTo>
                    <a:lnTo>
                      <a:pt x="3503" y="1259"/>
                    </a:lnTo>
                    <a:lnTo>
                      <a:pt x="3562" y="1256"/>
                    </a:lnTo>
                    <a:lnTo>
                      <a:pt x="3621" y="1255"/>
                    </a:lnTo>
                    <a:lnTo>
                      <a:pt x="3678" y="1255"/>
                    </a:lnTo>
                    <a:lnTo>
                      <a:pt x="3697" y="1209"/>
                    </a:lnTo>
                    <a:lnTo>
                      <a:pt x="3715" y="1163"/>
                    </a:lnTo>
                    <a:lnTo>
                      <a:pt x="3734" y="1108"/>
                    </a:lnTo>
                    <a:lnTo>
                      <a:pt x="3753" y="1052"/>
                    </a:lnTo>
                    <a:lnTo>
                      <a:pt x="3770" y="995"/>
                    </a:lnTo>
                    <a:lnTo>
                      <a:pt x="3786" y="938"/>
                    </a:lnTo>
                    <a:lnTo>
                      <a:pt x="3712" y="939"/>
                    </a:lnTo>
                    <a:lnTo>
                      <a:pt x="3638" y="941"/>
                    </a:lnTo>
                    <a:lnTo>
                      <a:pt x="3563" y="946"/>
                    </a:lnTo>
                    <a:lnTo>
                      <a:pt x="3487" y="954"/>
                    </a:lnTo>
                    <a:lnTo>
                      <a:pt x="3478" y="979"/>
                    </a:lnTo>
                    <a:lnTo>
                      <a:pt x="3470" y="1015"/>
                    </a:lnTo>
                    <a:lnTo>
                      <a:pt x="3462" y="1049"/>
                    </a:lnTo>
                    <a:lnTo>
                      <a:pt x="3457" y="1084"/>
                    </a:lnTo>
                    <a:lnTo>
                      <a:pt x="3451" y="1120"/>
                    </a:lnTo>
                    <a:lnTo>
                      <a:pt x="3448" y="1155"/>
                    </a:lnTo>
                    <a:lnTo>
                      <a:pt x="3445" y="1191"/>
                    </a:lnTo>
                    <a:lnTo>
                      <a:pt x="3444" y="1227"/>
                    </a:lnTo>
                    <a:lnTo>
                      <a:pt x="3444" y="1262"/>
                    </a:lnTo>
                    <a:close/>
                    <a:moveTo>
                      <a:pt x="3529" y="837"/>
                    </a:moveTo>
                    <a:lnTo>
                      <a:pt x="3529" y="837"/>
                    </a:lnTo>
                    <a:lnTo>
                      <a:pt x="3600" y="830"/>
                    </a:lnTo>
                    <a:lnTo>
                      <a:pt x="3671" y="827"/>
                    </a:lnTo>
                    <a:lnTo>
                      <a:pt x="3741" y="825"/>
                    </a:lnTo>
                    <a:lnTo>
                      <a:pt x="3810" y="826"/>
                    </a:lnTo>
                    <a:lnTo>
                      <a:pt x="3817" y="789"/>
                    </a:lnTo>
                    <a:lnTo>
                      <a:pt x="3823" y="750"/>
                    </a:lnTo>
                    <a:lnTo>
                      <a:pt x="3830" y="712"/>
                    </a:lnTo>
                    <a:lnTo>
                      <a:pt x="3835" y="674"/>
                    </a:lnTo>
                    <a:lnTo>
                      <a:pt x="3839" y="634"/>
                    </a:lnTo>
                    <a:lnTo>
                      <a:pt x="3843" y="596"/>
                    </a:lnTo>
                    <a:lnTo>
                      <a:pt x="3846" y="556"/>
                    </a:lnTo>
                    <a:lnTo>
                      <a:pt x="3849" y="516"/>
                    </a:lnTo>
                    <a:lnTo>
                      <a:pt x="3795" y="518"/>
                    </a:lnTo>
                    <a:lnTo>
                      <a:pt x="3743" y="522"/>
                    </a:lnTo>
                    <a:lnTo>
                      <a:pt x="3709" y="557"/>
                    </a:lnTo>
                    <a:lnTo>
                      <a:pt x="3678" y="593"/>
                    </a:lnTo>
                    <a:lnTo>
                      <a:pt x="3647" y="631"/>
                    </a:lnTo>
                    <a:lnTo>
                      <a:pt x="3620" y="671"/>
                    </a:lnTo>
                    <a:lnTo>
                      <a:pt x="3594" y="710"/>
                    </a:lnTo>
                    <a:lnTo>
                      <a:pt x="3570" y="751"/>
                    </a:lnTo>
                    <a:lnTo>
                      <a:pt x="3549" y="794"/>
                    </a:lnTo>
                    <a:lnTo>
                      <a:pt x="3529" y="837"/>
                    </a:lnTo>
                    <a:close/>
                    <a:moveTo>
                      <a:pt x="3965" y="354"/>
                    </a:moveTo>
                    <a:lnTo>
                      <a:pt x="3965" y="354"/>
                    </a:lnTo>
                    <a:lnTo>
                      <a:pt x="3965" y="402"/>
                    </a:lnTo>
                    <a:lnTo>
                      <a:pt x="4011" y="403"/>
                    </a:lnTo>
                    <a:lnTo>
                      <a:pt x="4056" y="405"/>
                    </a:lnTo>
                    <a:lnTo>
                      <a:pt x="4101" y="407"/>
                    </a:lnTo>
                    <a:lnTo>
                      <a:pt x="4145" y="410"/>
                    </a:lnTo>
                    <a:lnTo>
                      <a:pt x="4189" y="414"/>
                    </a:lnTo>
                    <a:lnTo>
                      <a:pt x="4233" y="420"/>
                    </a:lnTo>
                    <a:lnTo>
                      <a:pt x="4277" y="425"/>
                    </a:lnTo>
                    <a:lnTo>
                      <a:pt x="4320" y="432"/>
                    </a:lnTo>
                    <a:lnTo>
                      <a:pt x="4317" y="383"/>
                    </a:lnTo>
                    <a:lnTo>
                      <a:pt x="4316" y="335"/>
                    </a:lnTo>
                    <a:lnTo>
                      <a:pt x="4313" y="286"/>
                    </a:lnTo>
                    <a:lnTo>
                      <a:pt x="4309" y="235"/>
                    </a:lnTo>
                    <a:lnTo>
                      <a:pt x="4265" y="243"/>
                    </a:lnTo>
                    <a:lnTo>
                      <a:pt x="4221" y="253"/>
                    </a:lnTo>
                    <a:lnTo>
                      <a:pt x="4177" y="264"/>
                    </a:lnTo>
                    <a:lnTo>
                      <a:pt x="4134" y="278"/>
                    </a:lnTo>
                    <a:lnTo>
                      <a:pt x="4090" y="294"/>
                    </a:lnTo>
                    <a:lnTo>
                      <a:pt x="4048" y="313"/>
                    </a:lnTo>
                    <a:lnTo>
                      <a:pt x="4006" y="332"/>
                    </a:lnTo>
                    <a:lnTo>
                      <a:pt x="3965" y="354"/>
                    </a:lnTo>
                    <a:close/>
                    <a:moveTo>
                      <a:pt x="4420" y="225"/>
                    </a:moveTo>
                    <a:lnTo>
                      <a:pt x="4420" y="225"/>
                    </a:lnTo>
                    <a:lnTo>
                      <a:pt x="4425" y="283"/>
                    </a:lnTo>
                    <a:lnTo>
                      <a:pt x="4428" y="340"/>
                    </a:lnTo>
                    <a:lnTo>
                      <a:pt x="4430" y="397"/>
                    </a:lnTo>
                    <a:lnTo>
                      <a:pt x="4431" y="453"/>
                    </a:lnTo>
                    <a:lnTo>
                      <a:pt x="4470" y="462"/>
                    </a:lnTo>
                    <a:lnTo>
                      <a:pt x="4507" y="471"/>
                    </a:lnTo>
                    <a:lnTo>
                      <a:pt x="4544" y="481"/>
                    </a:lnTo>
                    <a:lnTo>
                      <a:pt x="4581" y="492"/>
                    </a:lnTo>
                    <a:lnTo>
                      <a:pt x="4618" y="502"/>
                    </a:lnTo>
                    <a:lnTo>
                      <a:pt x="4654" y="514"/>
                    </a:lnTo>
                    <a:lnTo>
                      <a:pt x="4689" y="527"/>
                    </a:lnTo>
                    <a:lnTo>
                      <a:pt x="4726" y="540"/>
                    </a:lnTo>
                    <a:lnTo>
                      <a:pt x="4748" y="548"/>
                    </a:lnTo>
                    <a:lnTo>
                      <a:pt x="4746" y="478"/>
                    </a:lnTo>
                    <a:lnTo>
                      <a:pt x="4742" y="406"/>
                    </a:lnTo>
                    <a:lnTo>
                      <a:pt x="4736" y="333"/>
                    </a:lnTo>
                    <a:lnTo>
                      <a:pt x="4728" y="259"/>
                    </a:lnTo>
                    <a:lnTo>
                      <a:pt x="4691" y="249"/>
                    </a:lnTo>
                    <a:lnTo>
                      <a:pt x="4652" y="242"/>
                    </a:lnTo>
                    <a:lnTo>
                      <a:pt x="4614" y="235"/>
                    </a:lnTo>
                    <a:lnTo>
                      <a:pt x="4576" y="230"/>
                    </a:lnTo>
                    <a:lnTo>
                      <a:pt x="4537" y="227"/>
                    </a:lnTo>
                    <a:lnTo>
                      <a:pt x="4499" y="225"/>
                    </a:lnTo>
                    <a:lnTo>
                      <a:pt x="4459" y="224"/>
                    </a:lnTo>
                    <a:lnTo>
                      <a:pt x="4420" y="225"/>
                    </a:lnTo>
                    <a:close/>
                    <a:moveTo>
                      <a:pt x="4845" y="298"/>
                    </a:moveTo>
                    <a:lnTo>
                      <a:pt x="4845" y="298"/>
                    </a:lnTo>
                    <a:lnTo>
                      <a:pt x="4852" y="374"/>
                    </a:lnTo>
                    <a:lnTo>
                      <a:pt x="4857" y="449"/>
                    </a:lnTo>
                    <a:lnTo>
                      <a:pt x="4860" y="523"/>
                    </a:lnTo>
                    <a:lnTo>
                      <a:pt x="4861" y="596"/>
                    </a:lnTo>
                    <a:lnTo>
                      <a:pt x="4901" y="615"/>
                    </a:lnTo>
                    <a:lnTo>
                      <a:pt x="4941" y="634"/>
                    </a:lnTo>
                    <a:lnTo>
                      <a:pt x="4981" y="655"/>
                    </a:lnTo>
                    <a:lnTo>
                      <a:pt x="5020" y="676"/>
                    </a:lnTo>
                    <a:lnTo>
                      <a:pt x="5058" y="699"/>
                    </a:lnTo>
                    <a:lnTo>
                      <a:pt x="5097" y="721"/>
                    </a:lnTo>
                    <a:lnTo>
                      <a:pt x="5134" y="745"/>
                    </a:lnTo>
                    <a:lnTo>
                      <a:pt x="5172" y="769"/>
                    </a:lnTo>
                    <a:lnTo>
                      <a:pt x="5172" y="703"/>
                    </a:lnTo>
                    <a:lnTo>
                      <a:pt x="5169" y="635"/>
                    </a:lnTo>
                    <a:lnTo>
                      <a:pt x="5164" y="566"/>
                    </a:lnTo>
                    <a:lnTo>
                      <a:pt x="5158" y="496"/>
                    </a:lnTo>
                    <a:lnTo>
                      <a:pt x="5123" y="465"/>
                    </a:lnTo>
                    <a:lnTo>
                      <a:pt x="5086" y="436"/>
                    </a:lnTo>
                    <a:lnTo>
                      <a:pt x="5049" y="408"/>
                    </a:lnTo>
                    <a:lnTo>
                      <a:pt x="5009" y="382"/>
                    </a:lnTo>
                    <a:lnTo>
                      <a:pt x="4969" y="359"/>
                    </a:lnTo>
                    <a:lnTo>
                      <a:pt x="4929" y="336"/>
                    </a:lnTo>
                    <a:lnTo>
                      <a:pt x="4888" y="316"/>
                    </a:lnTo>
                    <a:lnTo>
                      <a:pt x="4845" y="298"/>
                    </a:lnTo>
                    <a:close/>
                    <a:moveTo>
                      <a:pt x="5281" y="633"/>
                    </a:moveTo>
                    <a:lnTo>
                      <a:pt x="5281" y="633"/>
                    </a:lnTo>
                    <a:lnTo>
                      <a:pt x="5283" y="688"/>
                    </a:lnTo>
                    <a:lnTo>
                      <a:pt x="5284" y="741"/>
                    </a:lnTo>
                    <a:lnTo>
                      <a:pt x="5284" y="795"/>
                    </a:lnTo>
                    <a:lnTo>
                      <a:pt x="5282" y="848"/>
                    </a:lnTo>
                    <a:lnTo>
                      <a:pt x="5325" y="880"/>
                    </a:lnTo>
                    <a:lnTo>
                      <a:pt x="5367" y="914"/>
                    </a:lnTo>
                    <a:lnTo>
                      <a:pt x="5409" y="948"/>
                    </a:lnTo>
                    <a:lnTo>
                      <a:pt x="5450" y="984"/>
                    </a:lnTo>
                    <a:lnTo>
                      <a:pt x="5441" y="952"/>
                    </a:lnTo>
                    <a:lnTo>
                      <a:pt x="5430" y="919"/>
                    </a:lnTo>
                    <a:lnTo>
                      <a:pt x="5419" y="888"/>
                    </a:lnTo>
                    <a:lnTo>
                      <a:pt x="5408" y="857"/>
                    </a:lnTo>
                    <a:lnTo>
                      <a:pt x="5394" y="826"/>
                    </a:lnTo>
                    <a:lnTo>
                      <a:pt x="5379" y="795"/>
                    </a:lnTo>
                    <a:lnTo>
                      <a:pt x="5364" y="764"/>
                    </a:lnTo>
                    <a:lnTo>
                      <a:pt x="5347" y="734"/>
                    </a:lnTo>
                    <a:lnTo>
                      <a:pt x="5332" y="708"/>
                    </a:lnTo>
                    <a:lnTo>
                      <a:pt x="5316" y="682"/>
                    </a:lnTo>
                    <a:lnTo>
                      <a:pt x="5298" y="658"/>
                    </a:lnTo>
                    <a:lnTo>
                      <a:pt x="5281" y="633"/>
                    </a:lnTo>
                    <a:close/>
                    <a:moveTo>
                      <a:pt x="5169" y="902"/>
                    </a:moveTo>
                    <a:lnTo>
                      <a:pt x="5169" y="902"/>
                    </a:lnTo>
                    <a:lnTo>
                      <a:pt x="5131" y="876"/>
                    </a:lnTo>
                    <a:lnTo>
                      <a:pt x="5093" y="852"/>
                    </a:lnTo>
                    <a:lnTo>
                      <a:pt x="5055" y="827"/>
                    </a:lnTo>
                    <a:lnTo>
                      <a:pt x="5016" y="804"/>
                    </a:lnTo>
                    <a:lnTo>
                      <a:pt x="4977" y="781"/>
                    </a:lnTo>
                    <a:lnTo>
                      <a:pt x="4938" y="759"/>
                    </a:lnTo>
                    <a:lnTo>
                      <a:pt x="4899" y="738"/>
                    </a:lnTo>
                    <a:lnTo>
                      <a:pt x="4858" y="718"/>
                    </a:lnTo>
                    <a:lnTo>
                      <a:pt x="4856" y="763"/>
                    </a:lnTo>
                    <a:lnTo>
                      <a:pt x="4851" y="808"/>
                    </a:lnTo>
                    <a:lnTo>
                      <a:pt x="4847" y="852"/>
                    </a:lnTo>
                    <a:lnTo>
                      <a:pt x="4843" y="896"/>
                    </a:lnTo>
                    <a:lnTo>
                      <a:pt x="4836" y="939"/>
                    </a:lnTo>
                    <a:lnTo>
                      <a:pt x="4830" y="982"/>
                    </a:lnTo>
                    <a:lnTo>
                      <a:pt x="4823" y="1024"/>
                    </a:lnTo>
                    <a:lnTo>
                      <a:pt x="4815" y="1066"/>
                    </a:lnTo>
                    <a:lnTo>
                      <a:pt x="4855" y="1087"/>
                    </a:lnTo>
                    <a:lnTo>
                      <a:pt x="4893" y="1108"/>
                    </a:lnTo>
                    <a:lnTo>
                      <a:pt x="4932" y="1129"/>
                    </a:lnTo>
                    <a:lnTo>
                      <a:pt x="4970" y="1152"/>
                    </a:lnTo>
                    <a:lnTo>
                      <a:pt x="5008" y="1176"/>
                    </a:lnTo>
                    <a:lnTo>
                      <a:pt x="5045" y="1199"/>
                    </a:lnTo>
                    <a:lnTo>
                      <a:pt x="5082" y="1224"/>
                    </a:lnTo>
                    <a:lnTo>
                      <a:pt x="5119" y="1248"/>
                    </a:lnTo>
                    <a:lnTo>
                      <a:pt x="5128" y="1207"/>
                    </a:lnTo>
                    <a:lnTo>
                      <a:pt x="5136" y="1165"/>
                    </a:lnTo>
                    <a:lnTo>
                      <a:pt x="5144" y="1122"/>
                    </a:lnTo>
                    <a:lnTo>
                      <a:pt x="5150" y="1079"/>
                    </a:lnTo>
                    <a:lnTo>
                      <a:pt x="5156" y="1035"/>
                    </a:lnTo>
                    <a:lnTo>
                      <a:pt x="5161" y="991"/>
                    </a:lnTo>
                    <a:lnTo>
                      <a:pt x="5165" y="947"/>
                    </a:lnTo>
                    <a:lnTo>
                      <a:pt x="5169" y="902"/>
                    </a:lnTo>
                    <a:close/>
                    <a:moveTo>
                      <a:pt x="4747" y="668"/>
                    </a:moveTo>
                    <a:lnTo>
                      <a:pt x="4747" y="668"/>
                    </a:lnTo>
                    <a:lnTo>
                      <a:pt x="4686" y="644"/>
                    </a:lnTo>
                    <a:lnTo>
                      <a:pt x="4624" y="622"/>
                    </a:lnTo>
                    <a:lnTo>
                      <a:pt x="4560" y="602"/>
                    </a:lnTo>
                    <a:lnTo>
                      <a:pt x="4495" y="584"/>
                    </a:lnTo>
                    <a:lnTo>
                      <a:pt x="4430" y="568"/>
                    </a:lnTo>
                    <a:lnTo>
                      <a:pt x="4428" y="611"/>
                    </a:lnTo>
                    <a:lnTo>
                      <a:pt x="4425" y="653"/>
                    </a:lnTo>
                    <a:lnTo>
                      <a:pt x="4421" y="696"/>
                    </a:lnTo>
                    <a:lnTo>
                      <a:pt x="4417" y="739"/>
                    </a:lnTo>
                    <a:lnTo>
                      <a:pt x="4413" y="781"/>
                    </a:lnTo>
                    <a:lnTo>
                      <a:pt x="4406" y="823"/>
                    </a:lnTo>
                    <a:lnTo>
                      <a:pt x="4401" y="865"/>
                    </a:lnTo>
                    <a:lnTo>
                      <a:pt x="4394" y="905"/>
                    </a:lnTo>
                    <a:lnTo>
                      <a:pt x="4445" y="920"/>
                    </a:lnTo>
                    <a:lnTo>
                      <a:pt x="4495" y="935"/>
                    </a:lnTo>
                    <a:lnTo>
                      <a:pt x="4546" y="953"/>
                    </a:lnTo>
                    <a:lnTo>
                      <a:pt x="4596" y="971"/>
                    </a:lnTo>
                    <a:lnTo>
                      <a:pt x="4653" y="993"/>
                    </a:lnTo>
                    <a:lnTo>
                      <a:pt x="4711" y="1018"/>
                    </a:lnTo>
                    <a:lnTo>
                      <a:pt x="4718" y="975"/>
                    </a:lnTo>
                    <a:lnTo>
                      <a:pt x="4725" y="932"/>
                    </a:lnTo>
                    <a:lnTo>
                      <a:pt x="4730" y="889"/>
                    </a:lnTo>
                    <a:lnTo>
                      <a:pt x="4736" y="846"/>
                    </a:lnTo>
                    <a:lnTo>
                      <a:pt x="4740" y="803"/>
                    </a:lnTo>
                    <a:lnTo>
                      <a:pt x="4743" y="759"/>
                    </a:lnTo>
                    <a:lnTo>
                      <a:pt x="4745" y="714"/>
                    </a:lnTo>
                    <a:lnTo>
                      <a:pt x="4747" y="668"/>
                    </a:lnTo>
                    <a:close/>
                    <a:moveTo>
                      <a:pt x="4319" y="545"/>
                    </a:moveTo>
                    <a:lnTo>
                      <a:pt x="4319" y="545"/>
                    </a:lnTo>
                    <a:lnTo>
                      <a:pt x="4276" y="538"/>
                    </a:lnTo>
                    <a:lnTo>
                      <a:pt x="4232" y="532"/>
                    </a:lnTo>
                    <a:lnTo>
                      <a:pt x="4188" y="527"/>
                    </a:lnTo>
                    <a:lnTo>
                      <a:pt x="4144" y="523"/>
                    </a:lnTo>
                    <a:lnTo>
                      <a:pt x="4099" y="519"/>
                    </a:lnTo>
                    <a:lnTo>
                      <a:pt x="4053" y="516"/>
                    </a:lnTo>
                    <a:lnTo>
                      <a:pt x="4008" y="515"/>
                    </a:lnTo>
                    <a:lnTo>
                      <a:pt x="3962" y="514"/>
                    </a:lnTo>
                    <a:lnTo>
                      <a:pt x="3958" y="555"/>
                    </a:lnTo>
                    <a:lnTo>
                      <a:pt x="3955" y="595"/>
                    </a:lnTo>
                    <a:lnTo>
                      <a:pt x="3952" y="635"/>
                    </a:lnTo>
                    <a:lnTo>
                      <a:pt x="3948" y="675"/>
                    </a:lnTo>
                    <a:lnTo>
                      <a:pt x="3942" y="714"/>
                    </a:lnTo>
                    <a:lnTo>
                      <a:pt x="3937" y="753"/>
                    </a:lnTo>
                    <a:lnTo>
                      <a:pt x="3931" y="792"/>
                    </a:lnTo>
                    <a:lnTo>
                      <a:pt x="3924" y="829"/>
                    </a:lnTo>
                    <a:lnTo>
                      <a:pt x="3970" y="833"/>
                    </a:lnTo>
                    <a:lnTo>
                      <a:pt x="4016" y="837"/>
                    </a:lnTo>
                    <a:lnTo>
                      <a:pt x="4062" y="842"/>
                    </a:lnTo>
                    <a:lnTo>
                      <a:pt x="4107" y="848"/>
                    </a:lnTo>
                    <a:lnTo>
                      <a:pt x="4152" y="854"/>
                    </a:lnTo>
                    <a:lnTo>
                      <a:pt x="4196" y="861"/>
                    </a:lnTo>
                    <a:lnTo>
                      <a:pt x="4240" y="870"/>
                    </a:lnTo>
                    <a:lnTo>
                      <a:pt x="4284" y="879"/>
                    </a:lnTo>
                    <a:lnTo>
                      <a:pt x="4292" y="839"/>
                    </a:lnTo>
                    <a:lnTo>
                      <a:pt x="4297" y="798"/>
                    </a:lnTo>
                    <a:lnTo>
                      <a:pt x="4302" y="756"/>
                    </a:lnTo>
                    <a:lnTo>
                      <a:pt x="4308" y="715"/>
                    </a:lnTo>
                    <a:lnTo>
                      <a:pt x="4311" y="673"/>
                    </a:lnTo>
                    <a:lnTo>
                      <a:pt x="4314" y="631"/>
                    </a:lnTo>
                    <a:lnTo>
                      <a:pt x="4316" y="588"/>
                    </a:lnTo>
                    <a:lnTo>
                      <a:pt x="4319" y="545"/>
                    </a:lnTo>
                    <a:close/>
                    <a:moveTo>
                      <a:pt x="4745" y="2041"/>
                    </a:moveTo>
                    <a:lnTo>
                      <a:pt x="4745" y="2041"/>
                    </a:lnTo>
                    <a:lnTo>
                      <a:pt x="4770" y="2008"/>
                    </a:lnTo>
                    <a:lnTo>
                      <a:pt x="4795" y="1973"/>
                    </a:lnTo>
                    <a:lnTo>
                      <a:pt x="4817" y="1939"/>
                    </a:lnTo>
                    <a:lnTo>
                      <a:pt x="4841" y="1905"/>
                    </a:lnTo>
                    <a:lnTo>
                      <a:pt x="4862" y="1870"/>
                    </a:lnTo>
                    <a:lnTo>
                      <a:pt x="4883" y="1835"/>
                    </a:lnTo>
                    <a:lnTo>
                      <a:pt x="4905" y="1800"/>
                    </a:lnTo>
                    <a:lnTo>
                      <a:pt x="4924" y="1763"/>
                    </a:lnTo>
                    <a:lnTo>
                      <a:pt x="4890" y="1739"/>
                    </a:lnTo>
                    <a:lnTo>
                      <a:pt x="4856" y="1717"/>
                    </a:lnTo>
                    <a:lnTo>
                      <a:pt x="4820" y="1694"/>
                    </a:lnTo>
                    <a:lnTo>
                      <a:pt x="4785" y="1673"/>
                    </a:lnTo>
                    <a:lnTo>
                      <a:pt x="4749" y="1653"/>
                    </a:lnTo>
                    <a:lnTo>
                      <a:pt x="4713" y="1632"/>
                    </a:lnTo>
                    <a:lnTo>
                      <a:pt x="4677" y="1613"/>
                    </a:lnTo>
                    <a:lnTo>
                      <a:pt x="4640" y="1594"/>
                    </a:lnTo>
                    <a:lnTo>
                      <a:pt x="4621" y="1633"/>
                    </a:lnTo>
                    <a:lnTo>
                      <a:pt x="4600" y="1673"/>
                    </a:lnTo>
                    <a:lnTo>
                      <a:pt x="4580" y="1712"/>
                    </a:lnTo>
                    <a:lnTo>
                      <a:pt x="4558" y="1750"/>
                    </a:lnTo>
                    <a:lnTo>
                      <a:pt x="4536" y="1788"/>
                    </a:lnTo>
                    <a:lnTo>
                      <a:pt x="4513" y="1825"/>
                    </a:lnTo>
                    <a:lnTo>
                      <a:pt x="4489" y="1863"/>
                    </a:lnTo>
                    <a:lnTo>
                      <a:pt x="4464" y="1899"/>
                    </a:lnTo>
                    <a:lnTo>
                      <a:pt x="4501" y="1915"/>
                    </a:lnTo>
                    <a:lnTo>
                      <a:pt x="4536" y="1931"/>
                    </a:lnTo>
                    <a:lnTo>
                      <a:pt x="4573" y="1949"/>
                    </a:lnTo>
                    <a:lnTo>
                      <a:pt x="4607" y="1966"/>
                    </a:lnTo>
                    <a:lnTo>
                      <a:pt x="4642" y="1984"/>
                    </a:lnTo>
                    <a:lnTo>
                      <a:pt x="4677" y="2002"/>
                    </a:lnTo>
                    <a:lnTo>
                      <a:pt x="4711" y="2021"/>
                    </a:lnTo>
                    <a:lnTo>
                      <a:pt x="4745" y="2041"/>
                    </a:lnTo>
                    <a:close/>
                    <a:moveTo>
                      <a:pt x="4976" y="1662"/>
                    </a:moveTo>
                    <a:lnTo>
                      <a:pt x="4976" y="1662"/>
                    </a:lnTo>
                    <a:lnTo>
                      <a:pt x="4993" y="1624"/>
                    </a:lnTo>
                    <a:lnTo>
                      <a:pt x="5010" y="1585"/>
                    </a:lnTo>
                    <a:lnTo>
                      <a:pt x="5026" y="1545"/>
                    </a:lnTo>
                    <a:lnTo>
                      <a:pt x="5042" y="1507"/>
                    </a:lnTo>
                    <a:lnTo>
                      <a:pt x="5055" y="1471"/>
                    </a:lnTo>
                    <a:lnTo>
                      <a:pt x="5067" y="1436"/>
                    </a:lnTo>
                    <a:lnTo>
                      <a:pt x="5078" y="1401"/>
                    </a:lnTo>
                    <a:lnTo>
                      <a:pt x="5088" y="1365"/>
                    </a:lnTo>
                    <a:lnTo>
                      <a:pt x="5053" y="1340"/>
                    </a:lnTo>
                    <a:lnTo>
                      <a:pt x="5016" y="1314"/>
                    </a:lnTo>
                    <a:lnTo>
                      <a:pt x="4979" y="1289"/>
                    </a:lnTo>
                    <a:lnTo>
                      <a:pt x="4942" y="1266"/>
                    </a:lnTo>
                    <a:lnTo>
                      <a:pt x="4905" y="1243"/>
                    </a:lnTo>
                    <a:lnTo>
                      <a:pt x="4866" y="1222"/>
                    </a:lnTo>
                    <a:lnTo>
                      <a:pt x="4829" y="1200"/>
                    </a:lnTo>
                    <a:lnTo>
                      <a:pt x="4790" y="1179"/>
                    </a:lnTo>
                    <a:lnTo>
                      <a:pt x="4773" y="1240"/>
                    </a:lnTo>
                    <a:lnTo>
                      <a:pt x="4756" y="1299"/>
                    </a:lnTo>
                    <a:lnTo>
                      <a:pt x="4737" y="1358"/>
                    </a:lnTo>
                    <a:lnTo>
                      <a:pt x="4715" y="1416"/>
                    </a:lnTo>
                    <a:lnTo>
                      <a:pt x="4701" y="1454"/>
                    </a:lnTo>
                    <a:lnTo>
                      <a:pt x="4685" y="1492"/>
                    </a:lnTo>
                    <a:lnTo>
                      <a:pt x="4723" y="1510"/>
                    </a:lnTo>
                    <a:lnTo>
                      <a:pt x="4760" y="1530"/>
                    </a:lnTo>
                    <a:lnTo>
                      <a:pt x="4797" y="1551"/>
                    </a:lnTo>
                    <a:lnTo>
                      <a:pt x="4833" y="1571"/>
                    </a:lnTo>
                    <a:lnTo>
                      <a:pt x="4870" y="1594"/>
                    </a:lnTo>
                    <a:lnTo>
                      <a:pt x="4905" y="1616"/>
                    </a:lnTo>
                    <a:lnTo>
                      <a:pt x="4940" y="1639"/>
                    </a:lnTo>
                    <a:lnTo>
                      <a:pt x="4976" y="1662"/>
                    </a:lnTo>
                    <a:close/>
                    <a:moveTo>
                      <a:pt x="3899" y="941"/>
                    </a:moveTo>
                    <a:lnTo>
                      <a:pt x="3899" y="941"/>
                    </a:lnTo>
                    <a:lnTo>
                      <a:pt x="3882" y="1007"/>
                    </a:lnTo>
                    <a:lnTo>
                      <a:pt x="3863" y="1074"/>
                    </a:lnTo>
                    <a:lnTo>
                      <a:pt x="3843" y="1138"/>
                    </a:lnTo>
                    <a:lnTo>
                      <a:pt x="3819" y="1202"/>
                    </a:lnTo>
                    <a:lnTo>
                      <a:pt x="3798" y="1259"/>
                    </a:lnTo>
                    <a:lnTo>
                      <a:pt x="3845" y="1262"/>
                    </a:lnTo>
                    <a:lnTo>
                      <a:pt x="3891" y="1266"/>
                    </a:lnTo>
                    <a:lnTo>
                      <a:pt x="3937" y="1271"/>
                    </a:lnTo>
                    <a:lnTo>
                      <a:pt x="3983" y="1276"/>
                    </a:lnTo>
                    <a:lnTo>
                      <a:pt x="4028" y="1283"/>
                    </a:lnTo>
                    <a:lnTo>
                      <a:pt x="4073" y="1290"/>
                    </a:lnTo>
                    <a:lnTo>
                      <a:pt x="4117" y="1299"/>
                    </a:lnTo>
                    <a:lnTo>
                      <a:pt x="4161" y="1307"/>
                    </a:lnTo>
                    <a:lnTo>
                      <a:pt x="4181" y="1256"/>
                    </a:lnTo>
                    <a:lnTo>
                      <a:pt x="4205" y="1191"/>
                    </a:lnTo>
                    <a:lnTo>
                      <a:pt x="4226" y="1124"/>
                    </a:lnTo>
                    <a:lnTo>
                      <a:pt x="4246" y="1057"/>
                    </a:lnTo>
                    <a:lnTo>
                      <a:pt x="4262" y="989"/>
                    </a:lnTo>
                    <a:lnTo>
                      <a:pt x="4219" y="979"/>
                    </a:lnTo>
                    <a:lnTo>
                      <a:pt x="4174" y="972"/>
                    </a:lnTo>
                    <a:lnTo>
                      <a:pt x="4130" y="964"/>
                    </a:lnTo>
                    <a:lnTo>
                      <a:pt x="4085" y="958"/>
                    </a:lnTo>
                    <a:lnTo>
                      <a:pt x="4039" y="953"/>
                    </a:lnTo>
                    <a:lnTo>
                      <a:pt x="3993" y="947"/>
                    </a:lnTo>
                    <a:lnTo>
                      <a:pt x="3947" y="944"/>
                    </a:lnTo>
                    <a:lnTo>
                      <a:pt x="3899" y="941"/>
                    </a:lnTo>
                    <a:close/>
                    <a:moveTo>
                      <a:pt x="3749" y="1369"/>
                    </a:moveTo>
                    <a:lnTo>
                      <a:pt x="3749" y="1369"/>
                    </a:lnTo>
                    <a:lnTo>
                      <a:pt x="3728" y="1413"/>
                    </a:lnTo>
                    <a:lnTo>
                      <a:pt x="3706" y="1455"/>
                    </a:lnTo>
                    <a:lnTo>
                      <a:pt x="3683" y="1498"/>
                    </a:lnTo>
                    <a:lnTo>
                      <a:pt x="3659" y="1541"/>
                    </a:lnTo>
                    <a:lnTo>
                      <a:pt x="3635" y="1583"/>
                    </a:lnTo>
                    <a:lnTo>
                      <a:pt x="3609" y="1625"/>
                    </a:lnTo>
                    <a:lnTo>
                      <a:pt x="3582" y="1666"/>
                    </a:lnTo>
                    <a:lnTo>
                      <a:pt x="3555" y="1706"/>
                    </a:lnTo>
                    <a:lnTo>
                      <a:pt x="3563" y="1721"/>
                    </a:lnTo>
                    <a:lnTo>
                      <a:pt x="3609" y="1722"/>
                    </a:lnTo>
                    <a:lnTo>
                      <a:pt x="3655" y="1723"/>
                    </a:lnTo>
                    <a:lnTo>
                      <a:pt x="3700" y="1726"/>
                    </a:lnTo>
                    <a:lnTo>
                      <a:pt x="3745" y="1729"/>
                    </a:lnTo>
                    <a:lnTo>
                      <a:pt x="3790" y="1732"/>
                    </a:lnTo>
                    <a:lnTo>
                      <a:pt x="3834" y="1736"/>
                    </a:lnTo>
                    <a:lnTo>
                      <a:pt x="3878" y="1742"/>
                    </a:lnTo>
                    <a:lnTo>
                      <a:pt x="3921" y="1748"/>
                    </a:lnTo>
                    <a:lnTo>
                      <a:pt x="3949" y="1707"/>
                    </a:lnTo>
                    <a:lnTo>
                      <a:pt x="3976" y="1667"/>
                    </a:lnTo>
                    <a:lnTo>
                      <a:pt x="4001" y="1626"/>
                    </a:lnTo>
                    <a:lnTo>
                      <a:pt x="4026" y="1584"/>
                    </a:lnTo>
                    <a:lnTo>
                      <a:pt x="4049" y="1541"/>
                    </a:lnTo>
                    <a:lnTo>
                      <a:pt x="4072" y="1499"/>
                    </a:lnTo>
                    <a:lnTo>
                      <a:pt x="4095" y="1455"/>
                    </a:lnTo>
                    <a:lnTo>
                      <a:pt x="4115" y="1413"/>
                    </a:lnTo>
                    <a:lnTo>
                      <a:pt x="4071" y="1404"/>
                    </a:lnTo>
                    <a:lnTo>
                      <a:pt x="4027" y="1396"/>
                    </a:lnTo>
                    <a:lnTo>
                      <a:pt x="3982" y="1389"/>
                    </a:lnTo>
                    <a:lnTo>
                      <a:pt x="3936" y="1384"/>
                    </a:lnTo>
                    <a:lnTo>
                      <a:pt x="3890" y="1378"/>
                    </a:lnTo>
                    <a:lnTo>
                      <a:pt x="3844" y="1374"/>
                    </a:lnTo>
                    <a:lnTo>
                      <a:pt x="3797" y="1371"/>
                    </a:lnTo>
                    <a:lnTo>
                      <a:pt x="3749" y="1369"/>
                    </a:lnTo>
                    <a:close/>
                    <a:moveTo>
                      <a:pt x="4371" y="1016"/>
                    </a:moveTo>
                    <a:lnTo>
                      <a:pt x="4371" y="1016"/>
                    </a:lnTo>
                    <a:lnTo>
                      <a:pt x="4353" y="1087"/>
                    </a:lnTo>
                    <a:lnTo>
                      <a:pt x="4332" y="1157"/>
                    </a:lnTo>
                    <a:lnTo>
                      <a:pt x="4311" y="1227"/>
                    </a:lnTo>
                    <a:lnTo>
                      <a:pt x="4286" y="1295"/>
                    </a:lnTo>
                    <a:lnTo>
                      <a:pt x="4271" y="1334"/>
                    </a:lnTo>
                    <a:lnTo>
                      <a:pt x="4323" y="1349"/>
                    </a:lnTo>
                    <a:lnTo>
                      <a:pt x="4374" y="1364"/>
                    </a:lnTo>
                    <a:lnTo>
                      <a:pt x="4425" y="1381"/>
                    </a:lnTo>
                    <a:lnTo>
                      <a:pt x="4475" y="1400"/>
                    </a:lnTo>
                    <a:lnTo>
                      <a:pt x="4530" y="1421"/>
                    </a:lnTo>
                    <a:lnTo>
                      <a:pt x="4584" y="1445"/>
                    </a:lnTo>
                    <a:lnTo>
                      <a:pt x="4597" y="1410"/>
                    </a:lnTo>
                    <a:lnTo>
                      <a:pt x="4611" y="1376"/>
                    </a:lnTo>
                    <a:lnTo>
                      <a:pt x="4633" y="1316"/>
                    </a:lnTo>
                    <a:lnTo>
                      <a:pt x="4652" y="1255"/>
                    </a:lnTo>
                    <a:lnTo>
                      <a:pt x="4670" y="1193"/>
                    </a:lnTo>
                    <a:lnTo>
                      <a:pt x="4686" y="1129"/>
                    </a:lnTo>
                    <a:lnTo>
                      <a:pt x="4622" y="1102"/>
                    </a:lnTo>
                    <a:lnTo>
                      <a:pt x="4557" y="1076"/>
                    </a:lnTo>
                    <a:lnTo>
                      <a:pt x="4510" y="1059"/>
                    </a:lnTo>
                    <a:lnTo>
                      <a:pt x="4464" y="1044"/>
                    </a:lnTo>
                    <a:lnTo>
                      <a:pt x="4418" y="1029"/>
                    </a:lnTo>
                    <a:lnTo>
                      <a:pt x="4371" y="1016"/>
                    </a:lnTo>
                    <a:close/>
                    <a:moveTo>
                      <a:pt x="4226" y="1438"/>
                    </a:moveTo>
                    <a:lnTo>
                      <a:pt x="4226" y="1438"/>
                    </a:lnTo>
                    <a:lnTo>
                      <a:pt x="4207" y="1481"/>
                    </a:lnTo>
                    <a:lnTo>
                      <a:pt x="4186" y="1524"/>
                    </a:lnTo>
                    <a:lnTo>
                      <a:pt x="4164" y="1566"/>
                    </a:lnTo>
                    <a:lnTo>
                      <a:pt x="4141" y="1608"/>
                    </a:lnTo>
                    <a:lnTo>
                      <a:pt x="4118" y="1648"/>
                    </a:lnTo>
                    <a:lnTo>
                      <a:pt x="4093" y="1689"/>
                    </a:lnTo>
                    <a:lnTo>
                      <a:pt x="4068" y="1729"/>
                    </a:lnTo>
                    <a:lnTo>
                      <a:pt x="4042" y="1768"/>
                    </a:lnTo>
                    <a:lnTo>
                      <a:pt x="4083" y="1778"/>
                    </a:lnTo>
                    <a:lnTo>
                      <a:pt x="4123" y="1787"/>
                    </a:lnTo>
                    <a:lnTo>
                      <a:pt x="4163" y="1797"/>
                    </a:lnTo>
                    <a:lnTo>
                      <a:pt x="4203" y="1808"/>
                    </a:lnTo>
                    <a:lnTo>
                      <a:pt x="4241" y="1819"/>
                    </a:lnTo>
                    <a:lnTo>
                      <a:pt x="4281" y="1832"/>
                    </a:lnTo>
                    <a:lnTo>
                      <a:pt x="4320" y="1845"/>
                    </a:lnTo>
                    <a:lnTo>
                      <a:pt x="4357" y="1857"/>
                    </a:lnTo>
                    <a:lnTo>
                      <a:pt x="4383" y="1820"/>
                    </a:lnTo>
                    <a:lnTo>
                      <a:pt x="4408" y="1782"/>
                    </a:lnTo>
                    <a:lnTo>
                      <a:pt x="4431" y="1744"/>
                    </a:lnTo>
                    <a:lnTo>
                      <a:pt x="4455" y="1705"/>
                    </a:lnTo>
                    <a:lnTo>
                      <a:pt x="4477" y="1667"/>
                    </a:lnTo>
                    <a:lnTo>
                      <a:pt x="4499" y="1627"/>
                    </a:lnTo>
                    <a:lnTo>
                      <a:pt x="4519" y="1586"/>
                    </a:lnTo>
                    <a:lnTo>
                      <a:pt x="4538" y="1547"/>
                    </a:lnTo>
                    <a:lnTo>
                      <a:pt x="4487" y="1525"/>
                    </a:lnTo>
                    <a:lnTo>
                      <a:pt x="4435" y="1505"/>
                    </a:lnTo>
                    <a:lnTo>
                      <a:pt x="4384" y="1486"/>
                    </a:lnTo>
                    <a:lnTo>
                      <a:pt x="4332" y="1469"/>
                    </a:lnTo>
                    <a:lnTo>
                      <a:pt x="4280" y="1453"/>
                    </a:lnTo>
                    <a:lnTo>
                      <a:pt x="4226" y="143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8" name="定位"/>
              <p:cNvSpPr/>
              <p:nvPr/>
            </p:nvSpPr>
            <p:spPr>
              <a:xfrm>
                <a:off x="1758" y="3632"/>
                <a:ext cx="407" cy="892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文本框 8"/>
              <p:cNvSpPr txBox="1"/>
              <p:nvPr/>
            </p:nvSpPr>
            <p:spPr>
              <a:xfrm>
                <a:off x="4753" y="3740"/>
                <a:ext cx="11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ln>
                      <a:solidFill>
                        <a:srgbClr val="92D050"/>
                      </a:solidFill>
                    </a:ln>
                    <a:solidFill>
                      <a:srgbClr val="92D050"/>
                    </a:solidFill>
                  </a:rPr>
                  <a:t>开始</a:t>
                </a:r>
              </a:p>
            </p:txBody>
          </p:sp>
          <p:sp>
            <p:nvSpPr>
              <p:cNvPr id="220" name="文本框 9"/>
              <p:cNvSpPr txBox="1"/>
              <p:nvPr/>
            </p:nvSpPr>
            <p:spPr>
              <a:xfrm>
                <a:off x="2423" y="5087"/>
                <a:ext cx="21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课堂提问</a:t>
                </a:r>
              </a:p>
            </p:txBody>
          </p:sp>
          <p:sp>
            <p:nvSpPr>
              <p:cNvPr id="221" name="文本框 10"/>
              <p:cNvSpPr txBox="1"/>
              <p:nvPr/>
            </p:nvSpPr>
            <p:spPr>
              <a:xfrm>
                <a:off x="4752" y="5050"/>
                <a:ext cx="11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ln>
                      <a:solidFill>
                        <a:srgbClr val="92D050"/>
                      </a:solidFill>
                    </a:ln>
                    <a:solidFill>
                      <a:srgbClr val="92D050"/>
                    </a:solidFill>
                  </a:rPr>
                  <a:t>开始</a:t>
                </a:r>
              </a:p>
            </p:txBody>
          </p:sp>
          <p:sp>
            <p:nvSpPr>
              <p:cNvPr id="222" name="文本框 11"/>
              <p:cNvSpPr txBox="1"/>
              <p:nvPr/>
            </p:nvSpPr>
            <p:spPr>
              <a:xfrm>
                <a:off x="4752" y="6293"/>
                <a:ext cx="11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ln>
                      <a:solidFill>
                        <a:srgbClr val="92D050"/>
                      </a:solidFill>
                    </a:ln>
                    <a:solidFill>
                      <a:srgbClr val="92D050"/>
                    </a:solidFill>
                  </a:rPr>
                  <a:t>开始</a:t>
                </a:r>
              </a:p>
            </p:txBody>
          </p:sp>
          <p:sp>
            <p:nvSpPr>
              <p:cNvPr id="223" name="文本框 12"/>
              <p:cNvSpPr txBox="1"/>
              <p:nvPr/>
            </p:nvSpPr>
            <p:spPr>
              <a:xfrm>
                <a:off x="4752" y="7509"/>
                <a:ext cx="11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ln>
                      <a:solidFill>
                        <a:srgbClr val="92D050"/>
                      </a:solidFill>
                    </a:ln>
                    <a:solidFill>
                      <a:srgbClr val="92D050"/>
                    </a:solidFill>
                  </a:rPr>
                  <a:t>开始</a:t>
                </a:r>
              </a:p>
            </p:txBody>
          </p:sp>
          <p:sp>
            <p:nvSpPr>
              <p:cNvPr id="224" name="对话框"/>
              <p:cNvSpPr/>
              <p:nvPr/>
            </p:nvSpPr>
            <p:spPr bwMode="auto">
              <a:xfrm>
                <a:off x="1500" y="6181"/>
                <a:ext cx="924" cy="852"/>
              </a:xfrm>
              <a:custGeom>
                <a:avLst/>
                <a:gdLst>
                  <a:gd name="T0" fmla="*/ 545209 w 604"/>
                  <a:gd name="T1" fmla="*/ 730048 h 619"/>
                  <a:gd name="T2" fmla="*/ 545209 w 604"/>
                  <a:gd name="T3" fmla="*/ 730048 h 619"/>
                  <a:gd name="T4" fmla="*/ 608453 w 604"/>
                  <a:gd name="T5" fmla="*/ 642791 h 619"/>
                  <a:gd name="T6" fmla="*/ 545209 w 604"/>
                  <a:gd name="T7" fmla="*/ 558443 h 619"/>
                  <a:gd name="T8" fmla="*/ 479784 w 604"/>
                  <a:gd name="T9" fmla="*/ 642791 h 619"/>
                  <a:gd name="T10" fmla="*/ 545209 w 604"/>
                  <a:gd name="T11" fmla="*/ 730048 h 619"/>
                  <a:gd name="T12" fmla="*/ 287870 w 604"/>
                  <a:gd name="T13" fmla="*/ 730048 h 619"/>
                  <a:gd name="T14" fmla="*/ 287870 w 604"/>
                  <a:gd name="T15" fmla="*/ 730048 h 619"/>
                  <a:gd name="T16" fmla="*/ 353295 w 604"/>
                  <a:gd name="T17" fmla="*/ 642791 h 619"/>
                  <a:gd name="T18" fmla="*/ 287870 w 604"/>
                  <a:gd name="T19" fmla="*/ 558443 h 619"/>
                  <a:gd name="T20" fmla="*/ 224626 w 604"/>
                  <a:gd name="T21" fmla="*/ 642791 h 619"/>
                  <a:gd name="T22" fmla="*/ 287870 w 604"/>
                  <a:gd name="T23" fmla="*/ 730048 h 619"/>
                  <a:gd name="T24" fmla="*/ 800366 w 604"/>
                  <a:gd name="T25" fmla="*/ 730048 h 619"/>
                  <a:gd name="T26" fmla="*/ 800366 w 604"/>
                  <a:gd name="T27" fmla="*/ 730048 h 619"/>
                  <a:gd name="T28" fmla="*/ 865791 w 604"/>
                  <a:gd name="T29" fmla="*/ 642791 h 619"/>
                  <a:gd name="T30" fmla="*/ 800366 w 604"/>
                  <a:gd name="T31" fmla="*/ 558443 h 619"/>
                  <a:gd name="T32" fmla="*/ 737122 w 604"/>
                  <a:gd name="T33" fmla="*/ 642791 h 619"/>
                  <a:gd name="T34" fmla="*/ 800366 w 604"/>
                  <a:gd name="T35" fmla="*/ 730048 h 619"/>
                  <a:gd name="T36" fmla="*/ 1155842 w 604"/>
                  <a:gd name="T37" fmla="*/ 514815 h 619"/>
                  <a:gd name="T38" fmla="*/ 1155842 w 604"/>
                  <a:gd name="T39" fmla="*/ 514815 h 619"/>
                  <a:gd name="T40" fmla="*/ 1155842 w 604"/>
                  <a:gd name="T41" fmla="*/ 558443 h 619"/>
                  <a:gd name="T42" fmla="*/ 1155842 w 604"/>
                  <a:gd name="T43" fmla="*/ 642791 h 619"/>
                  <a:gd name="T44" fmla="*/ 1251799 w 604"/>
                  <a:gd name="T45" fmla="*/ 986001 h 619"/>
                  <a:gd name="T46" fmla="*/ 1027173 w 604"/>
                  <a:gd name="T47" fmla="*/ 1457187 h 619"/>
                  <a:gd name="T48" fmla="*/ 1027173 w 604"/>
                  <a:gd name="T49" fmla="*/ 1628792 h 619"/>
                  <a:gd name="T50" fmla="*/ 865791 w 604"/>
                  <a:gd name="T51" fmla="*/ 1500816 h 619"/>
                  <a:gd name="T52" fmla="*/ 769835 w 604"/>
                  <a:gd name="T53" fmla="*/ 1541535 h 619"/>
                  <a:gd name="T54" fmla="*/ 512496 w 604"/>
                  <a:gd name="T55" fmla="*/ 1413559 h 619"/>
                  <a:gd name="T56" fmla="*/ 449252 w 604"/>
                  <a:gd name="T57" fmla="*/ 1413559 h 619"/>
                  <a:gd name="T58" fmla="*/ 383827 w 604"/>
                  <a:gd name="T59" fmla="*/ 1413559 h 619"/>
                  <a:gd name="T60" fmla="*/ 769835 w 604"/>
                  <a:gd name="T61" fmla="*/ 1628792 h 619"/>
                  <a:gd name="T62" fmla="*/ 865791 w 604"/>
                  <a:gd name="T63" fmla="*/ 1628792 h 619"/>
                  <a:gd name="T64" fmla="*/ 1123130 w 604"/>
                  <a:gd name="T65" fmla="*/ 1797488 h 619"/>
                  <a:gd name="T66" fmla="*/ 1123130 w 604"/>
                  <a:gd name="T67" fmla="*/ 1500816 h 619"/>
                  <a:gd name="T68" fmla="*/ 1315043 w 604"/>
                  <a:gd name="T69" fmla="*/ 986001 h 619"/>
                  <a:gd name="T70" fmla="*/ 1155842 w 604"/>
                  <a:gd name="T71" fmla="*/ 514815 h 619"/>
                  <a:gd name="T72" fmla="*/ 416539 w 604"/>
                  <a:gd name="T73" fmla="*/ 1285582 h 619"/>
                  <a:gd name="T74" fmla="*/ 416539 w 604"/>
                  <a:gd name="T75" fmla="*/ 1285582 h 619"/>
                  <a:gd name="T76" fmla="*/ 545209 w 604"/>
                  <a:gd name="T77" fmla="*/ 1285582 h 619"/>
                  <a:gd name="T78" fmla="*/ 1057705 w 604"/>
                  <a:gd name="T79" fmla="*/ 642791 h 619"/>
                  <a:gd name="T80" fmla="*/ 545209 w 604"/>
                  <a:gd name="T81" fmla="*/ 0 h 619"/>
                  <a:gd name="T82" fmla="*/ 0 w 604"/>
                  <a:gd name="T83" fmla="*/ 642791 h 619"/>
                  <a:gd name="T84" fmla="*/ 159201 w 604"/>
                  <a:gd name="T85" fmla="*/ 1157606 h 619"/>
                  <a:gd name="T86" fmla="*/ 159201 w 604"/>
                  <a:gd name="T87" fmla="*/ 1457187 h 619"/>
                  <a:gd name="T88" fmla="*/ 416539 w 604"/>
                  <a:gd name="T89" fmla="*/ 1285582 h 619"/>
                  <a:gd name="T90" fmla="*/ 95957 w 604"/>
                  <a:gd name="T91" fmla="*/ 642791 h 619"/>
                  <a:gd name="T92" fmla="*/ 95957 w 604"/>
                  <a:gd name="T93" fmla="*/ 642791 h 619"/>
                  <a:gd name="T94" fmla="*/ 545209 w 604"/>
                  <a:gd name="T95" fmla="*/ 87257 h 619"/>
                  <a:gd name="T96" fmla="*/ 994461 w 604"/>
                  <a:gd name="T97" fmla="*/ 642791 h 619"/>
                  <a:gd name="T98" fmla="*/ 545209 w 604"/>
                  <a:gd name="T99" fmla="*/ 1201234 h 619"/>
                  <a:gd name="T100" fmla="*/ 416539 w 604"/>
                  <a:gd name="T101" fmla="*/ 1157606 h 619"/>
                  <a:gd name="T102" fmla="*/ 255158 w 604"/>
                  <a:gd name="T103" fmla="*/ 1285582 h 619"/>
                  <a:gd name="T104" fmla="*/ 255158 w 604"/>
                  <a:gd name="T105" fmla="*/ 1113977 h 619"/>
                  <a:gd name="T106" fmla="*/ 95957 w 604"/>
                  <a:gd name="T107" fmla="*/ 642791 h 61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604" h="619">
                    <a:moveTo>
                      <a:pt x="250" y="251"/>
                    </a:moveTo>
                    <a:lnTo>
                      <a:pt x="250" y="251"/>
                    </a:lnTo>
                    <a:cubicBezTo>
                      <a:pt x="265" y="251"/>
                      <a:pt x="279" y="236"/>
                      <a:pt x="279" y="221"/>
                    </a:cubicBezTo>
                    <a:cubicBezTo>
                      <a:pt x="279" y="206"/>
                      <a:pt x="265" y="192"/>
                      <a:pt x="250" y="192"/>
                    </a:cubicBezTo>
                    <a:cubicBezTo>
                      <a:pt x="235" y="192"/>
                      <a:pt x="220" y="206"/>
                      <a:pt x="220" y="221"/>
                    </a:cubicBezTo>
                    <a:cubicBezTo>
                      <a:pt x="220" y="236"/>
                      <a:pt x="235" y="251"/>
                      <a:pt x="250" y="251"/>
                    </a:cubicBezTo>
                    <a:close/>
                    <a:moveTo>
                      <a:pt x="132" y="251"/>
                    </a:moveTo>
                    <a:lnTo>
                      <a:pt x="132" y="251"/>
                    </a:lnTo>
                    <a:cubicBezTo>
                      <a:pt x="147" y="251"/>
                      <a:pt x="162" y="236"/>
                      <a:pt x="162" y="221"/>
                    </a:cubicBezTo>
                    <a:cubicBezTo>
                      <a:pt x="162" y="206"/>
                      <a:pt x="147" y="192"/>
                      <a:pt x="132" y="192"/>
                    </a:cubicBezTo>
                    <a:cubicBezTo>
                      <a:pt x="117" y="192"/>
                      <a:pt x="103" y="206"/>
                      <a:pt x="103" y="221"/>
                    </a:cubicBezTo>
                    <a:cubicBezTo>
                      <a:pt x="103" y="236"/>
                      <a:pt x="117" y="251"/>
                      <a:pt x="132" y="251"/>
                    </a:cubicBezTo>
                    <a:close/>
                    <a:moveTo>
                      <a:pt x="367" y="251"/>
                    </a:moveTo>
                    <a:lnTo>
                      <a:pt x="367" y="251"/>
                    </a:lnTo>
                    <a:cubicBezTo>
                      <a:pt x="383" y="251"/>
                      <a:pt x="397" y="236"/>
                      <a:pt x="397" y="221"/>
                    </a:cubicBezTo>
                    <a:cubicBezTo>
                      <a:pt x="397" y="206"/>
                      <a:pt x="383" y="192"/>
                      <a:pt x="367" y="192"/>
                    </a:cubicBezTo>
                    <a:cubicBezTo>
                      <a:pt x="353" y="192"/>
                      <a:pt x="338" y="206"/>
                      <a:pt x="338" y="221"/>
                    </a:cubicBezTo>
                    <a:cubicBezTo>
                      <a:pt x="338" y="236"/>
                      <a:pt x="353" y="251"/>
                      <a:pt x="367" y="251"/>
                    </a:cubicBezTo>
                    <a:close/>
                    <a:moveTo>
                      <a:pt x="530" y="177"/>
                    </a:moveTo>
                    <a:lnTo>
                      <a:pt x="530" y="177"/>
                    </a:lnTo>
                    <a:lnTo>
                      <a:pt x="530" y="192"/>
                    </a:lnTo>
                    <a:cubicBezTo>
                      <a:pt x="530" y="206"/>
                      <a:pt x="530" y="221"/>
                      <a:pt x="530" y="221"/>
                    </a:cubicBezTo>
                    <a:cubicBezTo>
                      <a:pt x="559" y="265"/>
                      <a:pt x="574" y="295"/>
                      <a:pt x="574" y="339"/>
                    </a:cubicBezTo>
                    <a:cubicBezTo>
                      <a:pt x="574" y="398"/>
                      <a:pt x="530" y="457"/>
                      <a:pt x="471" y="501"/>
                    </a:cubicBezTo>
                    <a:cubicBezTo>
                      <a:pt x="471" y="560"/>
                      <a:pt x="471" y="560"/>
                      <a:pt x="471" y="560"/>
                    </a:cubicBezTo>
                    <a:cubicBezTo>
                      <a:pt x="397" y="516"/>
                      <a:pt x="397" y="516"/>
                      <a:pt x="397" y="516"/>
                    </a:cubicBezTo>
                    <a:cubicBezTo>
                      <a:pt x="383" y="530"/>
                      <a:pt x="367" y="530"/>
                      <a:pt x="353" y="530"/>
                    </a:cubicBezTo>
                    <a:cubicBezTo>
                      <a:pt x="309" y="530"/>
                      <a:pt x="279" y="516"/>
                      <a:pt x="235" y="486"/>
                    </a:cubicBezTo>
                    <a:cubicBezTo>
                      <a:pt x="220" y="486"/>
                      <a:pt x="220" y="486"/>
                      <a:pt x="206" y="486"/>
                    </a:cubicBezTo>
                    <a:cubicBezTo>
                      <a:pt x="191" y="486"/>
                      <a:pt x="191" y="486"/>
                      <a:pt x="176" y="486"/>
                    </a:cubicBezTo>
                    <a:cubicBezTo>
                      <a:pt x="235" y="530"/>
                      <a:pt x="279" y="560"/>
                      <a:pt x="353" y="560"/>
                    </a:cubicBezTo>
                    <a:cubicBezTo>
                      <a:pt x="367" y="560"/>
                      <a:pt x="383" y="560"/>
                      <a:pt x="397" y="560"/>
                    </a:cubicBezTo>
                    <a:cubicBezTo>
                      <a:pt x="515" y="618"/>
                      <a:pt x="515" y="618"/>
                      <a:pt x="515" y="618"/>
                    </a:cubicBezTo>
                    <a:cubicBezTo>
                      <a:pt x="515" y="516"/>
                      <a:pt x="515" y="516"/>
                      <a:pt x="515" y="516"/>
                    </a:cubicBezTo>
                    <a:cubicBezTo>
                      <a:pt x="574" y="471"/>
                      <a:pt x="603" y="413"/>
                      <a:pt x="603" y="339"/>
                    </a:cubicBezTo>
                    <a:cubicBezTo>
                      <a:pt x="603" y="280"/>
                      <a:pt x="574" y="221"/>
                      <a:pt x="530" y="177"/>
                    </a:cubicBezTo>
                    <a:close/>
                    <a:moveTo>
                      <a:pt x="191" y="442"/>
                    </a:moveTo>
                    <a:lnTo>
                      <a:pt x="191" y="442"/>
                    </a:lnTo>
                    <a:cubicBezTo>
                      <a:pt x="206" y="442"/>
                      <a:pt x="235" y="442"/>
                      <a:pt x="250" y="442"/>
                    </a:cubicBezTo>
                    <a:cubicBezTo>
                      <a:pt x="397" y="442"/>
                      <a:pt x="485" y="339"/>
                      <a:pt x="485" y="221"/>
                    </a:cubicBezTo>
                    <a:cubicBezTo>
                      <a:pt x="485" y="88"/>
                      <a:pt x="367" y="0"/>
                      <a:pt x="250" y="0"/>
                    </a:cubicBezTo>
                    <a:cubicBezTo>
                      <a:pt x="117" y="0"/>
                      <a:pt x="0" y="88"/>
                      <a:pt x="0" y="221"/>
                    </a:cubicBezTo>
                    <a:cubicBezTo>
                      <a:pt x="0" y="295"/>
                      <a:pt x="29" y="354"/>
                      <a:pt x="73" y="398"/>
                    </a:cubicBezTo>
                    <a:cubicBezTo>
                      <a:pt x="73" y="501"/>
                      <a:pt x="73" y="501"/>
                      <a:pt x="73" y="501"/>
                    </a:cubicBezTo>
                    <a:lnTo>
                      <a:pt x="191" y="442"/>
                    </a:lnTo>
                    <a:close/>
                    <a:moveTo>
                      <a:pt x="44" y="221"/>
                    </a:moveTo>
                    <a:lnTo>
                      <a:pt x="44" y="221"/>
                    </a:lnTo>
                    <a:cubicBezTo>
                      <a:pt x="44" y="118"/>
                      <a:pt x="132" y="30"/>
                      <a:pt x="250" y="30"/>
                    </a:cubicBezTo>
                    <a:cubicBezTo>
                      <a:pt x="353" y="30"/>
                      <a:pt x="456" y="118"/>
                      <a:pt x="456" y="221"/>
                    </a:cubicBezTo>
                    <a:cubicBezTo>
                      <a:pt x="456" y="324"/>
                      <a:pt x="367" y="413"/>
                      <a:pt x="250" y="413"/>
                    </a:cubicBezTo>
                    <a:cubicBezTo>
                      <a:pt x="235" y="413"/>
                      <a:pt x="206" y="413"/>
                      <a:pt x="191" y="398"/>
                    </a:cubicBezTo>
                    <a:cubicBezTo>
                      <a:pt x="117" y="442"/>
                      <a:pt x="117" y="442"/>
                      <a:pt x="117" y="442"/>
                    </a:cubicBezTo>
                    <a:cubicBezTo>
                      <a:pt x="117" y="383"/>
                      <a:pt x="117" y="383"/>
                      <a:pt x="117" y="383"/>
                    </a:cubicBezTo>
                    <a:cubicBezTo>
                      <a:pt x="73" y="339"/>
                      <a:pt x="44" y="280"/>
                      <a:pt x="44" y="22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lIns="121908" tIns="60955" rIns="121908" bIns="60955"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5" name="文件"/>
              <p:cNvSpPr/>
              <p:nvPr/>
            </p:nvSpPr>
            <p:spPr bwMode="auto">
              <a:xfrm>
                <a:off x="1560" y="7359"/>
                <a:ext cx="864" cy="928"/>
              </a:xfrm>
              <a:custGeom>
                <a:avLst/>
                <a:gdLst>
                  <a:gd name="T0" fmla="*/ 907356 w 545"/>
                  <a:gd name="T1" fmla="*/ 1070349 h 619"/>
                  <a:gd name="T2" fmla="*/ 259874 w 545"/>
                  <a:gd name="T3" fmla="*/ 1113977 h 619"/>
                  <a:gd name="T4" fmla="*/ 907356 w 545"/>
                  <a:gd name="T5" fmla="*/ 1198326 h 619"/>
                  <a:gd name="T6" fmla="*/ 907356 w 545"/>
                  <a:gd name="T7" fmla="*/ 1070349 h 619"/>
                  <a:gd name="T8" fmla="*/ 907356 w 545"/>
                  <a:gd name="T9" fmla="*/ 1369931 h 619"/>
                  <a:gd name="T10" fmla="*/ 259874 w 545"/>
                  <a:gd name="T11" fmla="*/ 1413559 h 619"/>
                  <a:gd name="T12" fmla="*/ 907356 w 545"/>
                  <a:gd name="T13" fmla="*/ 1457187 h 619"/>
                  <a:gd name="T14" fmla="*/ 907356 w 545"/>
                  <a:gd name="T15" fmla="*/ 1369931 h 619"/>
                  <a:gd name="T16" fmla="*/ 1037292 w 545"/>
                  <a:gd name="T17" fmla="*/ 215233 h 619"/>
                  <a:gd name="T18" fmla="*/ 907356 w 545"/>
                  <a:gd name="T19" fmla="*/ 84348 h 619"/>
                  <a:gd name="T20" fmla="*/ 583615 w 545"/>
                  <a:gd name="T21" fmla="*/ 0 h 619"/>
                  <a:gd name="T22" fmla="*/ 290706 w 545"/>
                  <a:gd name="T23" fmla="*/ 84348 h 619"/>
                  <a:gd name="T24" fmla="*/ 160769 w 545"/>
                  <a:gd name="T25" fmla="*/ 215233 h 619"/>
                  <a:gd name="T26" fmla="*/ 0 w 545"/>
                  <a:gd name="T27" fmla="*/ 1585164 h 619"/>
                  <a:gd name="T28" fmla="*/ 1037292 w 545"/>
                  <a:gd name="T29" fmla="*/ 1797488 h 619"/>
                  <a:gd name="T30" fmla="*/ 1198062 w 545"/>
                  <a:gd name="T31" fmla="*/ 427558 h 619"/>
                  <a:gd name="T32" fmla="*/ 389811 w 545"/>
                  <a:gd name="T33" fmla="*/ 215233 h 619"/>
                  <a:gd name="T34" fmla="*/ 486713 w 545"/>
                  <a:gd name="T35" fmla="*/ 215233 h 619"/>
                  <a:gd name="T36" fmla="*/ 713551 w 545"/>
                  <a:gd name="T37" fmla="*/ 215233 h 619"/>
                  <a:gd name="T38" fmla="*/ 810453 w 545"/>
                  <a:gd name="T39" fmla="*/ 427558 h 619"/>
                  <a:gd name="T40" fmla="*/ 389811 w 545"/>
                  <a:gd name="T41" fmla="*/ 215233 h 619"/>
                  <a:gd name="T42" fmla="*/ 1101160 w 545"/>
                  <a:gd name="T43" fmla="*/ 1585164 h 619"/>
                  <a:gd name="T44" fmla="*/ 160769 w 545"/>
                  <a:gd name="T45" fmla="*/ 1713140 h 619"/>
                  <a:gd name="T46" fmla="*/ 63867 w 545"/>
                  <a:gd name="T47" fmla="*/ 427558 h 619"/>
                  <a:gd name="T48" fmla="*/ 290706 w 545"/>
                  <a:gd name="T49" fmla="*/ 343210 h 619"/>
                  <a:gd name="T50" fmla="*/ 907356 w 545"/>
                  <a:gd name="T51" fmla="*/ 558443 h 619"/>
                  <a:gd name="T52" fmla="*/ 1037292 w 545"/>
                  <a:gd name="T53" fmla="*/ 343210 h 619"/>
                  <a:gd name="T54" fmla="*/ 1101160 w 545"/>
                  <a:gd name="T55" fmla="*/ 1585164 h 619"/>
                  <a:gd name="T56" fmla="*/ 907356 w 545"/>
                  <a:gd name="T57" fmla="*/ 770768 h 619"/>
                  <a:gd name="T58" fmla="*/ 259874 w 545"/>
                  <a:gd name="T59" fmla="*/ 858024 h 619"/>
                  <a:gd name="T60" fmla="*/ 907356 w 545"/>
                  <a:gd name="T61" fmla="*/ 898744 h 619"/>
                  <a:gd name="T62" fmla="*/ 907356 w 545"/>
                  <a:gd name="T63" fmla="*/ 770768 h 6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619">
                    <a:moveTo>
                      <a:pt x="412" y="368"/>
                    </a:moveTo>
                    <a:lnTo>
                      <a:pt x="412" y="368"/>
                    </a:lnTo>
                    <a:cubicBezTo>
                      <a:pt x="132" y="368"/>
                      <a:pt x="132" y="368"/>
                      <a:pt x="132" y="368"/>
                    </a:cubicBezTo>
                    <a:cubicBezTo>
                      <a:pt x="118" y="368"/>
                      <a:pt x="118" y="383"/>
                      <a:pt x="118" y="383"/>
                    </a:cubicBezTo>
                    <a:cubicBezTo>
                      <a:pt x="118" y="398"/>
                      <a:pt x="118" y="412"/>
                      <a:pt x="132" y="412"/>
                    </a:cubicBezTo>
                    <a:cubicBezTo>
                      <a:pt x="412" y="412"/>
                      <a:pt x="412" y="412"/>
                      <a:pt x="412" y="412"/>
                    </a:cubicBezTo>
                    <a:cubicBezTo>
                      <a:pt x="412" y="412"/>
                      <a:pt x="427" y="398"/>
                      <a:pt x="427" y="383"/>
                    </a:cubicBezTo>
                    <a:lnTo>
                      <a:pt x="412" y="368"/>
                    </a:lnTo>
                    <a:close/>
                    <a:moveTo>
                      <a:pt x="412" y="471"/>
                    </a:moveTo>
                    <a:lnTo>
                      <a:pt x="412" y="471"/>
                    </a:lnTo>
                    <a:cubicBezTo>
                      <a:pt x="132" y="471"/>
                      <a:pt x="132" y="471"/>
                      <a:pt x="132" y="471"/>
                    </a:cubicBezTo>
                    <a:cubicBezTo>
                      <a:pt x="118" y="471"/>
                      <a:pt x="118" y="471"/>
                      <a:pt x="118" y="486"/>
                    </a:cubicBezTo>
                    <a:cubicBezTo>
                      <a:pt x="118" y="501"/>
                      <a:pt x="118" y="501"/>
                      <a:pt x="132" y="501"/>
                    </a:cubicBezTo>
                    <a:cubicBezTo>
                      <a:pt x="412" y="501"/>
                      <a:pt x="412" y="501"/>
                      <a:pt x="412" y="501"/>
                    </a:cubicBezTo>
                    <a:cubicBezTo>
                      <a:pt x="412" y="501"/>
                      <a:pt x="427" y="501"/>
                      <a:pt x="427" y="486"/>
                    </a:cubicBezTo>
                    <a:cubicBezTo>
                      <a:pt x="427" y="471"/>
                      <a:pt x="412" y="471"/>
                      <a:pt x="412" y="471"/>
                    </a:cubicBezTo>
                    <a:close/>
                    <a:moveTo>
                      <a:pt x="471" y="74"/>
                    </a:moveTo>
                    <a:lnTo>
                      <a:pt x="471" y="74"/>
                    </a:lnTo>
                    <a:cubicBezTo>
                      <a:pt x="412" y="74"/>
                      <a:pt x="412" y="74"/>
                      <a:pt x="412" y="74"/>
                    </a:cubicBezTo>
                    <a:cubicBezTo>
                      <a:pt x="412" y="29"/>
                      <a:pt x="412" y="29"/>
                      <a:pt x="412" y="29"/>
                    </a:cubicBezTo>
                    <a:cubicBezTo>
                      <a:pt x="353" y="29"/>
                      <a:pt x="353" y="29"/>
                      <a:pt x="353" y="29"/>
                    </a:cubicBezTo>
                    <a:cubicBezTo>
                      <a:pt x="339" y="15"/>
                      <a:pt x="309" y="0"/>
                      <a:pt x="265" y="0"/>
                    </a:cubicBezTo>
                    <a:cubicBezTo>
                      <a:pt x="235" y="0"/>
                      <a:pt x="206" y="15"/>
                      <a:pt x="191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74"/>
                      <a:pt x="132" y="74"/>
                      <a:pt x="132" y="74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29" y="74"/>
                      <a:pt x="0" y="103"/>
                      <a:pt x="0" y="147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471" y="618"/>
                      <a:pt x="471" y="618"/>
                      <a:pt x="471" y="618"/>
                    </a:cubicBezTo>
                    <a:cubicBezTo>
                      <a:pt x="515" y="618"/>
                      <a:pt x="544" y="589"/>
                      <a:pt x="544" y="545"/>
                    </a:cubicBezTo>
                    <a:cubicBezTo>
                      <a:pt x="544" y="147"/>
                      <a:pt x="544" y="147"/>
                      <a:pt x="544" y="147"/>
                    </a:cubicBezTo>
                    <a:cubicBezTo>
                      <a:pt x="544" y="103"/>
                      <a:pt x="515" y="74"/>
                      <a:pt x="471" y="74"/>
                    </a:cubicBezTo>
                    <a:close/>
                    <a:moveTo>
                      <a:pt x="177" y="74"/>
                    </a:moveTo>
                    <a:lnTo>
                      <a:pt x="177" y="74"/>
                    </a:lnTo>
                    <a:cubicBezTo>
                      <a:pt x="221" y="74"/>
                      <a:pt x="221" y="74"/>
                      <a:pt x="221" y="74"/>
                    </a:cubicBezTo>
                    <a:cubicBezTo>
                      <a:pt x="221" y="59"/>
                      <a:pt x="235" y="29"/>
                      <a:pt x="265" y="29"/>
                    </a:cubicBezTo>
                    <a:cubicBezTo>
                      <a:pt x="294" y="29"/>
                      <a:pt x="324" y="59"/>
                      <a:pt x="324" y="74"/>
                    </a:cubicBezTo>
                    <a:cubicBezTo>
                      <a:pt x="368" y="74"/>
                      <a:pt x="368" y="74"/>
                      <a:pt x="368" y="74"/>
                    </a:cubicBezTo>
                    <a:cubicBezTo>
                      <a:pt x="368" y="147"/>
                      <a:pt x="368" y="147"/>
                      <a:pt x="368" y="147"/>
                    </a:cubicBezTo>
                    <a:cubicBezTo>
                      <a:pt x="177" y="147"/>
                      <a:pt x="177" y="147"/>
                      <a:pt x="177" y="147"/>
                    </a:cubicBezTo>
                    <a:lnTo>
                      <a:pt x="177" y="74"/>
                    </a:lnTo>
                    <a:close/>
                    <a:moveTo>
                      <a:pt x="500" y="545"/>
                    </a:moveTo>
                    <a:lnTo>
                      <a:pt x="500" y="545"/>
                    </a:lnTo>
                    <a:cubicBezTo>
                      <a:pt x="500" y="559"/>
                      <a:pt x="486" y="589"/>
                      <a:pt x="471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147"/>
                      <a:pt x="29" y="147"/>
                      <a:pt x="29" y="147"/>
                    </a:cubicBezTo>
                    <a:cubicBezTo>
                      <a:pt x="29" y="133"/>
                      <a:pt x="59" y="118"/>
                      <a:pt x="73" y="118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412" y="192"/>
                      <a:pt x="412" y="192"/>
                      <a:pt x="412" y="192"/>
                    </a:cubicBezTo>
                    <a:cubicBezTo>
                      <a:pt x="412" y="118"/>
                      <a:pt x="412" y="118"/>
                      <a:pt x="412" y="118"/>
                    </a:cubicBezTo>
                    <a:cubicBezTo>
                      <a:pt x="471" y="118"/>
                      <a:pt x="471" y="118"/>
                      <a:pt x="471" y="118"/>
                    </a:cubicBezTo>
                    <a:cubicBezTo>
                      <a:pt x="486" y="118"/>
                      <a:pt x="500" y="133"/>
                      <a:pt x="500" y="147"/>
                    </a:cubicBezTo>
                    <a:lnTo>
                      <a:pt x="500" y="545"/>
                    </a:lnTo>
                    <a:close/>
                    <a:moveTo>
                      <a:pt x="412" y="265"/>
                    </a:moveTo>
                    <a:lnTo>
                      <a:pt x="412" y="265"/>
                    </a:lnTo>
                    <a:cubicBezTo>
                      <a:pt x="132" y="265"/>
                      <a:pt x="132" y="265"/>
                      <a:pt x="132" y="265"/>
                    </a:cubicBezTo>
                    <a:cubicBezTo>
                      <a:pt x="118" y="265"/>
                      <a:pt x="118" y="280"/>
                      <a:pt x="118" y="295"/>
                    </a:cubicBezTo>
                    <a:cubicBezTo>
                      <a:pt x="118" y="295"/>
                      <a:pt x="118" y="309"/>
                      <a:pt x="132" y="309"/>
                    </a:cubicBezTo>
                    <a:cubicBezTo>
                      <a:pt x="412" y="309"/>
                      <a:pt x="412" y="309"/>
                      <a:pt x="412" y="309"/>
                    </a:cubicBezTo>
                    <a:lnTo>
                      <a:pt x="427" y="295"/>
                    </a:lnTo>
                    <a:cubicBezTo>
                      <a:pt x="427" y="280"/>
                      <a:pt x="412" y="265"/>
                      <a:pt x="412" y="26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lIns="121908" tIns="60955" rIns="121908" bIns="60955"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cxnSp>
            <p:nvCxnSpPr>
              <p:cNvPr id="226" name="直接连接符 225"/>
              <p:cNvCxnSpPr/>
              <p:nvPr/>
            </p:nvCxnSpPr>
            <p:spPr>
              <a:xfrm>
                <a:off x="1296" y="4716"/>
                <a:ext cx="4824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 flipV="1">
                <a:off x="1296" y="6000"/>
                <a:ext cx="4824" cy="1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 flipV="1">
                <a:off x="1248" y="7235"/>
                <a:ext cx="4848" cy="24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>
                <a:off x="1248" y="3492"/>
                <a:ext cx="4896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文本框 25"/>
              <p:cNvSpPr txBox="1"/>
              <p:nvPr/>
            </p:nvSpPr>
            <p:spPr>
              <a:xfrm>
                <a:off x="2424" y="6293"/>
                <a:ext cx="23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课堂活动</a:t>
                </a:r>
              </a:p>
            </p:txBody>
          </p:sp>
          <p:sp>
            <p:nvSpPr>
              <p:cNvPr id="231" name="文本框 26"/>
              <p:cNvSpPr txBox="1"/>
              <p:nvPr/>
            </p:nvSpPr>
            <p:spPr>
              <a:xfrm>
                <a:off x="2424" y="7557"/>
                <a:ext cx="1836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在线练习</a:t>
                </a:r>
              </a:p>
            </p:txBody>
          </p:sp>
        </p:grpSp>
        <p:cxnSp>
          <p:nvCxnSpPr>
            <p:cNvPr id="213" name="直接连接符 212"/>
            <p:cNvCxnSpPr/>
            <p:nvPr/>
          </p:nvCxnSpPr>
          <p:spPr>
            <a:xfrm flipV="1">
              <a:off x="1284" y="8472"/>
              <a:ext cx="4848" cy="24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手指"/>
          <p:cNvSpPr/>
          <p:nvPr/>
        </p:nvSpPr>
        <p:spPr bwMode="auto">
          <a:xfrm>
            <a:off x="3109595" y="2551365"/>
            <a:ext cx="807720" cy="777875"/>
          </a:xfrm>
          <a:custGeom>
            <a:avLst/>
            <a:gdLst>
              <a:gd name="T0" fmla="*/ 285195 w 3309"/>
              <a:gd name="T1" fmla="*/ 209540 h 3497"/>
              <a:gd name="T2" fmla="*/ 645550 w 3309"/>
              <a:gd name="T3" fmla="*/ 713569 h 3497"/>
              <a:gd name="T4" fmla="*/ 601793 w 3309"/>
              <a:gd name="T5" fmla="*/ 534919 h 3497"/>
              <a:gd name="T6" fmla="*/ 661509 w 3309"/>
              <a:gd name="T7" fmla="*/ 415476 h 3497"/>
              <a:gd name="T8" fmla="*/ 813887 w 3309"/>
              <a:gd name="T9" fmla="*/ 515870 h 3497"/>
              <a:gd name="T10" fmla="*/ 876692 w 3309"/>
              <a:gd name="T11" fmla="*/ 497336 h 3497"/>
              <a:gd name="T12" fmla="*/ 887503 w 3309"/>
              <a:gd name="T13" fmla="*/ 374804 h 3497"/>
              <a:gd name="T14" fmla="*/ 1038337 w 3309"/>
              <a:gd name="T15" fmla="*/ 387675 h 3497"/>
              <a:gd name="T16" fmla="*/ 1050692 w 3309"/>
              <a:gd name="T17" fmla="*/ 422684 h 3497"/>
              <a:gd name="T18" fmla="*/ 1104230 w 3309"/>
              <a:gd name="T19" fmla="*/ 505058 h 3497"/>
              <a:gd name="T20" fmla="*/ 1111952 w 3309"/>
              <a:gd name="T21" fmla="*/ 466960 h 3497"/>
              <a:gd name="T22" fmla="*/ 1209763 w 3309"/>
              <a:gd name="T23" fmla="*/ 413417 h 3497"/>
              <a:gd name="T24" fmla="*/ 1424946 w 3309"/>
              <a:gd name="T25" fmla="*/ 1166114 h 3497"/>
              <a:gd name="T26" fmla="*/ 1072313 w 3309"/>
              <a:gd name="T27" fmla="*/ 1638222 h 3497"/>
              <a:gd name="T28" fmla="*/ 669230 w 3309"/>
              <a:gd name="T29" fmla="*/ 1337041 h 3497"/>
              <a:gd name="T30" fmla="*/ 188414 w 3309"/>
              <a:gd name="T31" fmla="*/ 1154272 h 3497"/>
              <a:gd name="T32" fmla="*/ 298065 w 3309"/>
              <a:gd name="T33" fmla="*/ 1078076 h 3497"/>
              <a:gd name="T34" fmla="*/ 569361 w 3309"/>
              <a:gd name="T35" fmla="*/ 1102788 h 3497"/>
              <a:gd name="T36" fmla="*/ 152379 w 3309"/>
              <a:gd name="T37" fmla="*/ 294489 h 3497"/>
              <a:gd name="T38" fmla="*/ 178118 w 3309"/>
              <a:gd name="T39" fmla="*/ 166293 h 3497"/>
              <a:gd name="T40" fmla="*/ 109651 w 3309"/>
              <a:gd name="T41" fmla="*/ 62811 h 3497"/>
              <a:gd name="T42" fmla="*/ 53024 w 3309"/>
              <a:gd name="T43" fmla="*/ 354210 h 3497"/>
              <a:gd name="T44" fmla="*/ 401538 w 3309"/>
              <a:gd name="T45" fmla="*/ 962752 h 3497"/>
              <a:gd name="T46" fmla="*/ 171941 w 3309"/>
              <a:gd name="T47" fmla="*/ 981801 h 3497"/>
              <a:gd name="T48" fmla="*/ 242467 w 3309"/>
              <a:gd name="T49" fmla="*/ 1385436 h 3497"/>
              <a:gd name="T50" fmla="*/ 876177 w 3309"/>
              <a:gd name="T51" fmla="*/ 1548125 h 3497"/>
              <a:gd name="T52" fmla="*/ 1023923 w 3309"/>
              <a:gd name="T53" fmla="*/ 1800397 h 3497"/>
              <a:gd name="T54" fmla="*/ 1597402 w 3309"/>
              <a:gd name="T55" fmla="*/ 1469355 h 3497"/>
              <a:gd name="T56" fmla="*/ 1643218 w 3309"/>
              <a:gd name="T57" fmla="*/ 1301517 h 3497"/>
              <a:gd name="T58" fmla="*/ 1421857 w 3309"/>
              <a:gd name="T59" fmla="*/ 540582 h 3497"/>
              <a:gd name="T60" fmla="*/ 1420313 w 3309"/>
              <a:gd name="T61" fmla="*/ 533890 h 3497"/>
              <a:gd name="T62" fmla="*/ 1370893 w 3309"/>
              <a:gd name="T63" fmla="*/ 389734 h 3497"/>
              <a:gd name="T64" fmla="*/ 1127396 w 3309"/>
              <a:gd name="T65" fmla="*/ 295518 h 3497"/>
              <a:gd name="T66" fmla="*/ 825727 w 3309"/>
              <a:gd name="T67" fmla="*/ 267717 h 3497"/>
              <a:gd name="T68" fmla="*/ 599733 w 3309"/>
              <a:gd name="T69" fmla="*/ 308389 h 3497"/>
              <a:gd name="T70" fmla="*/ 518396 w 3309"/>
              <a:gd name="T71" fmla="*/ 363992 h 3497"/>
              <a:gd name="T72" fmla="*/ 391242 w 3309"/>
              <a:gd name="T73" fmla="*/ 145700 h 3497"/>
              <a:gd name="T74" fmla="*/ 116343 w 3309"/>
              <a:gd name="T75" fmla="*/ 59207 h 349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309" h="3497">
                <a:moveTo>
                  <a:pt x="346" y="323"/>
                </a:moveTo>
                <a:cubicBezTo>
                  <a:pt x="432" y="274"/>
                  <a:pt x="502" y="323"/>
                  <a:pt x="554" y="407"/>
                </a:cubicBezTo>
                <a:cubicBezTo>
                  <a:pt x="554" y="407"/>
                  <a:pt x="1109" y="1359"/>
                  <a:pt x="1116" y="1370"/>
                </a:cubicBezTo>
                <a:cubicBezTo>
                  <a:pt x="1143" y="1418"/>
                  <a:pt x="1223" y="1404"/>
                  <a:pt x="1254" y="1386"/>
                </a:cubicBezTo>
                <a:cubicBezTo>
                  <a:pt x="1297" y="1361"/>
                  <a:pt x="1321" y="1286"/>
                  <a:pt x="1266" y="1192"/>
                </a:cubicBezTo>
                <a:cubicBezTo>
                  <a:pt x="1169" y="1039"/>
                  <a:pt x="1169" y="1039"/>
                  <a:pt x="1169" y="1039"/>
                </a:cubicBezTo>
                <a:cubicBezTo>
                  <a:pt x="1111" y="956"/>
                  <a:pt x="1168" y="886"/>
                  <a:pt x="1251" y="828"/>
                </a:cubicBezTo>
                <a:cubicBezTo>
                  <a:pt x="1262" y="821"/>
                  <a:pt x="1274" y="813"/>
                  <a:pt x="1285" y="807"/>
                </a:cubicBezTo>
                <a:cubicBezTo>
                  <a:pt x="1355" y="766"/>
                  <a:pt x="1421" y="758"/>
                  <a:pt x="1471" y="830"/>
                </a:cubicBezTo>
                <a:cubicBezTo>
                  <a:pt x="1581" y="1002"/>
                  <a:pt x="1581" y="1002"/>
                  <a:pt x="1581" y="1002"/>
                </a:cubicBezTo>
                <a:cubicBezTo>
                  <a:pt x="1621" y="1045"/>
                  <a:pt x="1649" y="1050"/>
                  <a:pt x="1667" y="1039"/>
                </a:cubicBezTo>
                <a:cubicBezTo>
                  <a:pt x="1697" y="1022"/>
                  <a:pt x="1703" y="966"/>
                  <a:pt x="1703" y="966"/>
                </a:cubicBezTo>
                <a:cubicBezTo>
                  <a:pt x="1671" y="878"/>
                  <a:pt x="1671" y="878"/>
                  <a:pt x="1671" y="878"/>
                </a:cubicBezTo>
                <a:cubicBezTo>
                  <a:pt x="1645" y="805"/>
                  <a:pt x="1668" y="760"/>
                  <a:pt x="1724" y="728"/>
                </a:cubicBezTo>
                <a:cubicBezTo>
                  <a:pt x="1740" y="719"/>
                  <a:pt x="1760" y="710"/>
                  <a:pt x="1782" y="702"/>
                </a:cubicBezTo>
                <a:cubicBezTo>
                  <a:pt x="1877" y="668"/>
                  <a:pt x="1982" y="658"/>
                  <a:pt x="2017" y="753"/>
                </a:cubicBezTo>
                <a:cubicBezTo>
                  <a:pt x="2041" y="821"/>
                  <a:pt x="2041" y="821"/>
                  <a:pt x="2041" y="821"/>
                </a:cubicBezTo>
                <a:cubicBezTo>
                  <a:pt x="2041" y="821"/>
                  <a:pt x="2041" y="821"/>
                  <a:pt x="2041" y="821"/>
                </a:cubicBezTo>
                <a:cubicBezTo>
                  <a:pt x="2041" y="821"/>
                  <a:pt x="2082" y="1031"/>
                  <a:pt x="2127" y="1005"/>
                </a:cubicBezTo>
                <a:cubicBezTo>
                  <a:pt x="2133" y="1002"/>
                  <a:pt x="2139" y="994"/>
                  <a:pt x="2145" y="981"/>
                </a:cubicBezTo>
                <a:cubicBezTo>
                  <a:pt x="2145" y="981"/>
                  <a:pt x="2145" y="981"/>
                  <a:pt x="2145" y="981"/>
                </a:cubicBezTo>
                <a:cubicBezTo>
                  <a:pt x="2160" y="907"/>
                  <a:pt x="2160" y="907"/>
                  <a:pt x="2160" y="907"/>
                </a:cubicBezTo>
                <a:cubicBezTo>
                  <a:pt x="2162" y="864"/>
                  <a:pt x="2179" y="838"/>
                  <a:pt x="2205" y="823"/>
                </a:cubicBezTo>
                <a:cubicBezTo>
                  <a:pt x="2240" y="802"/>
                  <a:pt x="2293" y="801"/>
                  <a:pt x="2350" y="803"/>
                </a:cubicBezTo>
                <a:cubicBezTo>
                  <a:pt x="2452" y="806"/>
                  <a:pt x="2473" y="906"/>
                  <a:pt x="2527" y="1102"/>
                </a:cubicBezTo>
                <a:cubicBezTo>
                  <a:pt x="2768" y="2265"/>
                  <a:pt x="2768" y="2265"/>
                  <a:pt x="2768" y="2265"/>
                </a:cubicBezTo>
                <a:cubicBezTo>
                  <a:pt x="2990" y="2659"/>
                  <a:pt x="2990" y="2659"/>
                  <a:pt x="2990" y="2659"/>
                </a:cubicBezTo>
                <a:cubicBezTo>
                  <a:pt x="2083" y="3182"/>
                  <a:pt x="2083" y="3182"/>
                  <a:pt x="2083" y="3182"/>
                </a:cubicBezTo>
                <a:cubicBezTo>
                  <a:pt x="1848" y="2781"/>
                  <a:pt x="1848" y="2781"/>
                  <a:pt x="1848" y="2781"/>
                </a:cubicBezTo>
                <a:cubicBezTo>
                  <a:pt x="1848" y="2781"/>
                  <a:pt x="1615" y="2786"/>
                  <a:pt x="1300" y="2597"/>
                </a:cubicBezTo>
                <a:cubicBezTo>
                  <a:pt x="514" y="2455"/>
                  <a:pt x="514" y="2455"/>
                  <a:pt x="514" y="2455"/>
                </a:cubicBezTo>
                <a:cubicBezTo>
                  <a:pt x="414" y="2437"/>
                  <a:pt x="348" y="2341"/>
                  <a:pt x="366" y="2242"/>
                </a:cubicBezTo>
                <a:cubicBezTo>
                  <a:pt x="375" y="2186"/>
                  <a:pt x="409" y="2141"/>
                  <a:pt x="455" y="2115"/>
                </a:cubicBezTo>
                <a:cubicBezTo>
                  <a:pt x="491" y="2094"/>
                  <a:pt x="534" y="2086"/>
                  <a:pt x="579" y="2094"/>
                </a:cubicBezTo>
                <a:cubicBezTo>
                  <a:pt x="1031" y="2149"/>
                  <a:pt x="1031" y="2149"/>
                  <a:pt x="1031" y="2149"/>
                </a:cubicBezTo>
                <a:cubicBezTo>
                  <a:pt x="1064" y="2154"/>
                  <a:pt x="1089" y="2152"/>
                  <a:pt x="1106" y="2142"/>
                </a:cubicBezTo>
                <a:cubicBezTo>
                  <a:pt x="1170" y="2105"/>
                  <a:pt x="1104" y="1947"/>
                  <a:pt x="891" y="1577"/>
                </a:cubicBezTo>
                <a:cubicBezTo>
                  <a:pt x="296" y="572"/>
                  <a:pt x="296" y="572"/>
                  <a:pt x="296" y="572"/>
                </a:cubicBezTo>
                <a:cubicBezTo>
                  <a:pt x="242" y="486"/>
                  <a:pt x="255" y="380"/>
                  <a:pt x="340" y="326"/>
                </a:cubicBezTo>
                <a:cubicBezTo>
                  <a:pt x="342" y="325"/>
                  <a:pt x="344" y="324"/>
                  <a:pt x="346" y="323"/>
                </a:cubicBezTo>
                <a:moveTo>
                  <a:pt x="226" y="115"/>
                </a:moveTo>
                <a:cubicBezTo>
                  <a:pt x="222" y="117"/>
                  <a:pt x="217" y="120"/>
                  <a:pt x="213" y="122"/>
                </a:cubicBezTo>
                <a:cubicBezTo>
                  <a:pt x="117" y="183"/>
                  <a:pt x="50" y="277"/>
                  <a:pt x="25" y="387"/>
                </a:cubicBezTo>
                <a:cubicBezTo>
                  <a:pt x="0" y="496"/>
                  <a:pt x="45" y="593"/>
                  <a:pt x="103" y="688"/>
                </a:cubicBezTo>
                <a:cubicBezTo>
                  <a:pt x="696" y="1691"/>
                  <a:pt x="696" y="1691"/>
                  <a:pt x="696" y="1691"/>
                </a:cubicBezTo>
                <a:cubicBezTo>
                  <a:pt x="735" y="1758"/>
                  <a:pt x="754" y="1823"/>
                  <a:pt x="780" y="1870"/>
                </a:cubicBezTo>
                <a:cubicBezTo>
                  <a:pt x="617" y="1856"/>
                  <a:pt x="617" y="1856"/>
                  <a:pt x="617" y="1856"/>
                </a:cubicBezTo>
                <a:cubicBezTo>
                  <a:pt x="520" y="1840"/>
                  <a:pt x="420" y="1858"/>
                  <a:pt x="334" y="1907"/>
                </a:cubicBezTo>
                <a:cubicBezTo>
                  <a:pt x="226" y="1969"/>
                  <a:pt x="151" y="2076"/>
                  <a:pt x="129" y="2199"/>
                </a:cubicBezTo>
                <a:cubicBezTo>
                  <a:pt x="88" y="2429"/>
                  <a:pt x="241" y="2650"/>
                  <a:pt x="471" y="2691"/>
                </a:cubicBezTo>
                <a:cubicBezTo>
                  <a:pt x="1215" y="2826"/>
                  <a:pt x="1215" y="2826"/>
                  <a:pt x="1215" y="2826"/>
                </a:cubicBezTo>
                <a:cubicBezTo>
                  <a:pt x="1415" y="2939"/>
                  <a:pt x="1586" y="2986"/>
                  <a:pt x="1702" y="3007"/>
                </a:cubicBezTo>
                <a:cubicBezTo>
                  <a:pt x="1868" y="3291"/>
                  <a:pt x="1868" y="3291"/>
                  <a:pt x="1868" y="3291"/>
                </a:cubicBezTo>
                <a:cubicBezTo>
                  <a:pt x="1989" y="3497"/>
                  <a:pt x="1989" y="3497"/>
                  <a:pt x="1989" y="3497"/>
                </a:cubicBezTo>
                <a:cubicBezTo>
                  <a:pt x="2196" y="3377"/>
                  <a:pt x="2196" y="3377"/>
                  <a:pt x="2196" y="3377"/>
                </a:cubicBezTo>
                <a:cubicBezTo>
                  <a:pt x="3103" y="2854"/>
                  <a:pt x="3103" y="2854"/>
                  <a:pt x="3103" y="2854"/>
                </a:cubicBezTo>
                <a:cubicBezTo>
                  <a:pt x="3309" y="2735"/>
                  <a:pt x="3309" y="2735"/>
                  <a:pt x="3309" y="2735"/>
                </a:cubicBezTo>
                <a:cubicBezTo>
                  <a:pt x="3192" y="2528"/>
                  <a:pt x="3192" y="2528"/>
                  <a:pt x="3192" y="2528"/>
                </a:cubicBezTo>
                <a:cubicBezTo>
                  <a:pt x="2995" y="2179"/>
                  <a:pt x="2995" y="2179"/>
                  <a:pt x="2995" y="2179"/>
                </a:cubicBezTo>
                <a:cubicBezTo>
                  <a:pt x="2762" y="1050"/>
                  <a:pt x="2762" y="1050"/>
                  <a:pt x="2762" y="1050"/>
                </a:cubicBezTo>
                <a:cubicBezTo>
                  <a:pt x="2761" y="1044"/>
                  <a:pt x="2761" y="1044"/>
                  <a:pt x="2761" y="1044"/>
                </a:cubicBezTo>
                <a:cubicBezTo>
                  <a:pt x="2759" y="1037"/>
                  <a:pt x="2759" y="1037"/>
                  <a:pt x="2759" y="1037"/>
                </a:cubicBezTo>
                <a:cubicBezTo>
                  <a:pt x="2749" y="1003"/>
                  <a:pt x="2749" y="1003"/>
                  <a:pt x="2749" y="1003"/>
                </a:cubicBezTo>
                <a:cubicBezTo>
                  <a:pt x="2721" y="903"/>
                  <a:pt x="2700" y="824"/>
                  <a:pt x="2663" y="757"/>
                </a:cubicBezTo>
                <a:cubicBezTo>
                  <a:pt x="2574" y="594"/>
                  <a:pt x="2435" y="565"/>
                  <a:pt x="2359" y="563"/>
                </a:cubicBezTo>
                <a:cubicBezTo>
                  <a:pt x="2304" y="561"/>
                  <a:pt x="2246" y="561"/>
                  <a:pt x="2190" y="574"/>
                </a:cubicBezTo>
                <a:cubicBezTo>
                  <a:pt x="2104" y="461"/>
                  <a:pt x="1943" y="388"/>
                  <a:pt x="1700" y="476"/>
                </a:cubicBezTo>
                <a:cubicBezTo>
                  <a:pt x="1663" y="490"/>
                  <a:pt x="1632" y="504"/>
                  <a:pt x="1604" y="520"/>
                </a:cubicBezTo>
                <a:cubicBezTo>
                  <a:pt x="1577" y="536"/>
                  <a:pt x="1553" y="553"/>
                  <a:pt x="1532" y="572"/>
                </a:cubicBezTo>
                <a:cubicBezTo>
                  <a:pt x="1436" y="523"/>
                  <a:pt x="1309" y="515"/>
                  <a:pt x="1165" y="599"/>
                </a:cubicBezTo>
                <a:cubicBezTo>
                  <a:pt x="1148" y="608"/>
                  <a:pt x="1092" y="642"/>
                  <a:pt x="1075" y="654"/>
                </a:cubicBezTo>
                <a:cubicBezTo>
                  <a:pt x="1050" y="671"/>
                  <a:pt x="1027" y="688"/>
                  <a:pt x="1007" y="707"/>
                </a:cubicBezTo>
                <a:cubicBezTo>
                  <a:pt x="893" y="511"/>
                  <a:pt x="786" y="328"/>
                  <a:pt x="762" y="286"/>
                </a:cubicBezTo>
                <a:cubicBezTo>
                  <a:pt x="760" y="283"/>
                  <a:pt x="760" y="283"/>
                  <a:pt x="760" y="283"/>
                </a:cubicBezTo>
                <a:cubicBezTo>
                  <a:pt x="758" y="279"/>
                  <a:pt x="758" y="279"/>
                  <a:pt x="758" y="279"/>
                </a:cubicBezTo>
                <a:cubicBezTo>
                  <a:pt x="636" y="85"/>
                  <a:pt x="425" y="0"/>
                  <a:pt x="226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33" name="组合 232"/>
          <p:cNvGrpSpPr/>
          <p:nvPr/>
        </p:nvGrpSpPr>
        <p:grpSpPr>
          <a:xfrm>
            <a:off x="10612437" y="4411246"/>
            <a:ext cx="1944216" cy="1708676"/>
            <a:chOff x="6631086" y="1484893"/>
            <a:chExt cx="1944216" cy="1708676"/>
          </a:xfrm>
        </p:grpSpPr>
        <p:pic>
          <p:nvPicPr>
            <p:cNvPr id="234" name="图片 2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086" y="1484893"/>
              <a:ext cx="1944216" cy="1165597"/>
            </a:xfrm>
            <a:prstGeom prst="rect">
              <a:avLst/>
            </a:prstGeom>
          </p:spPr>
        </p:pic>
        <p:sp>
          <p:nvSpPr>
            <p:cNvPr id="235" name="TextBox 234"/>
            <p:cNvSpPr txBox="1"/>
            <p:nvPr/>
          </p:nvSpPr>
          <p:spPr>
            <a:xfrm>
              <a:off x="7077447" y="282423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定位签到</a:t>
              </a: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0572525" y="2086789"/>
            <a:ext cx="1977530" cy="2180072"/>
            <a:chOff x="9885760" y="1040726"/>
            <a:chExt cx="1977530" cy="2180072"/>
          </a:xfrm>
        </p:grpSpPr>
        <p:pic>
          <p:nvPicPr>
            <p:cNvPr id="237" name="图片 2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5760" y="1040726"/>
              <a:ext cx="1977530" cy="1728509"/>
            </a:xfrm>
            <a:prstGeom prst="rect">
              <a:avLst/>
            </a:prstGeom>
          </p:spPr>
        </p:pic>
        <p:sp>
          <p:nvSpPr>
            <p:cNvPr id="238" name="TextBox 237"/>
            <p:cNvSpPr txBox="1"/>
            <p:nvPr/>
          </p:nvSpPr>
          <p:spPr>
            <a:xfrm>
              <a:off x="10253618" y="2851466"/>
              <a:ext cx="128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扫码签到</a:t>
              </a: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352628" y="4237312"/>
            <a:ext cx="2110255" cy="2110255"/>
            <a:chOff x="8301583" y="3581081"/>
            <a:chExt cx="2110255" cy="2110255"/>
          </a:xfrm>
        </p:grpSpPr>
        <p:pic>
          <p:nvPicPr>
            <p:cNvPr id="240" name="图片 2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3" y="3581081"/>
              <a:ext cx="2110255" cy="2110255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8805640" y="5190609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密码签到</a:t>
              </a:r>
            </a:p>
          </p:txBody>
        </p:sp>
      </p:grpSp>
      <p:grpSp>
        <p:nvGrpSpPr>
          <p:cNvPr id="242" name="发布问题"/>
          <p:cNvGrpSpPr/>
          <p:nvPr/>
        </p:nvGrpSpPr>
        <p:grpSpPr>
          <a:xfrm>
            <a:off x="5205239" y="3028568"/>
            <a:ext cx="2138957" cy="1035050"/>
            <a:chOff x="9048" y="5438"/>
            <a:chExt cx="4608" cy="1630"/>
          </a:xfrm>
        </p:grpSpPr>
        <p:sp>
          <p:nvSpPr>
            <p:cNvPr id="243" name="虚尾箭头 242"/>
            <p:cNvSpPr/>
            <p:nvPr/>
          </p:nvSpPr>
          <p:spPr>
            <a:xfrm>
              <a:off x="9048" y="5438"/>
              <a:ext cx="4608" cy="1630"/>
            </a:xfrm>
            <a:prstGeom prst="stripedRightArrow">
              <a:avLst/>
            </a:prstGeom>
            <a:gradFill>
              <a:gsLst>
                <a:gs pos="0">
                  <a:srgbClr val="FBFB11">
                    <a:alpha val="100000"/>
                  </a:srgbClr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文本框 14"/>
            <p:cNvSpPr txBox="1"/>
            <p:nvPr/>
          </p:nvSpPr>
          <p:spPr>
            <a:xfrm>
              <a:off x="9456" y="5963"/>
              <a:ext cx="33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发布签到</a:t>
              </a:r>
            </a:p>
          </p:txBody>
        </p:sp>
      </p:grpSp>
      <p:grpSp>
        <p:nvGrpSpPr>
          <p:cNvPr id="245" name="学生"/>
          <p:cNvGrpSpPr/>
          <p:nvPr/>
        </p:nvGrpSpPr>
        <p:grpSpPr>
          <a:xfrm>
            <a:off x="7653248" y="2917329"/>
            <a:ext cx="848027" cy="1487573"/>
            <a:chOff x="1539771" y="3971275"/>
            <a:chExt cx="1236342" cy="2595475"/>
          </a:xfrm>
        </p:grpSpPr>
        <p:grpSp>
          <p:nvGrpSpPr>
            <p:cNvPr id="246" name="组合 245"/>
            <p:cNvGrpSpPr/>
            <p:nvPr/>
          </p:nvGrpSpPr>
          <p:grpSpPr>
            <a:xfrm>
              <a:off x="1539771" y="3971275"/>
              <a:ext cx="993567" cy="1815761"/>
              <a:chOff x="4535167" y="488527"/>
              <a:chExt cx="1047750" cy="2409825"/>
            </a:xfrm>
          </p:grpSpPr>
          <p:sp>
            <p:nvSpPr>
              <p:cNvPr id="248" name="Freeform 136"/>
              <p:cNvSpPr/>
              <p:nvPr/>
            </p:nvSpPr>
            <p:spPr bwMode="auto">
              <a:xfrm>
                <a:off x="4798692" y="2033164"/>
                <a:ext cx="515938" cy="808038"/>
              </a:xfrm>
              <a:custGeom>
                <a:avLst/>
                <a:gdLst>
                  <a:gd name="T0" fmla="*/ 0 w 224"/>
                  <a:gd name="T1" fmla="*/ 0 h 349"/>
                  <a:gd name="T2" fmla="*/ 325 w 224"/>
                  <a:gd name="T3" fmla="*/ 0 h 349"/>
                  <a:gd name="T4" fmla="*/ 289 w 224"/>
                  <a:gd name="T5" fmla="*/ 477 h 349"/>
                  <a:gd name="T6" fmla="*/ 158 w 224"/>
                  <a:gd name="T7" fmla="*/ 509 h 349"/>
                  <a:gd name="T8" fmla="*/ 29 w 224"/>
                  <a:gd name="T9" fmla="*/ 473 h 349"/>
                  <a:gd name="T10" fmla="*/ 0 w 224"/>
                  <a:gd name="T11" fmla="*/ 0 h 3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4" h="349">
                    <a:moveTo>
                      <a:pt x="0" y="0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05" y="285"/>
                      <a:pt x="199" y="327"/>
                    </a:cubicBezTo>
                    <a:cubicBezTo>
                      <a:pt x="109" y="349"/>
                      <a:pt x="109" y="349"/>
                      <a:pt x="109" y="349"/>
                    </a:cubicBezTo>
                    <a:cubicBezTo>
                      <a:pt x="20" y="324"/>
                      <a:pt x="20" y="324"/>
                      <a:pt x="20" y="3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49" name="Freeform 137"/>
              <p:cNvSpPr/>
              <p:nvPr/>
            </p:nvSpPr>
            <p:spPr bwMode="auto">
              <a:xfrm>
                <a:off x="5028880" y="2276052"/>
                <a:ext cx="41275" cy="577850"/>
              </a:xfrm>
              <a:custGeom>
                <a:avLst/>
                <a:gdLst>
                  <a:gd name="T0" fmla="*/ 26 w 26"/>
                  <a:gd name="T1" fmla="*/ 353 h 364"/>
                  <a:gd name="T2" fmla="*/ 18 w 26"/>
                  <a:gd name="T3" fmla="*/ 0 h 364"/>
                  <a:gd name="T4" fmla="*/ 0 w 26"/>
                  <a:gd name="T5" fmla="*/ 351 h 364"/>
                  <a:gd name="T6" fmla="*/ 13 w 26"/>
                  <a:gd name="T7" fmla="*/ 364 h 364"/>
                  <a:gd name="T8" fmla="*/ 26 w 26"/>
                  <a:gd name="T9" fmla="*/ 353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64">
                    <a:moveTo>
                      <a:pt x="26" y="353"/>
                    </a:moveTo>
                    <a:lnTo>
                      <a:pt x="18" y="0"/>
                    </a:lnTo>
                    <a:lnTo>
                      <a:pt x="0" y="351"/>
                    </a:lnTo>
                    <a:lnTo>
                      <a:pt x="13" y="364"/>
                    </a:lnTo>
                    <a:lnTo>
                      <a:pt x="26" y="353"/>
                    </a:lnTo>
                    <a:close/>
                  </a:path>
                </a:pathLst>
              </a:custGeom>
              <a:solidFill>
                <a:srgbClr val="4C3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0" name="Freeform 138"/>
              <p:cNvSpPr/>
              <p:nvPr/>
            </p:nvSpPr>
            <p:spPr bwMode="auto">
              <a:xfrm>
                <a:off x="4630417" y="2747539"/>
                <a:ext cx="452438" cy="150813"/>
              </a:xfrm>
              <a:custGeom>
                <a:avLst/>
                <a:gdLst>
                  <a:gd name="T0" fmla="*/ 140 w 196"/>
                  <a:gd name="T1" fmla="*/ 6 h 65"/>
                  <a:gd name="T2" fmla="*/ 143 w 196"/>
                  <a:gd name="T3" fmla="*/ 92 h 65"/>
                  <a:gd name="T4" fmla="*/ 263 w 196"/>
                  <a:gd name="T5" fmla="*/ 58 h 65"/>
                  <a:gd name="T6" fmla="*/ 140 w 196"/>
                  <a:gd name="T7" fmla="*/ 6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6" y="4"/>
                    </a:moveTo>
                    <a:cubicBezTo>
                      <a:pt x="66" y="6"/>
                      <a:pt x="0" y="65"/>
                      <a:pt x="98" y="63"/>
                    </a:cubicBezTo>
                    <a:cubicBezTo>
                      <a:pt x="196" y="61"/>
                      <a:pt x="182" y="47"/>
                      <a:pt x="181" y="40"/>
                    </a:cubicBezTo>
                    <a:cubicBezTo>
                      <a:pt x="180" y="32"/>
                      <a:pt x="141" y="0"/>
                      <a:pt x="96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1" name="Freeform 139"/>
              <p:cNvSpPr/>
              <p:nvPr/>
            </p:nvSpPr>
            <p:spPr bwMode="auto">
              <a:xfrm>
                <a:off x="5019355" y="2747539"/>
                <a:ext cx="452438" cy="150813"/>
              </a:xfrm>
              <a:custGeom>
                <a:avLst/>
                <a:gdLst>
                  <a:gd name="T0" fmla="*/ 144 w 196"/>
                  <a:gd name="T1" fmla="*/ 6 h 65"/>
                  <a:gd name="T2" fmla="*/ 143 w 196"/>
                  <a:gd name="T3" fmla="*/ 92 h 65"/>
                  <a:gd name="T4" fmla="*/ 22 w 196"/>
                  <a:gd name="T5" fmla="*/ 58 h 65"/>
                  <a:gd name="T6" fmla="*/ 144 w 196"/>
                  <a:gd name="T7" fmla="*/ 6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65">
                    <a:moveTo>
                      <a:pt x="99" y="4"/>
                    </a:moveTo>
                    <a:cubicBezTo>
                      <a:pt x="130" y="6"/>
                      <a:pt x="196" y="65"/>
                      <a:pt x="98" y="63"/>
                    </a:cubicBezTo>
                    <a:cubicBezTo>
                      <a:pt x="0" y="61"/>
                      <a:pt x="13" y="47"/>
                      <a:pt x="15" y="40"/>
                    </a:cubicBezTo>
                    <a:cubicBezTo>
                      <a:pt x="16" y="32"/>
                      <a:pt x="55" y="0"/>
                      <a:pt x="99" y="4"/>
                    </a:cubicBezTo>
                    <a:close/>
                  </a:path>
                </a:pathLst>
              </a:custGeom>
              <a:solidFill>
                <a:srgbClr val="383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2" name="Rectangle 140"/>
              <p:cNvSpPr>
                <a:spLocks noChangeArrowheads="1"/>
              </p:cNvSpPr>
              <p:nvPr/>
            </p:nvSpPr>
            <p:spPr bwMode="auto">
              <a:xfrm>
                <a:off x="4890767" y="1520402"/>
                <a:ext cx="339725" cy="319088"/>
              </a:xfrm>
              <a:prstGeom prst="rect">
                <a:avLst/>
              </a:prstGeom>
              <a:solidFill>
                <a:srgbClr val="F4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3" name="Oval 141"/>
              <p:cNvSpPr>
                <a:spLocks noChangeArrowheads="1"/>
              </p:cNvSpPr>
              <p:nvPr/>
            </p:nvSpPr>
            <p:spPr bwMode="auto">
              <a:xfrm>
                <a:off x="5074917" y="1577552"/>
                <a:ext cx="34925" cy="34925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4" name="Oval 142"/>
              <p:cNvSpPr>
                <a:spLocks noChangeArrowheads="1"/>
              </p:cNvSpPr>
              <p:nvPr/>
            </p:nvSpPr>
            <p:spPr bwMode="auto">
              <a:xfrm>
                <a:off x="5074917" y="1658514"/>
                <a:ext cx="34925" cy="34925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5" name="Oval 143"/>
              <p:cNvSpPr>
                <a:spLocks noChangeArrowheads="1"/>
              </p:cNvSpPr>
              <p:nvPr/>
            </p:nvSpPr>
            <p:spPr bwMode="auto">
              <a:xfrm>
                <a:off x="5074917" y="1737889"/>
                <a:ext cx="34925" cy="36513"/>
              </a:xfrm>
              <a:prstGeom prst="ellipse">
                <a:avLst/>
              </a:pr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6" name="Freeform 144"/>
              <p:cNvSpPr/>
              <p:nvPr/>
            </p:nvSpPr>
            <p:spPr bwMode="auto">
              <a:xfrm>
                <a:off x="4828855" y="1496589"/>
                <a:ext cx="468313" cy="85725"/>
              </a:xfrm>
              <a:custGeom>
                <a:avLst/>
                <a:gdLst>
                  <a:gd name="T0" fmla="*/ 45 w 203"/>
                  <a:gd name="T1" fmla="*/ 0 h 37"/>
                  <a:gd name="T2" fmla="*/ 48 w 203"/>
                  <a:gd name="T3" fmla="*/ 54 h 37"/>
                  <a:gd name="T4" fmla="*/ 147 w 203"/>
                  <a:gd name="T5" fmla="*/ 23 h 37"/>
                  <a:gd name="T6" fmla="*/ 240 w 203"/>
                  <a:gd name="T7" fmla="*/ 54 h 37"/>
                  <a:gd name="T8" fmla="*/ 246 w 203"/>
                  <a:gd name="T9" fmla="*/ 0 h 37"/>
                  <a:gd name="T10" fmla="*/ 45 w 203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3" h="37">
                    <a:moveTo>
                      <a:pt x="31" y="0"/>
                    </a:moveTo>
                    <a:cubicBezTo>
                      <a:pt x="31" y="0"/>
                      <a:pt x="0" y="37"/>
                      <a:pt x="33" y="37"/>
                    </a:cubicBezTo>
                    <a:cubicBezTo>
                      <a:pt x="66" y="37"/>
                      <a:pt x="101" y="16"/>
                      <a:pt x="101" y="16"/>
                    </a:cubicBezTo>
                    <a:cubicBezTo>
                      <a:pt x="101" y="16"/>
                      <a:pt x="128" y="37"/>
                      <a:pt x="165" y="37"/>
                    </a:cubicBezTo>
                    <a:cubicBezTo>
                      <a:pt x="203" y="37"/>
                      <a:pt x="169" y="0"/>
                      <a:pt x="16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7" name="Freeform 145"/>
              <p:cNvSpPr/>
              <p:nvPr/>
            </p:nvSpPr>
            <p:spPr bwMode="auto">
              <a:xfrm>
                <a:off x="5033642" y="1547389"/>
                <a:ext cx="30163" cy="292100"/>
              </a:xfrm>
              <a:custGeom>
                <a:avLst/>
                <a:gdLst>
                  <a:gd name="T0" fmla="*/ 19 w 13"/>
                  <a:gd name="T1" fmla="*/ 0 h 126"/>
                  <a:gd name="T2" fmla="*/ 19 w 13"/>
                  <a:gd name="T3" fmla="*/ 184 h 126"/>
                  <a:gd name="T4" fmla="*/ 19 w 13"/>
                  <a:gd name="T5" fmla="*/ 0 h 1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126">
                    <a:moveTo>
                      <a:pt x="13" y="0"/>
                    </a:moveTo>
                    <a:cubicBezTo>
                      <a:pt x="13" y="126"/>
                      <a:pt x="13" y="126"/>
                      <a:pt x="13" y="126"/>
                    </a:cubicBezTo>
                    <a:cubicBezTo>
                      <a:pt x="13" y="126"/>
                      <a:pt x="0" y="54"/>
                      <a:pt x="13" y="0"/>
                    </a:cubicBezTo>
                    <a:close/>
                  </a:path>
                </a:pathLst>
              </a:custGeom>
              <a:solidFill>
                <a:srgbClr val="E2D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8" name="Freeform 146"/>
              <p:cNvSpPr/>
              <p:nvPr/>
            </p:nvSpPr>
            <p:spPr bwMode="auto">
              <a:xfrm>
                <a:off x="4814567" y="1496589"/>
                <a:ext cx="492125" cy="606425"/>
              </a:xfrm>
              <a:custGeom>
                <a:avLst/>
                <a:gdLst>
                  <a:gd name="T0" fmla="*/ 154 w 213"/>
                  <a:gd name="T1" fmla="*/ 382 h 262"/>
                  <a:gd name="T2" fmla="*/ 310 w 213"/>
                  <a:gd name="T3" fmla="*/ 373 h 262"/>
                  <a:gd name="T4" fmla="*/ 297 w 213"/>
                  <a:gd name="T5" fmla="*/ 17 h 262"/>
                  <a:gd name="T6" fmla="*/ 255 w 213"/>
                  <a:gd name="T7" fmla="*/ 0 h 262"/>
                  <a:gd name="T8" fmla="*/ 154 w 213"/>
                  <a:gd name="T9" fmla="*/ 194 h 262"/>
                  <a:gd name="T10" fmla="*/ 54 w 213"/>
                  <a:gd name="T11" fmla="*/ 0 h 262"/>
                  <a:gd name="T12" fmla="*/ 12 w 213"/>
                  <a:gd name="T13" fmla="*/ 17 h 262"/>
                  <a:gd name="T14" fmla="*/ 0 w 213"/>
                  <a:gd name="T15" fmla="*/ 373 h 262"/>
                  <a:gd name="T16" fmla="*/ 154 w 213"/>
                  <a:gd name="T17" fmla="*/ 382 h 262"/>
                  <a:gd name="T18" fmla="*/ 154 w 213"/>
                  <a:gd name="T19" fmla="*/ 382 h 262"/>
                  <a:gd name="T20" fmla="*/ 154 w 213"/>
                  <a:gd name="T21" fmla="*/ 382 h 262"/>
                  <a:gd name="T22" fmla="*/ 154 w 213"/>
                  <a:gd name="T23" fmla="*/ 382 h 2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3" h="262">
                    <a:moveTo>
                      <a:pt x="106" y="262"/>
                    </a:moveTo>
                    <a:cubicBezTo>
                      <a:pt x="108" y="262"/>
                      <a:pt x="195" y="262"/>
                      <a:pt x="213" y="256"/>
                    </a:cubicBezTo>
                    <a:cubicBezTo>
                      <a:pt x="204" y="12"/>
                      <a:pt x="204" y="12"/>
                      <a:pt x="204" y="12"/>
                    </a:cubicBezTo>
                    <a:cubicBezTo>
                      <a:pt x="204" y="12"/>
                      <a:pt x="198" y="5"/>
                      <a:pt x="175" y="0"/>
                    </a:cubicBezTo>
                    <a:cubicBezTo>
                      <a:pt x="175" y="0"/>
                      <a:pt x="156" y="99"/>
                      <a:pt x="106" y="133"/>
                    </a:cubicBezTo>
                    <a:cubicBezTo>
                      <a:pt x="56" y="99"/>
                      <a:pt x="37" y="0"/>
                      <a:pt x="37" y="0"/>
                    </a:cubicBezTo>
                    <a:cubicBezTo>
                      <a:pt x="15" y="5"/>
                      <a:pt x="8" y="12"/>
                      <a:pt x="8" y="12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8" y="262"/>
                      <a:pt x="105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2"/>
                      <a:pt x="106" y="262"/>
                      <a:pt x="106" y="262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59" name="Freeform 147"/>
              <p:cNvSpPr/>
              <p:nvPr/>
            </p:nvSpPr>
            <p:spPr bwMode="auto">
              <a:xfrm>
                <a:off x="4835205" y="1496589"/>
                <a:ext cx="223838" cy="307975"/>
              </a:xfrm>
              <a:custGeom>
                <a:avLst/>
                <a:gdLst>
                  <a:gd name="T0" fmla="*/ 41 w 97"/>
                  <a:gd name="T1" fmla="*/ 0 h 133"/>
                  <a:gd name="T2" fmla="*/ 6 w 97"/>
                  <a:gd name="T3" fmla="*/ 63 h 133"/>
                  <a:gd name="T4" fmla="*/ 64 w 97"/>
                  <a:gd name="T5" fmla="*/ 130 h 133"/>
                  <a:gd name="T6" fmla="*/ 52 w 97"/>
                  <a:gd name="T7" fmla="*/ 171 h 133"/>
                  <a:gd name="T8" fmla="*/ 141 w 97"/>
                  <a:gd name="T9" fmla="*/ 194 h 133"/>
                  <a:gd name="T10" fmla="*/ 140 w 97"/>
                  <a:gd name="T11" fmla="*/ 194 h 133"/>
                  <a:gd name="T12" fmla="*/ 41 w 97"/>
                  <a:gd name="T13" fmla="*/ 0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28" y="0"/>
                    </a:moveTo>
                    <a:cubicBezTo>
                      <a:pt x="28" y="0"/>
                      <a:pt x="0" y="20"/>
                      <a:pt x="4" y="43"/>
                    </a:cubicBezTo>
                    <a:cubicBezTo>
                      <a:pt x="9" y="67"/>
                      <a:pt x="44" y="89"/>
                      <a:pt x="44" y="89"/>
                    </a:cubicBezTo>
                    <a:cubicBezTo>
                      <a:pt x="44" y="89"/>
                      <a:pt x="29" y="104"/>
                      <a:pt x="36" y="117"/>
                    </a:cubicBezTo>
                    <a:cubicBezTo>
                      <a:pt x="43" y="133"/>
                      <a:pt x="97" y="133"/>
                      <a:pt x="97" y="133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47" y="98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0" name="Freeform 148"/>
              <p:cNvSpPr/>
              <p:nvPr/>
            </p:nvSpPr>
            <p:spPr bwMode="auto">
              <a:xfrm>
                <a:off x="5059042" y="1496589"/>
                <a:ext cx="223838" cy="307975"/>
              </a:xfrm>
              <a:custGeom>
                <a:avLst/>
                <a:gdLst>
                  <a:gd name="T0" fmla="*/ 100 w 97"/>
                  <a:gd name="T1" fmla="*/ 0 h 133"/>
                  <a:gd name="T2" fmla="*/ 135 w 97"/>
                  <a:gd name="T3" fmla="*/ 63 h 133"/>
                  <a:gd name="T4" fmla="*/ 77 w 97"/>
                  <a:gd name="T5" fmla="*/ 130 h 133"/>
                  <a:gd name="T6" fmla="*/ 89 w 97"/>
                  <a:gd name="T7" fmla="*/ 171 h 133"/>
                  <a:gd name="T8" fmla="*/ 0 w 97"/>
                  <a:gd name="T9" fmla="*/ 194 h 133"/>
                  <a:gd name="T10" fmla="*/ 1 w 97"/>
                  <a:gd name="T11" fmla="*/ 194 h 133"/>
                  <a:gd name="T12" fmla="*/ 100 w 97"/>
                  <a:gd name="T13" fmla="*/ 0 h 1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33">
                    <a:moveTo>
                      <a:pt x="69" y="0"/>
                    </a:moveTo>
                    <a:cubicBezTo>
                      <a:pt x="69" y="0"/>
                      <a:pt x="97" y="20"/>
                      <a:pt x="93" y="43"/>
                    </a:cubicBezTo>
                    <a:cubicBezTo>
                      <a:pt x="89" y="67"/>
                      <a:pt x="53" y="89"/>
                      <a:pt x="53" y="89"/>
                    </a:cubicBezTo>
                    <a:cubicBezTo>
                      <a:pt x="53" y="89"/>
                      <a:pt x="68" y="104"/>
                      <a:pt x="61" y="117"/>
                    </a:cubicBezTo>
                    <a:cubicBezTo>
                      <a:pt x="54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50" y="98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1" name="Freeform 149"/>
              <p:cNvSpPr/>
              <p:nvPr/>
            </p:nvSpPr>
            <p:spPr bwMode="auto">
              <a:xfrm>
                <a:off x="4663755" y="1987127"/>
                <a:ext cx="187325" cy="320675"/>
              </a:xfrm>
              <a:custGeom>
                <a:avLst/>
                <a:gdLst>
                  <a:gd name="T0" fmla="*/ 25 w 81"/>
                  <a:gd name="T1" fmla="*/ 0 h 139"/>
                  <a:gd name="T2" fmla="*/ 20 w 81"/>
                  <a:gd name="T3" fmla="*/ 118 h 139"/>
                  <a:gd name="T4" fmla="*/ 90 w 81"/>
                  <a:gd name="T5" fmla="*/ 193 h 139"/>
                  <a:gd name="T6" fmla="*/ 76 w 81"/>
                  <a:gd name="T7" fmla="*/ 125 h 139"/>
                  <a:gd name="T8" fmla="*/ 93 w 81"/>
                  <a:gd name="T9" fmla="*/ 124 h 139"/>
                  <a:gd name="T10" fmla="*/ 90 w 81"/>
                  <a:gd name="T11" fmla="*/ 38 h 139"/>
                  <a:gd name="T12" fmla="*/ 25 w 81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17" y="0"/>
                    </a:moveTo>
                    <a:cubicBezTo>
                      <a:pt x="17" y="0"/>
                      <a:pt x="0" y="45"/>
                      <a:pt x="14" y="81"/>
                    </a:cubicBezTo>
                    <a:cubicBezTo>
                      <a:pt x="28" y="117"/>
                      <a:pt x="43" y="139"/>
                      <a:pt x="62" y="133"/>
                    </a:cubicBezTo>
                    <a:cubicBezTo>
                      <a:pt x="81" y="127"/>
                      <a:pt x="53" y="89"/>
                      <a:pt x="52" y="86"/>
                    </a:cubicBezTo>
                    <a:cubicBezTo>
                      <a:pt x="52" y="86"/>
                      <a:pt x="60" y="91"/>
                      <a:pt x="64" y="85"/>
                    </a:cubicBezTo>
                    <a:cubicBezTo>
                      <a:pt x="67" y="79"/>
                      <a:pt x="69" y="54"/>
                      <a:pt x="62" y="26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2" name="Freeform 150"/>
              <p:cNvSpPr/>
              <p:nvPr/>
            </p:nvSpPr>
            <p:spPr bwMode="auto">
              <a:xfrm>
                <a:off x="4739955" y="2137939"/>
                <a:ext cx="58738" cy="71438"/>
              </a:xfrm>
              <a:custGeom>
                <a:avLst/>
                <a:gdLst>
                  <a:gd name="T0" fmla="*/ 37 w 25"/>
                  <a:gd name="T1" fmla="*/ 45 h 31"/>
                  <a:gd name="T2" fmla="*/ 28 w 25"/>
                  <a:gd name="T3" fmla="*/ 30 h 31"/>
                  <a:gd name="T4" fmla="*/ 10 w 25"/>
                  <a:gd name="T5" fmla="*/ 0 h 31"/>
                  <a:gd name="T6" fmla="*/ 37 w 25"/>
                  <a:gd name="T7" fmla="*/ 45 h 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cubicBezTo>
                      <a:pt x="22" y="26"/>
                      <a:pt x="19" y="22"/>
                      <a:pt x="19" y="21"/>
                    </a:cubicBezTo>
                    <a:cubicBezTo>
                      <a:pt x="19" y="21"/>
                      <a:pt x="10" y="18"/>
                      <a:pt x="7" y="0"/>
                    </a:cubicBezTo>
                    <a:cubicBezTo>
                      <a:pt x="7" y="0"/>
                      <a:pt x="0" y="26"/>
                      <a:pt x="25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3" name="Freeform 151"/>
              <p:cNvSpPr/>
              <p:nvPr/>
            </p:nvSpPr>
            <p:spPr bwMode="auto">
              <a:xfrm>
                <a:off x="5267005" y="1987127"/>
                <a:ext cx="187325" cy="320675"/>
              </a:xfrm>
              <a:custGeom>
                <a:avLst/>
                <a:gdLst>
                  <a:gd name="T0" fmla="*/ 93 w 81"/>
                  <a:gd name="T1" fmla="*/ 0 h 139"/>
                  <a:gd name="T2" fmla="*/ 98 w 81"/>
                  <a:gd name="T3" fmla="*/ 118 h 139"/>
                  <a:gd name="T4" fmla="*/ 28 w 81"/>
                  <a:gd name="T5" fmla="*/ 193 h 139"/>
                  <a:gd name="T6" fmla="*/ 42 w 81"/>
                  <a:gd name="T7" fmla="*/ 125 h 139"/>
                  <a:gd name="T8" fmla="*/ 25 w 81"/>
                  <a:gd name="T9" fmla="*/ 124 h 139"/>
                  <a:gd name="T10" fmla="*/ 28 w 81"/>
                  <a:gd name="T11" fmla="*/ 38 h 139"/>
                  <a:gd name="T12" fmla="*/ 93 w 81"/>
                  <a:gd name="T13" fmla="*/ 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139">
                    <a:moveTo>
                      <a:pt x="64" y="0"/>
                    </a:moveTo>
                    <a:cubicBezTo>
                      <a:pt x="64" y="0"/>
                      <a:pt x="81" y="45"/>
                      <a:pt x="67" y="81"/>
                    </a:cubicBezTo>
                    <a:cubicBezTo>
                      <a:pt x="54" y="117"/>
                      <a:pt x="38" y="139"/>
                      <a:pt x="19" y="133"/>
                    </a:cubicBezTo>
                    <a:cubicBezTo>
                      <a:pt x="0" y="127"/>
                      <a:pt x="28" y="89"/>
                      <a:pt x="29" y="86"/>
                    </a:cubicBezTo>
                    <a:cubicBezTo>
                      <a:pt x="29" y="86"/>
                      <a:pt x="21" y="91"/>
                      <a:pt x="17" y="85"/>
                    </a:cubicBezTo>
                    <a:cubicBezTo>
                      <a:pt x="14" y="79"/>
                      <a:pt x="12" y="54"/>
                      <a:pt x="19" y="2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4" name="Freeform 152"/>
              <p:cNvSpPr/>
              <p:nvPr/>
            </p:nvSpPr>
            <p:spPr bwMode="auto">
              <a:xfrm>
                <a:off x="5319392" y="2137939"/>
                <a:ext cx="58738" cy="71438"/>
              </a:xfrm>
              <a:custGeom>
                <a:avLst/>
                <a:gdLst>
                  <a:gd name="T0" fmla="*/ 0 w 25"/>
                  <a:gd name="T1" fmla="*/ 45 h 31"/>
                  <a:gd name="T2" fmla="*/ 9 w 25"/>
                  <a:gd name="T3" fmla="*/ 30 h 31"/>
                  <a:gd name="T4" fmla="*/ 27 w 25"/>
                  <a:gd name="T5" fmla="*/ 0 h 31"/>
                  <a:gd name="T6" fmla="*/ 0 w 25"/>
                  <a:gd name="T7" fmla="*/ 45 h 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0" y="31"/>
                    </a:moveTo>
                    <a:cubicBezTo>
                      <a:pt x="3" y="26"/>
                      <a:pt x="6" y="22"/>
                      <a:pt x="6" y="21"/>
                    </a:cubicBezTo>
                    <a:cubicBezTo>
                      <a:pt x="6" y="21"/>
                      <a:pt x="15" y="18"/>
                      <a:pt x="18" y="0"/>
                    </a:cubicBezTo>
                    <a:cubicBezTo>
                      <a:pt x="18" y="0"/>
                      <a:pt x="25" y="26"/>
                      <a:pt x="0" y="31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5" name="Freeform 153"/>
              <p:cNvSpPr/>
              <p:nvPr/>
            </p:nvSpPr>
            <p:spPr bwMode="auto">
              <a:xfrm>
                <a:off x="4685980" y="1523577"/>
                <a:ext cx="147638" cy="558800"/>
              </a:xfrm>
              <a:custGeom>
                <a:avLst/>
                <a:gdLst>
                  <a:gd name="T0" fmla="*/ 93 w 64"/>
                  <a:gd name="T1" fmla="*/ 0 h 241"/>
                  <a:gd name="T2" fmla="*/ 0 w 64"/>
                  <a:gd name="T3" fmla="*/ 332 h 241"/>
                  <a:gd name="T4" fmla="*/ 81 w 64"/>
                  <a:gd name="T5" fmla="*/ 351 h 241"/>
                  <a:gd name="T6" fmla="*/ 93 w 6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241">
                    <a:moveTo>
                      <a:pt x="64" y="0"/>
                    </a:moveTo>
                    <a:cubicBezTo>
                      <a:pt x="64" y="0"/>
                      <a:pt x="8" y="59"/>
                      <a:pt x="0" y="227"/>
                    </a:cubicBezTo>
                    <a:cubicBezTo>
                      <a:pt x="0" y="227"/>
                      <a:pt x="39" y="241"/>
                      <a:pt x="56" y="240"/>
                    </a:cubicBezTo>
                    <a:cubicBezTo>
                      <a:pt x="60" y="156"/>
                      <a:pt x="63" y="75"/>
                      <a:pt x="64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6" name="Freeform 154"/>
              <p:cNvSpPr/>
              <p:nvPr/>
            </p:nvSpPr>
            <p:spPr bwMode="auto">
              <a:xfrm>
                <a:off x="5286055" y="1523577"/>
                <a:ext cx="149225" cy="558800"/>
              </a:xfrm>
              <a:custGeom>
                <a:avLst/>
                <a:gdLst>
                  <a:gd name="T0" fmla="*/ 0 w 65"/>
                  <a:gd name="T1" fmla="*/ 0 h 241"/>
                  <a:gd name="T2" fmla="*/ 94 w 65"/>
                  <a:gd name="T3" fmla="*/ 332 h 241"/>
                  <a:gd name="T4" fmla="*/ 12 w 65"/>
                  <a:gd name="T5" fmla="*/ 351 h 241"/>
                  <a:gd name="T6" fmla="*/ 0 w 65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5" h="241">
                    <a:moveTo>
                      <a:pt x="0" y="0"/>
                    </a:moveTo>
                    <a:cubicBezTo>
                      <a:pt x="0" y="0"/>
                      <a:pt x="56" y="59"/>
                      <a:pt x="65" y="227"/>
                    </a:cubicBezTo>
                    <a:cubicBezTo>
                      <a:pt x="65" y="227"/>
                      <a:pt x="25" y="241"/>
                      <a:pt x="8" y="240"/>
                    </a:cubicBezTo>
                    <a:cubicBezTo>
                      <a:pt x="4" y="144"/>
                      <a:pt x="0" y="47"/>
                      <a:pt x="0" y="0"/>
                    </a:cubicBezTo>
                    <a:close/>
                  </a:path>
                </a:pathLst>
              </a:custGeom>
              <a:solidFill>
                <a:srgbClr val="3F3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7" name="Freeform 155"/>
              <p:cNvSpPr/>
              <p:nvPr/>
            </p:nvSpPr>
            <p:spPr bwMode="auto">
              <a:xfrm>
                <a:off x="4793930" y="1664864"/>
                <a:ext cx="34925" cy="414338"/>
              </a:xfrm>
              <a:custGeom>
                <a:avLst/>
                <a:gdLst>
                  <a:gd name="T0" fmla="*/ 0 w 15"/>
                  <a:gd name="T1" fmla="*/ 260 h 179"/>
                  <a:gd name="T2" fmla="*/ 13 w 15"/>
                  <a:gd name="T3" fmla="*/ 261 h 179"/>
                  <a:gd name="T4" fmla="*/ 22 w 15"/>
                  <a:gd name="T5" fmla="*/ 0 h 179"/>
                  <a:gd name="T6" fmla="*/ 0 w 15"/>
                  <a:gd name="T7" fmla="*/ 260 h 1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179">
                    <a:moveTo>
                      <a:pt x="0" y="178"/>
                    </a:moveTo>
                    <a:cubicBezTo>
                      <a:pt x="3" y="179"/>
                      <a:pt x="6" y="179"/>
                      <a:pt x="9" y="17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8" name="Freeform 156"/>
              <p:cNvSpPr/>
              <p:nvPr/>
            </p:nvSpPr>
            <p:spPr bwMode="auto">
              <a:xfrm>
                <a:off x="5290817" y="1664864"/>
                <a:ext cx="36513" cy="414338"/>
              </a:xfrm>
              <a:custGeom>
                <a:avLst/>
                <a:gdLst>
                  <a:gd name="T0" fmla="*/ 23 w 16"/>
                  <a:gd name="T1" fmla="*/ 260 h 179"/>
                  <a:gd name="T2" fmla="*/ 9 w 16"/>
                  <a:gd name="T3" fmla="*/ 261 h 179"/>
                  <a:gd name="T4" fmla="*/ 0 w 16"/>
                  <a:gd name="T5" fmla="*/ 0 h 179"/>
                  <a:gd name="T6" fmla="*/ 23 w 16"/>
                  <a:gd name="T7" fmla="*/ 260 h 1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" h="179">
                    <a:moveTo>
                      <a:pt x="16" y="178"/>
                    </a:moveTo>
                    <a:cubicBezTo>
                      <a:pt x="12" y="179"/>
                      <a:pt x="9" y="179"/>
                      <a:pt x="6" y="17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" y="178"/>
                    </a:lnTo>
                    <a:close/>
                  </a:path>
                </a:pathLst>
              </a:custGeom>
              <a:solidFill>
                <a:srgbClr val="30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69" name="Freeform 157"/>
              <p:cNvSpPr/>
              <p:nvPr/>
            </p:nvSpPr>
            <p:spPr bwMode="auto">
              <a:xfrm>
                <a:off x="4551042" y="1004464"/>
                <a:ext cx="193675" cy="339725"/>
              </a:xfrm>
              <a:custGeom>
                <a:avLst/>
                <a:gdLst>
                  <a:gd name="T0" fmla="*/ 103 w 84"/>
                  <a:gd name="T1" fmla="*/ 41 h 147"/>
                  <a:gd name="T2" fmla="*/ 41 w 84"/>
                  <a:gd name="T3" fmla="*/ 23 h 147"/>
                  <a:gd name="T4" fmla="*/ 122 w 84"/>
                  <a:gd name="T5" fmla="*/ 214 h 147"/>
                  <a:gd name="T6" fmla="*/ 103 w 84"/>
                  <a:gd name="T7" fmla="*/ 41 h 1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71" y="28"/>
                    </a:moveTo>
                    <a:cubicBezTo>
                      <a:pt x="71" y="28"/>
                      <a:pt x="57" y="0"/>
                      <a:pt x="28" y="16"/>
                    </a:cubicBezTo>
                    <a:cubicBezTo>
                      <a:pt x="0" y="31"/>
                      <a:pt x="16" y="135"/>
                      <a:pt x="84" y="147"/>
                    </a:cubicBezTo>
                    <a:lnTo>
                      <a:pt x="71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0" name="Freeform 158"/>
              <p:cNvSpPr/>
              <p:nvPr/>
            </p:nvSpPr>
            <p:spPr bwMode="auto">
              <a:xfrm>
                <a:off x="5374955" y="1004464"/>
                <a:ext cx="193675" cy="339725"/>
              </a:xfrm>
              <a:custGeom>
                <a:avLst/>
                <a:gdLst>
                  <a:gd name="T0" fmla="*/ 19 w 84"/>
                  <a:gd name="T1" fmla="*/ 41 h 147"/>
                  <a:gd name="T2" fmla="*/ 80 w 84"/>
                  <a:gd name="T3" fmla="*/ 23 h 147"/>
                  <a:gd name="T4" fmla="*/ 0 w 84"/>
                  <a:gd name="T5" fmla="*/ 214 h 147"/>
                  <a:gd name="T6" fmla="*/ 19 w 84"/>
                  <a:gd name="T7" fmla="*/ 41 h 14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47">
                    <a:moveTo>
                      <a:pt x="13" y="28"/>
                    </a:moveTo>
                    <a:cubicBezTo>
                      <a:pt x="13" y="28"/>
                      <a:pt x="27" y="0"/>
                      <a:pt x="55" y="16"/>
                    </a:cubicBezTo>
                    <a:cubicBezTo>
                      <a:pt x="84" y="31"/>
                      <a:pt x="68" y="135"/>
                      <a:pt x="0" y="147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4D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1" name="Freeform 159"/>
              <p:cNvSpPr/>
              <p:nvPr/>
            </p:nvSpPr>
            <p:spPr bwMode="auto">
              <a:xfrm>
                <a:off x="4697092" y="893339"/>
                <a:ext cx="723900" cy="619125"/>
              </a:xfrm>
              <a:custGeom>
                <a:avLst/>
                <a:gdLst>
                  <a:gd name="T0" fmla="*/ 0 w 314"/>
                  <a:gd name="T1" fmla="*/ 0 h 268"/>
                  <a:gd name="T2" fmla="*/ 0 w 314"/>
                  <a:gd name="T3" fmla="*/ 227 h 268"/>
                  <a:gd name="T4" fmla="*/ 228 w 314"/>
                  <a:gd name="T5" fmla="*/ 390 h 268"/>
                  <a:gd name="T6" fmla="*/ 456 w 314"/>
                  <a:gd name="T7" fmla="*/ 227 h 268"/>
                  <a:gd name="T8" fmla="*/ 456 w 314"/>
                  <a:gd name="T9" fmla="*/ 227 h 268"/>
                  <a:gd name="T10" fmla="*/ 456 w 314"/>
                  <a:gd name="T11" fmla="*/ 20 h 268"/>
                  <a:gd name="T12" fmla="*/ 0 w 314"/>
                  <a:gd name="T13" fmla="*/ 0 h 2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4" h="268">
                    <a:moveTo>
                      <a:pt x="0" y="0"/>
                    </a:moveTo>
                    <a:cubicBezTo>
                      <a:pt x="0" y="156"/>
                      <a:pt x="0" y="156"/>
                      <a:pt x="0" y="156"/>
                    </a:cubicBezTo>
                    <a:cubicBezTo>
                      <a:pt x="6" y="255"/>
                      <a:pt x="93" y="268"/>
                      <a:pt x="157" y="268"/>
                    </a:cubicBezTo>
                    <a:cubicBezTo>
                      <a:pt x="222" y="268"/>
                      <a:pt x="308" y="255"/>
                      <a:pt x="314" y="156"/>
                    </a:cubicBezTo>
                    <a:cubicBezTo>
                      <a:pt x="314" y="156"/>
                      <a:pt x="314" y="156"/>
                      <a:pt x="314" y="156"/>
                    </a:cubicBezTo>
                    <a:cubicBezTo>
                      <a:pt x="314" y="14"/>
                      <a:pt x="314" y="14"/>
                      <a:pt x="314" y="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2" name="Freeform 160"/>
              <p:cNvSpPr/>
              <p:nvPr/>
            </p:nvSpPr>
            <p:spPr bwMode="auto">
              <a:xfrm>
                <a:off x="4535167" y="488527"/>
                <a:ext cx="1047750" cy="649288"/>
              </a:xfrm>
              <a:custGeom>
                <a:avLst/>
                <a:gdLst>
                  <a:gd name="T0" fmla="*/ 51 w 454"/>
                  <a:gd name="T1" fmla="*/ 348 h 281"/>
                  <a:gd name="T2" fmla="*/ 330 w 454"/>
                  <a:gd name="T3" fmla="*/ 0 h 281"/>
                  <a:gd name="T4" fmla="*/ 609 w 454"/>
                  <a:gd name="T5" fmla="*/ 348 h 281"/>
                  <a:gd name="T6" fmla="*/ 563 w 454"/>
                  <a:gd name="T7" fmla="*/ 357 h 281"/>
                  <a:gd name="T8" fmla="*/ 563 w 454"/>
                  <a:gd name="T9" fmla="*/ 384 h 281"/>
                  <a:gd name="T10" fmla="*/ 170 w 454"/>
                  <a:gd name="T11" fmla="*/ 301 h 281"/>
                  <a:gd name="T12" fmla="*/ 113 w 454"/>
                  <a:gd name="T13" fmla="*/ 269 h 281"/>
                  <a:gd name="T14" fmla="*/ 108 w 454"/>
                  <a:gd name="T15" fmla="*/ 357 h 281"/>
                  <a:gd name="T16" fmla="*/ 51 w 454"/>
                  <a:gd name="T17" fmla="*/ 348 h 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4" h="281">
                    <a:moveTo>
                      <a:pt x="35" y="239"/>
                    </a:moveTo>
                    <a:cubicBezTo>
                      <a:pt x="35" y="239"/>
                      <a:pt x="0" y="0"/>
                      <a:pt x="227" y="0"/>
                    </a:cubicBezTo>
                    <a:cubicBezTo>
                      <a:pt x="454" y="0"/>
                      <a:pt x="419" y="239"/>
                      <a:pt x="419" y="239"/>
                    </a:cubicBezTo>
                    <a:cubicBezTo>
                      <a:pt x="406" y="231"/>
                      <a:pt x="393" y="237"/>
                      <a:pt x="387" y="245"/>
                    </a:cubicBezTo>
                    <a:cubicBezTo>
                      <a:pt x="383" y="252"/>
                      <a:pt x="384" y="257"/>
                      <a:pt x="387" y="264"/>
                    </a:cubicBezTo>
                    <a:cubicBezTo>
                      <a:pt x="212" y="281"/>
                      <a:pt x="147" y="234"/>
                      <a:pt x="117" y="207"/>
                    </a:cubicBezTo>
                    <a:cubicBezTo>
                      <a:pt x="106" y="196"/>
                      <a:pt x="95" y="181"/>
                      <a:pt x="78" y="185"/>
                    </a:cubicBezTo>
                    <a:cubicBezTo>
                      <a:pt x="74" y="245"/>
                      <a:pt x="74" y="245"/>
                      <a:pt x="74" y="245"/>
                    </a:cubicBezTo>
                    <a:cubicBezTo>
                      <a:pt x="61" y="237"/>
                      <a:pt x="47" y="233"/>
                      <a:pt x="35" y="239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3" name="Freeform 161"/>
              <p:cNvSpPr/>
              <p:nvPr/>
            </p:nvSpPr>
            <p:spPr bwMode="auto">
              <a:xfrm>
                <a:off x="4841555" y="1193377"/>
                <a:ext cx="111125" cy="41275"/>
              </a:xfrm>
              <a:custGeom>
                <a:avLst/>
                <a:gdLst>
                  <a:gd name="T0" fmla="*/ 6 w 48"/>
                  <a:gd name="T1" fmla="*/ 26 h 18"/>
                  <a:gd name="T2" fmla="*/ 3 w 48"/>
                  <a:gd name="T3" fmla="*/ 26 h 18"/>
                  <a:gd name="T4" fmla="*/ 1 w 48"/>
                  <a:gd name="T5" fmla="*/ 19 h 18"/>
                  <a:gd name="T6" fmla="*/ 35 w 48"/>
                  <a:gd name="T7" fmla="*/ 1 h 18"/>
                  <a:gd name="T8" fmla="*/ 69 w 48"/>
                  <a:gd name="T9" fmla="*/ 19 h 18"/>
                  <a:gd name="T10" fmla="*/ 66 w 48"/>
                  <a:gd name="T11" fmla="*/ 26 h 18"/>
                  <a:gd name="T12" fmla="*/ 60 w 48"/>
                  <a:gd name="T13" fmla="*/ 23 h 18"/>
                  <a:gd name="T14" fmla="*/ 35 w 48"/>
                  <a:gd name="T15" fmla="*/ 12 h 18"/>
                  <a:gd name="T16" fmla="*/ 10 w 48"/>
                  <a:gd name="T17" fmla="*/ 23 h 18"/>
                  <a:gd name="T18" fmla="*/ 6 w 48"/>
                  <a:gd name="T19" fmla="*/ 26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2"/>
                      <a:pt x="6" y="1"/>
                      <a:pt x="24" y="1"/>
                    </a:cubicBezTo>
                    <a:cubicBezTo>
                      <a:pt x="41" y="0"/>
                      <a:pt x="47" y="13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1" y="16"/>
                    </a:cubicBezTo>
                    <a:cubicBezTo>
                      <a:pt x="40" y="16"/>
                      <a:pt x="37" y="7"/>
                      <a:pt x="24" y="8"/>
                    </a:cubicBezTo>
                    <a:cubicBezTo>
                      <a:pt x="11" y="8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4" name="Freeform 162"/>
              <p:cNvSpPr/>
              <p:nvPr/>
            </p:nvSpPr>
            <p:spPr bwMode="auto">
              <a:xfrm>
                <a:off x="5214617" y="1193377"/>
                <a:ext cx="109538" cy="41275"/>
              </a:xfrm>
              <a:custGeom>
                <a:avLst/>
                <a:gdLst>
                  <a:gd name="T0" fmla="*/ 6 w 48"/>
                  <a:gd name="T1" fmla="*/ 26 h 18"/>
                  <a:gd name="T2" fmla="*/ 3 w 48"/>
                  <a:gd name="T3" fmla="*/ 26 h 18"/>
                  <a:gd name="T4" fmla="*/ 1 w 48"/>
                  <a:gd name="T5" fmla="*/ 19 h 18"/>
                  <a:gd name="T6" fmla="*/ 35 w 48"/>
                  <a:gd name="T7" fmla="*/ 1 h 18"/>
                  <a:gd name="T8" fmla="*/ 68 w 48"/>
                  <a:gd name="T9" fmla="*/ 19 h 18"/>
                  <a:gd name="T10" fmla="*/ 65 w 48"/>
                  <a:gd name="T11" fmla="*/ 26 h 18"/>
                  <a:gd name="T12" fmla="*/ 58 w 48"/>
                  <a:gd name="T13" fmla="*/ 23 h 18"/>
                  <a:gd name="T14" fmla="*/ 35 w 48"/>
                  <a:gd name="T15" fmla="*/ 12 h 18"/>
                  <a:gd name="T16" fmla="*/ 10 w 48"/>
                  <a:gd name="T17" fmla="*/ 23 h 18"/>
                  <a:gd name="T18" fmla="*/ 6 w 48"/>
                  <a:gd name="T19" fmla="*/ 26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18">
                    <a:moveTo>
                      <a:pt x="4" y="18"/>
                    </a:moveTo>
                    <a:cubicBezTo>
                      <a:pt x="3" y="18"/>
                      <a:pt x="3" y="18"/>
                      <a:pt x="2" y="18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3"/>
                      <a:pt x="6" y="0"/>
                      <a:pt x="24" y="1"/>
                    </a:cubicBezTo>
                    <a:cubicBezTo>
                      <a:pt x="41" y="1"/>
                      <a:pt x="47" y="12"/>
                      <a:pt x="47" y="13"/>
                    </a:cubicBezTo>
                    <a:cubicBezTo>
                      <a:pt x="48" y="15"/>
                      <a:pt x="47" y="17"/>
                      <a:pt x="45" y="18"/>
                    </a:cubicBezTo>
                    <a:cubicBezTo>
                      <a:pt x="43" y="18"/>
                      <a:pt x="41" y="18"/>
                      <a:pt x="40" y="16"/>
                    </a:cubicBezTo>
                    <a:cubicBezTo>
                      <a:pt x="40" y="16"/>
                      <a:pt x="36" y="8"/>
                      <a:pt x="24" y="8"/>
                    </a:cubicBezTo>
                    <a:cubicBezTo>
                      <a:pt x="11" y="7"/>
                      <a:pt x="7" y="16"/>
                      <a:pt x="7" y="16"/>
                    </a:cubicBezTo>
                    <a:cubicBezTo>
                      <a:pt x="6" y="17"/>
                      <a:pt x="5" y="18"/>
                      <a:pt x="4" y="18"/>
                    </a:cubicBezTo>
                    <a:close/>
                  </a:path>
                </a:pathLst>
              </a:custGeom>
              <a:solidFill>
                <a:srgbClr val="3A33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5" name="Freeform 163"/>
              <p:cNvSpPr/>
              <p:nvPr/>
            </p:nvSpPr>
            <p:spPr bwMode="auto">
              <a:xfrm>
                <a:off x="5008242" y="1290214"/>
                <a:ext cx="138113" cy="55563"/>
              </a:xfrm>
              <a:custGeom>
                <a:avLst/>
                <a:gdLst>
                  <a:gd name="T0" fmla="*/ 0 w 60"/>
                  <a:gd name="T1" fmla="*/ 0 h 24"/>
                  <a:gd name="T2" fmla="*/ 44 w 60"/>
                  <a:gd name="T3" fmla="*/ 34 h 24"/>
                  <a:gd name="T4" fmla="*/ 87 w 60"/>
                  <a:gd name="T5" fmla="*/ 0 h 24"/>
                  <a:gd name="T6" fmla="*/ 44 w 60"/>
                  <a:gd name="T7" fmla="*/ 22 h 24"/>
                  <a:gd name="T8" fmla="*/ 0 w 60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24">
                    <a:moveTo>
                      <a:pt x="0" y="0"/>
                    </a:moveTo>
                    <a:cubicBezTo>
                      <a:pt x="0" y="0"/>
                      <a:pt x="5" y="24"/>
                      <a:pt x="30" y="23"/>
                    </a:cubicBezTo>
                    <a:cubicBezTo>
                      <a:pt x="55" y="23"/>
                      <a:pt x="60" y="0"/>
                      <a:pt x="60" y="0"/>
                    </a:cubicBezTo>
                    <a:cubicBezTo>
                      <a:pt x="60" y="0"/>
                      <a:pt x="45" y="15"/>
                      <a:pt x="30" y="15"/>
                    </a:cubicBezTo>
                    <a:cubicBezTo>
                      <a:pt x="15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6" name="Freeform 164"/>
              <p:cNvSpPr/>
              <p:nvPr/>
            </p:nvSpPr>
            <p:spPr bwMode="auto">
              <a:xfrm>
                <a:off x="4901880" y="1385464"/>
                <a:ext cx="363538" cy="76200"/>
              </a:xfrm>
              <a:custGeom>
                <a:avLst/>
                <a:gdLst>
                  <a:gd name="T0" fmla="*/ 118 w 157"/>
                  <a:gd name="T1" fmla="*/ 42 h 33"/>
                  <a:gd name="T2" fmla="*/ 111 w 157"/>
                  <a:gd name="T3" fmla="*/ 42 h 33"/>
                  <a:gd name="T4" fmla="*/ 3 w 157"/>
                  <a:gd name="T5" fmla="*/ 9 h 33"/>
                  <a:gd name="T6" fmla="*/ 1 w 157"/>
                  <a:gd name="T7" fmla="*/ 3 h 33"/>
                  <a:gd name="T8" fmla="*/ 9 w 157"/>
                  <a:gd name="T9" fmla="*/ 1 h 33"/>
                  <a:gd name="T10" fmla="*/ 222 w 157"/>
                  <a:gd name="T11" fmla="*/ 3 h 33"/>
                  <a:gd name="T12" fmla="*/ 228 w 157"/>
                  <a:gd name="T13" fmla="*/ 4 h 33"/>
                  <a:gd name="T14" fmla="*/ 226 w 157"/>
                  <a:gd name="T15" fmla="*/ 10 h 33"/>
                  <a:gd name="T16" fmla="*/ 118 w 157"/>
                  <a:gd name="T17" fmla="*/ 42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7" h="33">
                    <a:moveTo>
                      <a:pt x="81" y="29"/>
                    </a:moveTo>
                    <a:cubicBezTo>
                      <a:pt x="79" y="29"/>
                      <a:pt x="77" y="29"/>
                      <a:pt x="76" y="29"/>
                    </a:cubicBezTo>
                    <a:cubicBezTo>
                      <a:pt x="48" y="28"/>
                      <a:pt x="21" y="20"/>
                      <a:pt x="2" y="6"/>
                    </a:cubicBezTo>
                    <a:cubicBezTo>
                      <a:pt x="1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40" y="26"/>
                      <a:pt x="106" y="33"/>
                      <a:pt x="152" y="2"/>
                    </a:cubicBezTo>
                    <a:cubicBezTo>
                      <a:pt x="153" y="1"/>
                      <a:pt x="155" y="2"/>
                      <a:pt x="156" y="3"/>
                    </a:cubicBezTo>
                    <a:cubicBezTo>
                      <a:pt x="157" y="4"/>
                      <a:pt x="157" y="6"/>
                      <a:pt x="155" y="7"/>
                    </a:cubicBezTo>
                    <a:cubicBezTo>
                      <a:pt x="135" y="21"/>
                      <a:pt x="108" y="29"/>
                      <a:pt x="81" y="29"/>
                    </a:cubicBezTo>
                    <a:close/>
                  </a:path>
                </a:pathLst>
              </a:custGeom>
              <a:solidFill>
                <a:srgbClr val="EF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7" name="Freeform 165"/>
              <p:cNvSpPr/>
              <p:nvPr/>
            </p:nvSpPr>
            <p:spPr bwMode="auto">
              <a:xfrm>
                <a:off x="4805042" y="1107652"/>
                <a:ext cx="147638" cy="46038"/>
              </a:xfrm>
              <a:custGeom>
                <a:avLst/>
                <a:gdLst>
                  <a:gd name="T0" fmla="*/ 13 w 64"/>
                  <a:gd name="T1" fmla="*/ 29 h 20"/>
                  <a:gd name="T2" fmla="*/ 13 w 64"/>
                  <a:gd name="T3" fmla="*/ 29 h 20"/>
                  <a:gd name="T4" fmla="*/ 0 w 64"/>
                  <a:gd name="T5" fmla="*/ 13 h 20"/>
                  <a:gd name="T6" fmla="*/ 47 w 64"/>
                  <a:gd name="T7" fmla="*/ 0 h 20"/>
                  <a:gd name="T8" fmla="*/ 93 w 64"/>
                  <a:gd name="T9" fmla="*/ 15 h 20"/>
                  <a:gd name="T10" fmla="*/ 80 w 64"/>
                  <a:gd name="T11" fmla="*/ 29 h 20"/>
                  <a:gd name="T12" fmla="*/ 80 w 64"/>
                  <a:gd name="T13" fmla="*/ 29 h 20"/>
                  <a:gd name="T14" fmla="*/ 47 w 64"/>
                  <a:gd name="T15" fmla="*/ 20 h 20"/>
                  <a:gd name="T16" fmla="*/ 13 w 64"/>
                  <a:gd name="T17" fmla="*/ 29 h 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" h="20">
                    <a:moveTo>
                      <a:pt x="9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53" y="0"/>
                      <a:pt x="63" y="9"/>
                      <a:pt x="64" y="1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48" y="14"/>
                      <a:pt x="32" y="14"/>
                    </a:cubicBezTo>
                    <a:cubicBezTo>
                      <a:pt x="16" y="14"/>
                      <a:pt x="9" y="20"/>
                      <a:pt x="9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278" name="Freeform 166"/>
              <p:cNvSpPr/>
              <p:nvPr/>
            </p:nvSpPr>
            <p:spPr bwMode="auto">
              <a:xfrm>
                <a:off x="5214617" y="1107652"/>
                <a:ext cx="149225" cy="46038"/>
              </a:xfrm>
              <a:custGeom>
                <a:avLst/>
                <a:gdLst>
                  <a:gd name="T0" fmla="*/ 80 w 65"/>
                  <a:gd name="T1" fmla="*/ 29 h 20"/>
                  <a:gd name="T2" fmla="*/ 46 w 65"/>
                  <a:gd name="T3" fmla="*/ 20 h 20"/>
                  <a:gd name="T4" fmla="*/ 13 w 65"/>
                  <a:gd name="T5" fmla="*/ 29 h 20"/>
                  <a:gd name="T6" fmla="*/ 13 w 65"/>
                  <a:gd name="T7" fmla="*/ 29 h 20"/>
                  <a:gd name="T8" fmla="*/ 0 w 65"/>
                  <a:gd name="T9" fmla="*/ 15 h 20"/>
                  <a:gd name="T10" fmla="*/ 46 w 65"/>
                  <a:gd name="T11" fmla="*/ 0 h 20"/>
                  <a:gd name="T12" fmla="*/ 46 w 65"/>
                  <a:gd name="T13" fmla="*/ 0 h 20"/>
                  <a:gd name="T14" fmla="*/ 94 w 65"/>
                  <a:gd name="T15" fmla="*/ 13 h 20"/>
                  <a:gd name="T16" fmla="*/ 80 w 65"/>
                  <a:gd name="T17" fmla="*/ 29 h 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" h="20">
                    <a:moveTo>
                      <a:pt x="55" y="20"/>
                    </a:moveTo>
                    <a:cubicBezTo>
                      <a:pt x="55" y="20"/>
                      <a:pt x="48" y="14"/>
                      <a:pt x="32" y="14"/>
                    </a:cubicBezTo>
                    <a:cubicBezTo>
                      <a:pt x="17" y="14"/>
                      <a:pt x="10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9"/>
                      <a:pt x="1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3" y="0"/>
                      <a:pt x="63" y="9"/>
                      <a:pt x="65" y="9"/>
                    </a:cubicBezTo>
                    <a:cubicBezTo>
                      <a:pt x="55" y="20"/>
                      <a:pt x="55" y="20"/>
                      <a:pt x="55" y="20"/>
                    </a:cubicBezTo>
                    <a:close/>
                  </a:path>
                </a:pathLst>
              </a:custGeom>
              <a:solidFill>
                <a:srgbClr val="7F5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 dirty="0">
                  <a:solidFill>
                    <a:prstClr val="black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247" name="文本框 217"/>
            <p:cNvSpPr txBox="1"/>
            <p:nvPr/>
          </p:nvSpPr>
          <p:spPr>
            <a:xfrm>
              <a:off x="1592054" y="5870970"/>
              <a:ext cx="1184059" cy="69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学生</a:t>
              </a: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3693071" y="2641853"/>
            <a:ext cx="1461443" cy="1795514"/>
            <a:chOff x="3693071" y="2569845"/>
            <a:chExt cx="1461443" cy="1795514"/>
          </a:xfrm>
        </p:grpSpPr>
        <p:pic>
          <p:nvPicPr>
            <p:cNvPr id="280" name="教师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71" y="2569845"/>
              <a:ext cx="1461443" cy="1461444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81" name="文本框 217"/>
            <p:cNvSpPr txBox="1"/>
            <p:nvPr/>
          </p:nvSpPr>
          <p:spPr>
            <a:xfrm>
              <a:off x="4046309" y="3965249"/>
              <a:ext cx="812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教师</a:t>
              </a:r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8806501" y="2183176"/>
            <a:ext cx="1224135" cy="2104787"/>
            <a:chOff x="8806501" y="2111168"/>
            <a:chExt cx="1224135" cy="2104787"/>
          </a:xfrm>
        </p:grpSpPr>
        <p:pic>
          <p:nvPicPr>
            <p:cNvPr id="283" name="签到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72071" y="2111168"/>
              <a:ext cx="1071367" cy="1580722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8806501" y="3846623"/>
              <a:ext cx="122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手势签到</a:t>
              </a:r>
            </a:p>
          </p:txBody>
        </p:sp>
      </p:grpSp>
      <p:grpSp>
        <p:nvGrpSpPr>
          <p:cNvPr id="285" name="学生群"/>
          <p:cNvGrpSpPr/>
          <p:nvPr/>
        </p:nvGrpSpPr>
        <p:grpSpPr>
          <a:xfrm>
            <a:off x="9694083" y="2608595"/>
            <a:ext cx="2567940" cy="2863215"/>
            <a:chOff x="14076" y="4094"/>
            <a:chExt cx="4044" cy="4509"/>
          </a:xfrm>
          <a:solidFill>
            <a:schemeClr val="bg2">
              <a:lumMod val="25000"/>
            </a:schemeClr>
          </a:solidFill>
        </p:grpSpPr>
        <p:sp>
          <p:nvSpPr>
            <p:cNvPr id="286" name="人"/>
            <p:cNvSpPr/>
            <p:nvPr/>
          </p:nvSpPr>
          <p:spPr bwMode="auto">
            <a:xfrm>
              <a:off x="14148" y="5678"/>
              <a:ext cx="960" cy="1224"/>
            </a:xfrm>
            <a:custGeom>
              <a:avLst/>
              <a:gdLst>
                <a:gd name="T0" fmla="*/ 534881516 w 3326"/>
                <a:gd name="T1" fmla="*/ 820328952 h 3951"/>
                <a:gd name="T2" fmla="*/ 534881516 w 3326"/>
                <a:gd name="T3" fmla="*/ 820328952 h 3951"/>
                <a:gd name="T4" fmla="*/ 158037697 w 3326"/>
                <a:gd name="T5" fmla="*/ 820328952 h 3951"/>
                <a:gd name="T6" fmla="*/ 158037697 w 3326"/>
                <a:gd name="T7" fmla="*/ 820328952 h 3951"/>
                <a:gd name="T8" fmla="*/ 0 w 3326"/>
                <a:gd name="T9" fmla="*/ 820328952 h 3951"/>
                <a:gd name="T10" fmla="*/ 84204081 w 3326"/>
                <a:gd name="T11" fmla="*/ 623499796 h 3951"/>
                <a:gd name="T12" fmla="*/ 149949417 w 3326"/>
                <a:gd name="T13" fmla="*/ 557890229 h 3951"/>
                <a:gd name="T14" fmla="*/ 553962261 w 3326"/>
                <a:gd name="T15" fmla="*/ 557890229 h 3951"/>
                <a:gd name="T16" fmla="*/ 619499960 w 3326"/>
                <a:gd name="T17" fmla="*/ 623499796 h 3951"/>
                <a:gd name="T18" fmla="*/ 689808301 w 3326"/>
                <a:gd name="T19" fmla="*/ 820328952 h 3951"/>
                <a:gd name="T20" fmla="*/ 534881516 w 3326"/>
                <a:gd name="T21" fmla="*/ 820328952 h 3951"/>
                <a:gd name="T22" fmla="*/ 187073635 w 3326"/>
                <a:gd name="T23" fmla="*/ 590902555 h 3951"/>
                <a:gd name="T24" fmla="*/ 135016402 w 3326"/>
                <a:gd name="T25" fmla="*/ 643016586 h 3951"/>
                <a:gd name="T26" fmla="*/ 68234248 w 3326"/>
                <a:gd name="T27" fmla="*/ 787108855 h 3951"/>
                <a:gd name="T28" fmla="*/ 159074972 w 3326"/>
                <a:gd name="T29" fmla="*/ 787108855 h 3951"/>
                <a:gd name="T30" fmla="*/ 193295459 w 3326"/>
                <a:gd name="T31" fmla="*/ 590902555 h 3951"/>
                <a:gd name="T32" fmla="*/ 187073635 w 3326"/>
                <a:gd name="T33" fmla="*/ 590902555 h 3951"/>
                <a:gd name="T34" fmla="*/ 259663250 w 3326"/>
                <a:gd name="T35" fmla="*/ 590902555 h 3951"/>
                <a:gd name="T36" fmla="*/ 349259518 w 3326"/>
                <a:gd name="T37" fmla="*/ 760117326 h 3951"/>
                <a:gd name="T38" fmla="*/ 438648605 w 3326"/>
                <a:gd name="T39" fmla="*/ 590902555 h 3951"/>
                <a:gd name="T40" fmla="*/ 259663250 w 3326"/>
                <a:gd name="T41" fmla="*/ 590902555 h 3951"/>
                <a:gd name="T42" fmla="*/ 565783909 w 3326"/>
                <a:gd name="T43" fmla="*/ 643016586 h 3951"/>
                <a:gd name="T44" fmla="*/ 513726677 w 3326"/>
                <a:gd name="T45" fmla="*/ 590902555 h 3951"/>
                <a:gd name="T46" fmla="*/ 501490210 w 3326"/>
                <a:gd name="T47" fmla="*/ 590902555 h 3951"/>
                <a:gd name="T48" fmla="*/ 534051878 w 3326"/>
                <a:gd name="T49" fmla="*/ 787108855 h 3951"/>
                <a:gd name="T50" fmla="*/ 621574053 w 3326"/>
                <a:gd name="T51" fmla="*/ 787108855 h 3951"/>
                <a:gd name="T52" fmla="*/ 565783909 w 3326"/>
                <a:gd name="T53" fmla="*/ 643016586 h 3951"/>
                <a:gd name="T54" fmla="*/ 339511964 w 3326"/>
                <a:gd name="T55" fmla="*/ 520309678 h 3951"/>
                <a:gd name="T56" fmla="*/ 79641077 w 3326"/>
                <a:gd name="T57" fmla="*/ 260155067 h 3951"/>
                <a:gd name="T58" fmla="*/ 339511964 w 3326"/>
                <a:gd name="T59" fmla="*/ 0 h 3951"/>
                <a:gd name="T60" fmla="*/ 599175214 w 3326"/>
                <a:gd name="T61" fmla="*/ 260155067 h 3951"/>
                <a:gd name="T62" fmla="*/ 339511964 w 3326"/>
                <a:gd name="T63" fmla="*/ 520309678 h 3951"/>
                <a:gd name="T64" fmla="*/ 399449839 w 3326"/>
                <a:gd name="T65" fmla="*/ 105473775 h 3951"/>
                <a:gd name="T66" fmla="*/ 141238682 w 3326"/>
                <a:gd name="T67" fmla="*/ 260155067 h 3951"/>
                <a:gd name="T68" fmla="*/ 339511964 w 3326"/>
                <a:gd name="T69" fmla="*/ 458645023 h 3951"/>
                <a:gd name="T70" fmla="*/ 537577609 w 3326"/>
                <a:gd name="T71" fmla="*/ 260155067 h 3951"/>
                <a:gd name="T72" fmla="*/ 399449839 w 3326"/>
                <a:gd name="T73" fmla="*/ 105473775 h 39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26" h="3951">
                  <a:moveTo>
                    <a:pt x="2579" y="3951"/>
                  </a:moveTo>
                  <a:cubicBezTo>
                    <a:pt x="2579" y="3951"/>
                    <a:pt x="2579" y="3951"/>
                    <a:pt x="2579" y="3951"/>
                  </a:cubicBezTo>
                  <a:cubicBezTo>
                    <a:pt x="2542" y="3951"/>
                    <a:pt x="853" y="3951"/>
                    <a:pt x="762" y="3951"/>
                  </a:cubicBezTo>
                  <a:cubicBezTo>
                    <a:pt x="762" y="3951"/>
                    <a:pt x="762" y="3951"/>
                    <a:pt x="762" y="3951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406" y="3003"/>
                    <a:pt x="406" y="3003"/>
                    <a:pt x="406" y="3003"/>
                  </a:cubicBezTo>
                  <a:cubicBezTo>
                    <a:pt x="406" y="3003"/>
                    <a:pt x="548" y="2687"/>
                    <a:pt x="723" y="2687"/>
                  </a:cubicBezTo>
                  <a:cubicBezTo>
                    <a:pt x="2671" y="2687"/>
                    <a:pt x="2671" y="2687"/>
                    <a:pt x="2671" y="2687"/>
                  </a:cubicBezTo>
                  <a:cubicBezTo>
                    <a:pt x="2846" y="2687"/>
                    <a:pt x="2987" y="3003"/>
                    <a:pt x="2987" y="3003"/>
                  </a:cubicBezTo>
                  <a:cubicBezTo>
                    <a:pt x="3326" y="3951"/>
                    <a:pt x="3326" y="3951"/>
                    <a:pt x="3326" y="3951"/>
                  </a:cubicBezTo>
                  <a:lnTo>
                    <a:pt x="2579" y="3951"/>
                  </a:lnTo>
                  <a:close/>
                  <a:moveTo>
                    <a:pt x="902" y="2846"/>
                  </a:moveTo>
                  <a:cubicBezTo>
                    <a:pt x="764" y="2846"/>
                    <a:pt x="651" y="3097"/>
                    <a:pt x="651" y="3097"/>
                  </a:cubicBezTo>
                  <a:cubicBezTo>
                    <a:pt x="329" y="3791"/>
                    <a:pt x="329" y="3791"/>
                    <a:pt x="329" y="3791"/>
                  </a:cubicBezTo>
                  <a:cubicBezTo>
                    <a:pt x="767" y="3791"/>
                    <a:pt x="767" y="3791"/>
                    <a:pt x="767" y="3791"/>
                  </a:cubicBezTo>
                  <a:cubicBezTo>
                    <a:pt x="788" y="3418"/>
                    <a:pt x="876" y="3049"/>
                    <a:pt x="932" y="2846"/>
                  </a:cubicBezTo>
                  <a:lnTo>
                    <a:pt x="902" y="2846"/>
                  </a:lnTo>
                  <a:close/>
                  <a:moveTo>
                    <a:pt x="1252" y="2846"/>
                  </a:moveTo>
                  <a:cubicBezTo>
                    <a:pt x="1318" y="3322"/>
                    <a:pt x="1486" y="3661"/>
                    <a:pt x="1684" y="3661"/>
                  </a:cubicBezTo>
                  <a:cubicBezTo>
                    <a:pt x="1882" y="3661"/>
                    <a:pt x="2050" y="3322"/>
                    <a:pt x="2115" y="2846"/>
                  </a:cubicBezTo>
                  <a:lnTo>
                    <a:pt x="1252" y="2846"/>
                  </a:lnTo>
                  <a:close/>
                  <a:moveTo>
                    <a:pt x="2728" y="3097"/>
                  </a:moveTo>
                  <a:cubicBezTo>
                    <a:pt x="2728" y="3097"/>
                    <a:pt x="2616" y="2846"/>
                    <a:pt x="2477" y="2846"/>
                  </a:cubicBezTo>
                  <a:cubicBezTo>
                    <a:pt x="2418" y="2846"/>
                    <a:pt x="2418" y="2846"/>
                    <a:pt x="2418" y="2846"/>
                  </a:cubicBezTo>
                  <a:cubicBezTo>
                    <a:pt x="2476" y="3029"/>
                    <a:pt x="2558" y="3360"/>
                    <a:pt x="2575" y="3791"/>
                  </a:cubicBezTo>
                  <a:cubicBezTo>
                    <a:pt x="2997" y="3791"/>
                    <a:pt x="2997" y="3791"/>
                    <a:pt x="2997" y="3791"/>
                  </a:cubicBezTo>
                  <a:lnTo>
                    <a:pt x="2728" y="3097"/>
                  </a:lnTo>
                  <a:close/>
                  <a:moveTo>
                    <a:pt x="1637" y="2506"/>
                  </a:moveTo>
                  <a:cubicBezTo>
                    <a:pt x="945" y="2506"/>
                    <a:pt x="384" y="1945"/>
                    <a:pt x="384" y="1253"/>
                  </a:cubicBezTo>
                  <a:cubicBezTo>
                    <a:pt x="384" y="561"/>
                    <a:pt x="945" y="0"/>
                    <a:pt x="1637" y="0"/>
                  </a:cubicBezTo>
                  <a:cubicBezTo>
                    <a:pt x="2328" y="0"/>
                    <a:pt x="2889" y="561"/>
                    <a:pt x="2889" y="1253"/>
                  </a:cubicBezTo>
                  <a:cubicBezTo>
                    <a:pt x="2889" y="1945"/>
                    <a:pt x="2328" y="2506"/>
                    <a:pt x="1637" y="2506"/>
                  </a:cubicBezTo>
                  <a:close/>
                  <a:moveTo>
                    <a:pt x="1926" y="508"/>
                  </a:moveTo>
                  <a:cubicBezTo>
                    <a:pt x="1583" y="1430"/>
                    <a:pt x="1024" y="1239"/>
                    <a:pt x="681" y="1253"/>
                  </a:cubicBezTo>
                  <a:cubicBezTo>
                    <a:pt x="681" y="1781"/>
                    <a:pt x="1109" y="2209"/>
                    <a:pt x="1637" y="2209"/>
                  </a:cubicBezTo>
                  <a:cubicBezTo>
                    <a:pt x="2165" y="2209"/>
                    <a:pt x="2592" y="1781"/>
                    <a:pt x="2592" y="1253"/>
                  </a:cubicBezTo>
                  <a:cubicBezTo>
                    <a:pt x="1934" y="1107"/>
                    <a:pt x="2283" y="732"/>
                    <a:pt x="1926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" name="人"/>
            <p:cNvSpPr/>
            <p:nvPr/>
          </p:nvSpPr>
          <p:spPr bwMode="auto">
            <a:xfrm>
              <a:off x="15662" y="5678"/>
              <a:ext cx="887" cy="1172"/>
            </a:xfrm>
            <a:custGeom>
              <a:avLst/>
              <a:gdLst>
                <a:gd name="T0" fmla="*/ 534881516 w 3326"/>
                <a:gd name="T1" fmla="*/ 820328952 h 3951"/>
                <a:gd name="T2" fmla="*/ 534881516 w 3326"/>
                <a:gd name="T3" fmla="*/ 820328952 h 3951"/>
                <a:gd name="T4" fmla="*/ 158037697 w 3326"/>
                <a:gd name="T5" fmla="*/ 820328952 h 3951"/>
                <a:gd name="T6" fmla="*/ 158037697 w 3326"/>
                <a:gd name="T7" fmla="*/ 820328952 h 3951"/>
                <a:gd name="T8" fmla="*/ 0 w 3326"/>
                <a:gd name="T9" fmla="*/ 820328952 h 3951"/>
                <a:gd name="T10" fmla="*/ 84204081 w 3326"/>
                <a:gd name="T11" fmla="*/ 623499796 h 3951"/>
                <a:gd name="T12" fmla="*/ 149949417 w 3326"/>
                <a:gd name="T13" fmla="*/ 557890229 h 3951"/>
                <a:gd name="T14" fmla="*/ 553962261 w 3326"/>
                <a:gd name="T15" fmla="*/ 557890229 h 3951"/>
                <a:gd name="T16" fmla="*/ 619499960 w 3326"/>
                <a:gd name="T17" fmla="*/ 623499796 h 3951"/>
                <a:gd name="T18" fmla="*/ 689808301 w 3326"/>
                <a:gd name="T19" fmla="*/ 820328952 h 3951"/>
                <a:gd name="T20" fmla="*/ 534881516 w 3326"/>
                <a:gd name="T21" fmla="*/ 820328952 h 3951"/>
                <a:gd name="T22" fmla="*/ 187073635 w 3326"/>
                <a:gd name="T23" fmla="*/ 590902555 h 3951"/>
                <a:gd name="T24" fmla="*/ 135016402 w 3326"/>
                <a:gd name="T25" fmla="*/ 643016586 h 3951"/>
                <a:gd name="T26" fmla="*/ 68234248 w 3326"/>
                <a:gd name="T27" fmla="*/ 787108855 h 3951"/>
                <a:gd name="T28" fmla="*/ 159074972 w 3326"/>
                <a:gd name="T29" fmla="*/ 787108855 h 3951"/>
                <a:gd name="T30" fmla="*/ 193295459 w 3326"/>
                <a:gd name="T31" fmla="*/ 590902555 h 3951"/>
                <a:gd name="T32" fmla="*/ 187073635 w 3326"/>
                <a:gd name="T33" fmla="*/ 590902555 h 3951"/>
                <a:gd name="T34" fmla="*/ 259663250 w 3326"/>
                <a:gd name="T35" fmla="*/ 590902555 h 3951"/>
                <a:gd name="T36" fmla="*/ 349259518 w 3326"/>
                <a:gd name="T37" fmla="*/ 760117326 h 3951"/>
                <a:gd name="T38" fmla="*/ 438648605 w 3326"/>
                <a:gd name="T39" fmla="*/ 590902555 h 3951"/>
                <a:gd name="T40" fmla="*/ 259663250 w 3326"/>
                <a:gd name="T41" fmla="*/ 590902555 h 3951"/>
                <a:gd name="T42" fmla="*/ 565783909 w 3326"/>
                <a:gd name="T43" fmla="*/ 643016586 h 3951"/>
                <a:gd name="T44" fmla="*/ 513726677 w 3326"/>
                <a:gd name="T45" fmla="*/ 590902555 h 3951"/>
                <a:gd name="T46" fmla="*/ 501490210 w 3326"/>
                <a:gd name="T47" fmla="*/ 590902555 h 3951"/>
                <a:gd name="T48" fmla="*/ 534051878 w 3326"/>
                <a:gd name="T49" fmla="*/ 787108855 h 3951"/>
                <a:gd name="T50" fmla="*/ 621574053 w 3326"/>
                <a:gd name="T51" fmla="*/ 787108855 h 3951"/>
                <a:gd name="T52" fmla="*/ 565783909 w 3326"/>
                <a:gd name="T53" fmla="*/ 643016586 h 3951"/>
                <a:gd name="T54" fmla="*/ 339511964 w 3326"/>
                <a:gd name="T55" fmla="*/ 520309678 h 3951"/>
                <a:gd name="T56" fmla="*/ 79641077 w 3326"/>
                <a:gd name="T57" fmla="*/ 260155067 h 3951"/>
                <a:gd name="T58" fmla="*/ 339511964 w 3326"/>
                <a:gd name="T59" fmla="*/ 0 h 3951"/>
                <a:gd name="T60" fmla="*/ 599175214 w 3326"/>
                <a:gd name="T61" fmla="*/ 260155067 h 3951"/>
                <a:gd name="T62" fmla="*/ 339511964 w 3326"/>
                <a:gd name="T63" fmla="*/ 520309678 h 3951"/>
                <a:gd name="T64" fmla="*/ 399449839 w 3326"/>
                <a:gd name="T65" fmla="*/ 105473775 h 3951"/>
                <a:gd name="T66" fmla="*/ 141238682 w 3326"/>
                <a:gd name="T67" fmla="*/ 260155067 h 3951"/>
                <a:gd name="T68" fmla="*/ 339511964 w 3326"/>
                <a:gd name="T69" fmla="*/ 458645023 h 3951"/>
                <a:gd name="T70" fmla="*/ 537577609 w 3326"/>
                <a:gd name="T71" fmla="*/ 260155067 h 3951"/>
                <a:gd name="T72" fmla="*/ 399449839 w 3326"/>
                <a:gd name="T73" fmla="*/ 105473775 h 39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26" h="3951">
                  <a:moveTo>
                    <a:pt x="2579" y="3951"/>
                  </a:moveTo>
                  <a:cubicBezTo>
                    <a:pt x="2579" y="3951"/>
                    <a:pt x="2579" y="3951"/>
                    <a:pt x="2579" y="3951"/>
                  </a:cubicBezTo>
                  <a:cubicBezTo>
                    <a:pt x="2542" y="3951"/>
                    <a:pt x="853" y="3951"/>
                    <a:pt x="762" y="3951"/>
                  </a:cubicBezTo>
                  <a:cubicBezTo>
                    <a:pt x="762" y="3951"/>
                    <a:pt x="762" y="3951"/>
                    <a:pt x="762" y="3951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406" y="3003"/>
                    <a:pt x="406" y="3003"/>
                    <a:pt x="406" y="3003"/>
                  </a:cubicBezTo>
                  <a:cubicBezTo>
                    <a:pt x="406" y="3003"/>
                    <a:pt x="548" y="2687"/>
                    <a:pt x="723" y="2687"/>
                  </a:cubicBezTo>
                  <a:cubicBezTo>
                    <a:pt x="2671" y="2687"/>
                    <a:pt x="2671" y="2687"/>
                    <a:pt x="2671" y="2687"/>
                  </a:cubicBezTo>
                  <a:cubicBezTo>
                    <a:pt x="2846" y="2687"/>
                    <a:pt x="2987" y="3003"/>
                    <a:pt x="2987" y="3003"/>
                  </a:cubicBezTo>
                  <a:cubicBezTo>
                    <a:pt x="3326" y="3951"/>
                    <a:pt x="3326" y="3951"/>
                    <a:pt x="3326" y="3951"/>
                  </a:cubicBezTo>
                  <a:lnTo>
                    <a:pt x="2579" y="3951"/>
                  </a:lnTo>
                  <a:close/>
                  <a:moveTo>
                    <a:pt x="902" y="2846"/>
                  </a:moveTo>
                  <a:cubicBezTo>
                    <a:pt x="764" y="2846"/>
                    <a:pt x="651" y="3097"/>
                    <a:pt x="651" y="3097"/>
                  </a:cubicBezTo>
                  <a:cubicBezTo>
                    <a:pt x="329" y="3791"/>
                    <a:pt x="329" y="3791"/>
                    <a:pt x="329" y="3791"/>
                  </a:cubicBezTo>
                  <a:cubicBezTo>
                    <a:pt x="767" y="3791"/>
                    <a:pt x="767" y="3791"/>
                    <a:pt x="767" y="3791"/>
                  </a:cubicBezTo>
                  <a:cubicBezTo>
                    <a:pt x="788" y="3418"/>
                    <a:pt x="876" y="3049"/>
                    <a:pt x="932" y="2846"/>
                  </a:cubicBezTo>
                  <a:lnTo>
                    <a:pt x="902" y="2846"/>
                  </a:lnTo>
                  <a:close/>
                  <a:moveTo>
                    <a:pt x="1252" y="2846"/>
                  </a:moveTo>
                  <a:cubicBezTo>
                    <a:pt x="1318" y="3322"/>
                    <a:pt x="1486" y="3661"/>
                    <a:pt x="1684" y="3661"/>
                  </a:cubicBezTo>
                  <a:cubicBezTo>
                    <a:pt x="1882" y="3661"/>
                    <a:pt x="2050" y="3322"/>
                    <a:pt x="2115" y="2846"/>
                  </a:cubicBezTo>
                  <a:lnTo>
                    <a:pt x="1252" y="2846"/>
                  </a:lnTo>
                  <a:close/>
                  <a:moveTo>
                    <a:pt x="2728" y="3097"/>
                  </a:moveTo>
                  <a:cubicBezTo>
                    <a:pt x="2728" y="3097"/>
                    <a:pt x="2616" y="2846"/>
                    <a:pt x="2477" y="2846"/>
                  </a:cubicBezTo>
                  <a:cubicBezTo>
                    <a:pt x="2418" y="2846"/>
                    <a:pt x="2418" y="2846"/>
                    <a:pt x="2418" y="2846"/>
                  </a:cubicBezTo>
                  <a:cubicBezTo>
                    <a:pt x="2476" y="3029"/>
                    <a:pt x="2558" y="3360"/>
                    <a:pt x="2575" y="3791"/>
                  </a:cubicBezTo>
                  <a:cubicBezTo>
                    <a:pt x="2997" y="3791"/>
                    <a:pt x="2997" y="3791"/>
                    <a:pt x="2997" y="3791"/>
                  </a:cubicBezTo>
                  <a:lnTo>
                    <a:pt x="2728" y="3097"/>
                  </a:lnTo>
                  <a:close/>
                  <a:moveTo>
                    <a:pt x="1637" y="2506"/>
                  </a:moveTo>
                  <a:cubicBezTo>
                    <a:pt x="945" y="2506"/>
                    <a:pt x="384" y="1945"/>
                    <a:pt x="384" y="1253"/>
                  </a:cubicBezTo>
                  <a:cubicBezTo>
                    <a:pt x="384" y="561"/>
                    <a:pt x="945" y="0"/>
                    <a:pt x="1637" y="0"/>
                  </a:cubicBezTo>
                  <a:cubicBezTo>
                    <a:pt x="2328" y="0"/>
                    <a:pt x="2889" y="561"/>
                    <a:pt x="2889" y="1253"/>
                  </a:cubicBezTo>
                  <a:cubicBezTo>
                    <a:pt x="2889" y="1945"/>
                    <a:pt x="2328" y="2506"/>
                    <a:pt x="1637" y="2506"/>
                  </a:cubicBezTo>
                  <a:close/>
                  <a:moveTo>
                    <a:pt x="1926" y="508"/>
                  </a:moveTo>
                  <a:cubicBezTo>
                    <a:pt x="1583" y="1430"/>
                    <a:pt x="1024" y="1239"/>
                    <a:pt x="681" y="1253"/>
                  </a:cubicBezTo>
                  <a:cubicBezTo>
                    <a:pt x="681" y="1781"/>
                    <a:pt x="1109" y="2209"/>
                    <a:pt x="1637" y="2209"/>
                  </a:cubicBezTo>
                  <a:cubicBezTo>
                    <a:pt x="2165" y="2209"/>
                    <a:pt x="2592" y="1781"/>
                    <a:pt x="2592" y="1253"/>
                  </a:cubicBezTo>
                  <a:cubicBezTo>
                    <a:pt x="1934" y="1107"/>
                    <a:pt x="2283" y="732"/>
                    <a:pt x="1926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8" name="人"/>
            <p:cNvSpPr/>
            <p:nvPr/>
          </p:nvSpPr>
          <p:spPr bwMode="auto">
            <a:xfrm>
              <a:off x="15600" y="4094"/>
              <a:ext cx="960" cy="1344"/>
            </a:xfrm>
            <a:custGeom>
              <a:avLst/>
              <a:gdLst>
                <a:gd name="T0" fmla="*/ 0 w 2244"/>
                <a:gd name="T1" fmla="*/ 1192026366 h 2719"/>
                <a:gd name="T2" fmla="*/ 124849370 w 2244"/>
                <a:gd name="T3" fmla="*/ 900047615 h 2719"/>
                <a:gd name="T4" fmla="*/ 247945988 w 2244"/>
                <a:gd name="T5" fmla="*/ 802721585 h 2719"/>
                <a:gd name="T6" fmla="*/ 752599742 w 2244"/>
                <a:gd name="T7" fmla="*/ 802721585 h 2719"/>
                <a:gd name="T8" fmla="*/ 878762849 w 2244"/>
                <a:gd name="T9" fmla="*/ 900047615 h 2719"/>
                <a:gd name="T10" fmla="*/ 983022837 w 2244"/>
                <a:gd name="T11" fmla="*/ 1192026366 h 2719"/>
                <a:gd name="T12" fmla="*/ 0 w 2244"/>
                <a:gd name="T13" fmla="*/ 1192026366 h 2719"/>
                <a:gd name="T14" fmla="*/ 489758997 w 2244"/>
                <a:gd name="T15" fmla="*/ 778171257 h 2719"/>
                <a:gd name="T16" fmla="*/ 100755144 w 2244"/>
                <a:gd name="T17" fmla="*/ 389304781 h 2719"/>
                <a:gd name="T18" fmla="*/ 489758997 w 2244"/>
                <a:gd name="T19" fmla="*/ 0 h 2719"/>
                <a:gd name="T20" fmla="*/ 878762849 w 2244"/>
                <a:gd name="T21" fmla="*/ 389304781 h 2719"/>
                <a:gd name="T22" fmla="*/ 489758997 w 2244"/>
                <a:gd name="T23" fmla="*/ 778171257 h 2719"/>
                <a:gd name="T24" fmla="*/ 425801067 w 2244"/>
                <a:gd name="T25" fmla="*/ 105655795 h 2719"/>
                <a:gd name="T26" fmla="*/ 191435436 w 2244"/>
                <a:gd name="T27" fmla="*/ 389304781 h 2719"/>
                <a:gd name="T28" fmla="*/ 489758997 w 2244"/>
                <a:gd name="T29" fmla="*/ 687859418 h 2719"/>
                <a:gd name="T30" fmla="*/ 788083219 w 2244"/>
                <a:gd name="T31" fmla="*/ 389304781 h 2719"/>
                <a:gd name="T32" fmla="*/ 425801067 w 2244"/>
                <a:gd name="T33" fmla="*/ 105655795 h 27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4" h="2719">
                  <a:moveTo>
                    <a:pt x="0" y="2719"/>
                  </a:moveTo>
                  <a:cubicBezTo>
                    <a:pt x="285" y="2053"/>
                    <a:pt x="285" y="2053"/>
                    <a:pt x="285" y="2053"/>
                  </a:cubicBezTo>
                  <a:cubicBezTo>
                    <a:pt x="285" y="2053"/>
                    <a:pt x="347" y="1831"/>
                    <a:pt x="566" y="1831"/>
                  </a:cubicBezTo>
                  <a:cubicBezTo>
                    <a:pt x="1718" y="1831"/>
                    <a:pt x="1718" y="1831"/>
                    <a:pt x="1718" y="1831"/>
                  </a:cubicBezTo>
                  <a:cubicBezTo>
                    <a:pt x="1938" y="1831"/>
                    <a:pt x="2006" y="2053"/>
                    <a:pt x="2006" y="2053"/>
                  </a:cubicBezTo>
                  <a:cubicBezTo>
                    <a:pt x="2244" y="2719"/>
                    <a:pt x="2244" y="2719"/>
                    <a:pt x="2244" y="2719"/>
                  </a:cubicBezTo>
                  <a:lnTo>
                    <a:pt x="0" y="2719"/>
                  </a:lnTo>
                  <a:close/>
                  <a:moveTo>
                    <a:pt x="1118" y="1775"/>
                  </a:moveTo>
                  <a:cubicBezTo>
                    <a:pt x="627" y="1775"/>
                    <a:pt x="230" y="1378"/>
                    <a:pt x="230" y="888"/>
                  </a:cubicBezTo>
                  <a:cubicBezTo>
                    <a:pt x="230" y="397"/>
                    <a:pt x="627" y="0"/>
                    <a:pt x="1118" y="0"/>
                  </a:cubicBezTo>
                  <a:cubicBezTo>
                    <a:pt x="1608" y="0"/>
                    <a:pt x="2006" y="397"/>
                    <a:pt x="2006" y="888"/>
                  </a:cubicBezTo>
                  <a:cubicBezTo>
                    <a:pt x="2006" y="1378"/>
                    <a:pt x="1608" y="1775"/>
                    <a:pt x="1118" y="1775"/>
                  </a:cubicBezTo>
                  <a:close/>
                  <a:moveTo>
                    <a:pt x="972" y="241"/>
                  </a:moveTo>
                  <a:cubicBezTo>
                    <a:pt x="700" y="338"/>
                    <a:pt x="1033" y="685"/>
                    <a:pt x="437" y="888"/>
                  </a:cubicBezTo>
                  <a:cubicBezTo>
                    <a:pt x="437" y="1264"/>
                    <a:pt x="742" y="1569"/>
                    <a:pt x="1118" y="1569"/>
                  </a:cubicBezTo>
                  <a:cubicBezTo>
                    <a:pt x="1494" y="1569"/>
                    <a:pt x="1799" y="1264"/>
                    <a:pt x="1799" y="888"/>
                  </a:cubicBezTo>
                  <a:cubicBezTo>
                    <a:pt x="1452" y="602"/>
                    <a:pt x="870" y="734"/>
                    <a:pt x="97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9" name="人"/>
            <p:cNvSpPr/>
            <p:nvPr/>
          </p:nvSpPr>
          <p:spPr bwMode="auto">
            <a:xfrm>
              <a:off x="17112" y="5678"/>
              <a:ext cx="1008" cy="1344"/>
            </a:xfrm>
            <a:custGeom>
              <a:avLst/>
              <a:gdLst>
                <a:gd name="T0" fmla="*/ 852600388 w 2394"/>
                <a:gd name="T1" fmla="*/ 397320362 h 2775"/>
                <a:gd name="T2" fmla="*/ 113203081 w 2394"/>
                <a:gd name="T3" fmla="*/ 370383806 h 2775"/>
                <a:gd name="T4" fmla="*/ 194844271 w 2394"/>
                <a:gd name="T5" fmla="*/ 280312873 h 2775"/>
                <a:gd name="T6" fmla="*/ 770118057 w 2394"/>
                <a:gd name="T7" fmla="*/ 280312873 h 2775"/>
                <a:gd name="T8" fmla="*/ 842500219 w 2394"/>
                <a:gd name="T9" fmla="*/ 280312873 h 2775"/>
                <a:gd name="T10" fmla="*/ 948970287 w 2394"/>
                <a:gd name="T11" fmla="*/ 280312873 h 2775"/>
                <a:gd name="T12" fmla="*/ 948970287 w 2394"/>
                <a:gd name="T13" fmla="*/ 397320362 h 2775"/>
                <a:gd name="T14" fmla="*/ 483533076 w 2394"/>
                <a:gd name="T15" fmla="*/ 653222183 h 2775"/>
                <a:gd name="T16" fmla="*/ 186847926 w 2394"/>
                <a:gd name="T17" fmla="*/ 397320362 h 2775"/>
                <a:gd name="T18" fmla="*/ 836188100 w 2394"/>
                <a:gd name="T19" fmla="*/ 257164250 h 2775"/>
                <a:gd name="T20" fmla="*/ 483533076 w 2394"/>
                <a:gd name="T21" fmla="*/ 0 h 2775"/>
                <a:gd name="T22" fmla="*/ 555494992 w 2394"/>
                <a:gd name="T23" fmla="*/ 222651179 h 2775"/>
                <a:gd name="T24" fmla="*/ 609781938 w 2394"/>
                <a:gd name="T25" fmla="*/ 157833997 h 2775"/>
                <a:gd name="T26" fmla="*/ 537820022 w 2394"/>
                <a:gd name="T27" fmla="*/ 117428515 h 2775"/>
                <a:gd name="T28" fmla="*/ 611043972 w 2394"/>
                <a:gd name="T29" fmla="*/ 72393048 h 2775"/>
                <a:gd name="T30" fmla="*/ 506257482 w 2394"/>
                <a:gd name="T31" fmla="*/ 46718920 h 2775"/>
                <a:gd name="T32" fmla="*/ 542028317 w 2394"/>
                <a:gd name="T33" fmla="*/ 148995054 h 2775"/>
                <a:gd name="T34" fmla="*/ 566015406 w 2394"/>
                <a:gd name="T35" fmla="*/ 159938476 h 2775"/>
                <a:gd name="T36" fmla="*/ 553811415 w 2394"/>
                <a:gd name="T37" fmla="*/ 195292949 h 2775"/>
                <a:gd name="T38" fmla="*/ 542028317 w 2394"/>
                <a:gd name="T39" fmla="*/ 169618821 h 2775"/>
                <a:gd name="T40" fmla="*/ 501208046 w 2394"/>
                <a:gd name="T41" fmla="*/ 175090208 h 2775"/>
                <a:gd name="T42" fmla="*/ 305942881 w 2394"/>
                <a:gd name="T43" fmla="*/ 719722819 h 2775"/>
                <a:gd name="T44" fmla="*/ 469645507 w 2394"/>
                <a:gd name="T45" fmla="*/ 1025709819 h 2775"/>
                <a:gd name="T46" fmla="*/ 515936756 w 2394"/>
                <a:gd name="T47" fmla="*/ 845148225 h 2775"/>
                <a:gd name="T48" fmla="*/ 705310049 w 2394"/>
                <a:gd name="T49" fmla="*/ 807688624 h 2775"/>
                <a:gd name="T50" fmla="*/ 515936756 w 2394"/>
                <a:gd name="T51" fmla="*/ 845148225 h 2775"/>
                <a:gd name="T52" fmla="*/ 260072526 w 2394"/>
                <a:gd name="T53" fmla="*/ 794220346 h 2775"/>
                <a:gd name="T54" fmla="*/ 236927225 w 2394"/>
                <a:gd name="T55" fmla="*/ 840518241 h 2775"/>
                <a:gd name="T56" fmla="*/ 96790794 w 2394"/>
                <a:gd name="T57" fmla="*/ 1120831113 h 2775"/>
                <a:gd name="T58" fmla="*/ 806309138 w 2394"/>
                <a:gd name="T59" fmla="*/ 915857819 h 2775"/>
                <a:gd name="T60" fmla="*/ 727193315 w 2394"/>
                <a:gd name="T61" fmla="*/ 840518241 h 2775"/>
                <a:gd name="T62" fmla="*/ 789475957 w 2394"/>
                <a:gd name="T63" fmla="*/ 794220346 h 2775"/>
                <a:gd name="T64" fmla="*/ 983057545 w 2394"/>
                <a:gd name="T65" fmla="*/ 1167971059 h 2775"/>
                <a:gd name="T66" fmla="*/ 225143479 w 2394"/>
                <a:gd name="T67" fmla="*/ 1167971059 h 2775"/>
                <a:gd name="T68" fmla="*/ 119936094 w 2394"/>
                <a:gd name="T69" fmla="*/ 887658187 h 27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94" h="2775">
                  <a:moveTo>
                    <a:pt x="2255" y="944"/>
                  </a:moveTo>
                  <a:cubicBezTo>
                    <a:pt x="2026" y="944"/>
                    <a:pt x="2026" y="944"/>
                    <a:pt x="2026" y="944"/>
                  </a:cubicBezTo>
                  <a:cubicBezTo>
                    <a:pt x="1993" y="1400"/>
                    <a:pt x="1614" y="1760"/>
                    <a:pt x="1149" y="1760"/>
                  </a:cubicBezTo>
                  <a:cubicBezTo>
                    <a:pt x="663" y="1760"/>
                    <a:pt x="269" y="1366"/>
                    <a:pt x="269" y="880"/>
                  </a:cubicBezTo>
                  <a:cubicBezTo>
                    <a:pt x="269" y="807"/>
                    <a:pt x="279" y="735"/>
                    <a:pt x="297" y="666"/>
                  </a:cubicBezTo>
                  <a:cubicBezTo>
                    <a:pt x="463" y="666"/>
                    <a:pt x="463" y="666"/>
                    <a:pt x="463" y="666"/>
                  </a:cubicBezTo>
                  <a:cubicBezTo>
                    <a:pt x="463" y="666"/>
                    <a:pt x="463" y="666"/>
                    <a:pt x="463" y="666"/>
                  </a:cubicBezTo>
                  <a:cubicBezTo>
                    <a:pt x="1830" y="666"/>
                    <a:pt x="1830" y="666"/>
                    <a:pt x="1830" y="666"/>
                  </a:cubicBezTo>
                  <a:cubicBezTo>
                    <a:pt x="1830" y="666"/>
                    <a:pt x="1830" y="666"/>
                    <a:pt x="1830" y="666"/>
                  </a:cubicBezTo>
                  <a:cubicBezTo>
                    <a:pt x="2002" y="666"/>
                    <a:pt x="2002" y="666"/>
                    <a:pt x="2002" y="666"/>
                  </a:cubicBezTo>
                  <a:cubicBezTo>
                    <a:pt x="2002" y="666"/>
                    <a:pt x="2002" y="666"/>
                    <a:pt x="2002" y="666"/>
                  </a:cubicBezTo>
                  <a:cubicBezTo>
                    <a:pt x="2255" y="666"/>
                    <a:pt x="2255" y="666"/>
                    <a:pt x="2255" y="666"/>
                  </a:cubicBezTo>
                  <a:cubicBezTo>
                    <a:pt x="2332" y="666"/>
                    <a:pt x="2394" y="729"/>
                    <a:pt x="2394" y="805"/>
                  </a:cubicBezTo>
                  <a:cubicBezTo>
                    <a:pt x="2394" y="882"/>
                    <a:pt x="2332" y="944"/>
                    <a:pt x="2255" y="944"/>
                  </a:cubicBezTo>
                  <a:close/>
                  <a:moveTo>
                    <a:pt x="444" y="944"/>
                  </a:moveTo>
                  <a:cubicBezTo>
                    <a:pt x="497" y="1312"/>
                    <a:pt x="859" y="1552"/>
                    <a:pt x="1149" y="1552"/>
                  </a:cubicBezTo>
                  <a:cubicBezTo>
                    <a:pt x="1443" y="1552"/>
                    <a:pt x="1777" y="1331"/>
                    <a:pt x="1835" y="944"/>
                  </a:cubicBezTo>
                  <a:lnTo>
                    <a:pt x="444" y="944"/>
                  </a:lnTo>
                  <a:close/>
                  <a:moveTo>
                    <a:pt x="1149" y="0"/>
                  </a:moveTo>
                  <a:cubicBezTo>
                    <a:pt x="1714" y="0"/>
                    <a:pt x="1873" y="257"/>
                    <a:pt x="1987" y="611"/>
                  </a:cubicBezTo>
                  <a:cubicBezTo>
                    <a:pt x="312" y="611"/>
                    <a:pt x="312" y="611"/>
                    <a:pt x="312" y="611"/>
                  </a:cubicBezTo>
                  <a:cubicBezTo>
                    <a:pt x="426" y="257"/>
                    <a:pt x="514" y="0"/>
                    <a:pt x="1149" y="0"/>
                  </a:cubicBezTo>
                  <a:close/>
                  <a:moveTo>
                    <a:pt x="1191" y="416"/>
                  </a:moveTo>
                  <a:cubicBezTo>
                    <a:pt x="1191" y="491"/>
                    <a:pt x="1234" y="529"/>
                    <a:pt x="1320" y="529"/>
                  </a:cubicBezTo>
                  <a:cubicBezTo>
                    <a:pt x="1367" y="529"/>
                    <a:pt x="1401" y="516"/>
                    <a:pt x="1421" y="490"/>
                  </a:cubicBezTo>
                  <a:cubicBezTo>
                    <a:pt x="1439" y="467"/>
                    <a:pt x="1449" y="428"/>
                    <a:pt x="1449" y="375"/>
                  </a:cubicBezTo>
                  <a:cubicBezTo>
                    <a:pt x="1449" y="292"/>
                    <a:pt x="1416" y="250"/>
                    <a:pt x="1350" y="250"/>
                  </a:cubicBezTo>
                  <a:cubicBezTo>
                    <a:pt x="1322" y="250"/>
                    <a:pt x="1298" y="260"/>
                    <a:pt x="1278" y="279"/>
                  </a:cubicBezTo>
                  <a:cubicBezTo>
                    <a:pt x="1282" y="172"/>
                    <a:pt x="1282" y="172"/>
                    <a:pt x="1282" y="172"/>
                  </a:cubicBezTo>
                  <a:cubicBezTo>
                    <a:pt x="1452" y="172"/>
                    <a:pt x="1452" y="172"/>
                    <a:pt x="1452" y="172"/>
                  </a:cubicBezTo>
                  <a:cubicBezTo>
                    <a:pt x="1452" y="111"/>
                    <a:pt x="1452" y="111"/>
                    <a:pt x="1452" y="111"/>
                  </a:cubicBezTo>
                  <a:cubicBezTo>
                    <a:pt x="1203" y="111"/>
                    <a:pt x="1203" y="111"/>
                    <a:pt x="1203" y="111"/>
                  </a:cubicBezTo>
                  <a:cubicBezTo>
                    <a:pt x="1194" y="354"/>
                    <a:pt x="1194" y="354"/>
                    <a:pt x="1194" y="354"/>
                  </a:cubicBezTo>
                  <a:cubicBezTo>
                    <a:pt x="1288" y="354"/>
                    <a:pt x="1288" y="354"/>
                    <a:pt x="1288" y="354"/>
                  </a:cubicBezTo>
                  <a:cubicBezTo>
                    <a:pt x="1288" y="332"/>
                    <a:pt x="1297" y="320"/>
                    <a:pt x="1316" y="320"/>
                  </a:cubicBezTo>
                  <a:cubicBezTo>
                    <a:pt x="1335" y="320"/>
                    <a:pt x="1345" y="340"/>
                    <a:pt x="1345" y="380"/>
                  </a:cubicBezTo>
                  <a:cubicBezTo>
                    <a:pt x="1345" y="415"/>
                    <a:pt x="1343" y="439"/>
                    <a:pt x="1338" y="450"/>
                  </a:cubicBezTo>
                  <a:cubicBezTo>
                    <a:pt x="1334" y="459"/>
                    <a:pt x="1327" y="464"/>
                    <a:pt x="1316" y="464"/>
                  </a:cubicBezTo>
                  <a:cubicBezTo>
                    <a:pt x="1297" y="464"/>
                    <a:pt x="1288" y="448"/>
                    <a:pt x="1288" y="417"/>
                  </a:cubicBezTo>
                  <a:cubicBezTo>
                    <a:pt x="1288" y="403"/>
                    <a:pt x="1288" y="403"/>
                    <a:pt x="1288" y="403"/>
                  </a:cubicBezTo>
                  <a:cubicBezTo>
                    <a:pt x="1191" y="403"/>
                    <a:pt x="1191" y="403"/>
                    <a:pt x="1191" y="403"/>
                  </a:cubicBezTo>
                  <a:lnTo>
                    <a:pt x="1191" y="416"/>
                  </a:lnTo>
                  <a:close/>
                  <a:moveTo>
                    <a:pt x="675" y="1919"/>
                  </a:moveTo>
                  <a:cubicBezTo>
                    <a:pt x="675" y="1754"/>
                    <a:pt x="727" y="1726"/>
                    <a:pt x="727" y="1710"/>
                  </a:cubicBezTo>
                  <a:cubicBezTo>
                    <a:pt x="817" y="1877"/>
                    <a:pt x="1118" y="2008"/>
                    <a:pt x="1118" y="2008"/>
                  </a:cubicBezTo>
                  <a:cubicBezTo>
                    <a:pt x="1116" y="2437"/>
                    <a:pt x="1116" y="2437"/>
                    <a:pt x="1116" y="2437"/>
                  </a:cubicBezTo>
                  <a:cubicBezTo>
                    <a:pt x="1116" y="2437"/>
                    <a:pt x="675" y="2107"/>
                    <a:pt x="675" y="1919"/>
                  </a:cubicBezTo>
                  <a:close/>
                  <a:moveTo>
                    <a:pt x="1226" y="2008"/>
                  </a:moveTo>
                  <a:cubicBezTo>
                    <a:pt x="1226" y="2008"/>
                    <a:pt x="1527" y="1877"/>
                    <a:pt x="1617" y="1710"/>
                  </a:cubicBezTo>
                  <a:cubicBezTo>
                    <a:pt x="1617" y="1726"/>
                    <a:pt x="1676" y="1739"/>
                    <a:pt x="1676" y="1919"/>
                  </a:cubicBezTo>
                  <a:cubicBezTo>
                    <a:pt x="1676" y="2107"/>
                    <a:pt x="1228" y="2437"/>
                    <a:pt x="1228" y="2437"/>
                  </a:cubicBezTo>
                  <a:lnTo>
                    <a:pt x="1226" y="2008"/>
                  </a:lnTo>
                  <a:close/>
                  <a:moveTo>
                    <a:pt x="507" y="1887"/>
                  </a:moveTo>
                  <a:cubicBezTo>
                    <a:pt x="618" y="1887"/>
                    <a:pt x="618" y="1887"/>
                    <a:pt x="618" y="1887"/>
                  </a:cubicBezTo>
                  <a:cubicBezTo>
                    <a:pt x="618" y="1997"/>
                    <a:pt x="618" y="1997"/>
                    <a:pt x="618" y="1997"/>
                  </a:cubicBezTo>
                  <a:cubicBezTo>
                    <a:pt x="586" y="1997"/>
                    <a:pt x="566" y="1997"/>
                    <a:pt x="563" y="1997"/>
                  </a:cubicBezTo>
                  <a:cubicBezTo>
                    <a:pt x="531" y="1997"/>
                    <a:pt x="457" y="2176"/>
                    <a:pt x="457" y="2176"/>
                  </a:cubicBezTo>
                  <a:cubicBezTo>
                    <a:pt x="230" y="2663"/>
                    <a:pt x="230" y="2663"/>
                    <a:pt x="230" y="2663"/>
                  </a:cubicBezTo>
                  <a:cubicBezTo>
                    <a:pt x="2105" y="2663"/>
                    <a:pt x="2105" y="2663"/>
                    <a:pt x="2105" y="2663"/>
                  </a:cubicBezTo>
                  <a:cubicBezTo>
                    <a:pt x="1916" y="2176"/>
                    <a:pt x="1916" y="2176"/>
                    <a:pt x="1916" y="2176"/>
                  </a:cubicBezTo>
                  <a:cubicBezTo>
                    <a:pt x="1916" y="2176"/>
                    <a:pt x="1837" y="1997"/>
                    <a:pt x="1783" y="1997"/>
                  </a:cubicBezTo>
                  <a:cubicBezTo>
                    <a:pt x="1777" y="1997"/>
                    <a:pt x="1757" y="1997"/>
                    <a:pt x="1728" y="1997"/>
                  </a:cubicBezTo>
                  <a:cubicBezTo>
                    <a:pt x="1728" y="1887"/>
                    <a:pt x="1728" y="1887"/>
                    <a:pt x="1728" y="1887"/>
                  </a:cubicBezTo>
                  <a:cubicBezTo>
                    <a:pt x="1876" y="1887"/>
                    <a:pt x="1876" y="1887"/>
                    <a:pt x="1876" y="1887"/>
                  </a:cubicBezTo>
                  <a:cubicBezTo>
                    <a:pt x="1998" y="1887"/>
                    <a:pt x="2098" y="2109"/>
                    <a:pt x="2098" y="2109"/>
                  </a:cubicBezTo>
                  <a:cubicBezTo>
                    <a:pt x="2336" y="2775"/>
                    <a:pt x="2336" y="2775"/>
                    <a:pt x="2336" y="2775"/>
                  </a:cubicBezTo>
                  <a:cubicBezTo>
                    <a:pt x="1811" y="2775"/>
                    <a:pt x="1811" y="2775"/>
                    <a:pt x="1811" y="2775"/>
                  </a:cubicBezTo>
                  <a:cubicBezTo>
                    <a:pt x="1785" y="2775"/>
                    <a:pt x="599" y="2775"/>
                    <a:pt x="535" y="2775"/>
                  </a:cubicBezTo>
                  <a:cubicBezTo>
                    <a:pt x="0" y="2775"/>
                    <a:pt x="0" y="2775"/>
                    <a:pt x="0" y="2775"/>
                  </a:cubicBezTo>
                  <a:cubicBezTo>
                    <a:pt x="285" y="2109"/>
                    <a:pt x="285" y="2109"/>
                    <a:pt x="285" y="2109"/>
                  </a:cubicBezTo>
                  <a:cubicBezTo>
                    <a:pt x="285" y="2109"/>
                    <a:pt x="385" y="1887"/>
                    <a:pt x="507" y="18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0" name="女人"/>
            <p:cNvSpPr/>
            <p:nvPr/>
          </p:nvSpPr>
          <p:spPr bwMode="auto">
            <a:xfrm>
              <a:off x="14076" y="7051"/>
              <a:ext cx="1104" cy="1368"/>
            </a:xfrm>
            <a:custGeom>
              <a:avLst/>
              <a:gdLst>
                <a:gd name="T0" fmla="*/ 1292466 w 1766888"/>
                <a:gd name="T1" fmla="*/ 1151792 h 2276475"/>
                <a:gd name="T2" fmla="*/ 1414974 w 1766888"/>
                <a:gd name="T3" fmla="*/ 1225730 h 2276475"/>
                <a:gd name="T4" fmla="*/ 1476893 w 1766888"/>
                <a:gd name="T5" fmla="*/ 1355254 h 2276475"/>
                <a:gd name="T6" fmla="*/ 1467326 w 1766888"/>
                <a:gd name="T7" fmla="*/ 1751008 h 2276475"/>
                <a:gd name="T8" fmla="*/ 1407533 w 1766888"/>
                <a:gd name="T9" fmla="*/ 1803934 h 2276475"/>
                <a:gd name="T10" fmla="*/ 1219918 w 1766888"/>
                <a:gd name="T11" fmla="*/ 1867233 h 2276475"/>
                <a:gd name="T12" fmla="*/ 903948 w 1766888"/>
                <a:gd name="T13" fmla="*/ 1905000 h 2276475"/>
                <a:gd name="T14" fmla="*/ 967726 w 1766888"/>
                <a:gd name="T15" fmla="*/ 1656591 h 2276475"/>
                <a:gd name="T16" fmla="*/ 1003602 w 1766888"/>
                <a:gd name="T17" fmla="*/ 1348339 h 2276475"/>
                <a:gd name="T18" fmla="*/ 477984 w 1766888"/>
                <a:gd name="T19" fmla="*/ 1374851 h 2276475"/>
                <a:gd name="T20" fmla="*/ 516287 w 1766888"/>
                <a:gd name="T21" fmla="*/ 1679009 h 2276475"/>
                <a:gd name="T22" fmla="*/ 547408 w 1766888"/>
                <a:gd name="T23" fmla="*/ 1902076 h 2276475"/>
                <a:gd name="T24" fmla="*/ 237796 w 1766888"/>
                <a:gd name="T25" fmla="*/ 1860334 h 2276475"/>
                <a:gd name="T26" fmla="*/ 65965 w 1766888"/>
                <a:gd name="T27" fmla="*/ 1798386 h 2276475"/>
                <a:gd name="T28" fmla="*/ 9310 w 1766888"/>
                <a:gd name="T29" fmla="*/ 1745211 h 2276475"/>
                <a:gd name="T30" fmla="*/ 4788 w 1766888"/>
                <a:gd name="T31" fmla="*/ 1343212 h 2276475"/>
                <a:gd name="T32" fmla="*/ 72881 w 1766888"/>
                <a:gd name="T33" fmla="*/ 1217188 h 2276475"/>
                <a:gd name="T34" fmla="*/ 198961 w 1766888"/>
                <a:gd name="T35" fmla="*/ 1149125 h 2276475"/>
                <a:gd name="T36" fmla="*/ 507437 w 1766888"/>
                <a:gd name="T37" fmla="*/ 357977 h 2276475"/>
                <a:gd name="T38" fmla="*/ 463817 w 1766888"/>
                <a:gd name="T39" fmla="*/ 443754 h 2276475"/>
                <a:gd name="T40" fmla="*/ 451316 w 1766888"/>
                <a:gd name="T41" fmla="*/ 602028 h 2276475"/>
                <a:gd name="T42" fmla="*/ 470998 w 1766888"/>
                <a:gd name="T43" fmla="*/ 723921 h 2276475"/>
                <a:gd name="T44" fmla="*/ 544941 w 1766888"/>
                <a:gd name="T45" fmla="*/ 876619 h 2276475"/>
                <a:gd name="T46" fmla="*/ 637237 w 1766888"/>
                <a:gd name="T47" fmla="*/ 967972 h 2276475"/>
                <a:gd name="T48" fmla="*/ 711977 w 1766888"/>
                <a:gd name="T49" fmla="*/ 999309 h 2276475"/>
                <a:gd name="T50" fmla="*/ 785919 w 1766888"/>
                <a:gd name="T51" fmla="*/ 992936 h 2276475"/>
                <a:gd name="T52" fmla="*/ 860129 w 1766888"/>
                <a:gd name="T53" fmla="*/ 949915 h 2276475"/>
                <a:gd name="T54" fmla="*/ 965989 w 1766888"/>
                <a:gd name="T55" fmla="*/ 814213 h 2276475"/>
                <a:gd name="T56" fmla="*/ 1011472 w 1766888"/>
                <a:gd name="T57" fmla="*/ 684618 h 2276475"/>
                <a:gd name="T58" fmla="*/ 1021579 w 1766888"/>
                <a:gd name="T59" fmla="*/ 552368 h 2276475"/>
                <a:gd name="T60" fmla="*/ 823423 w 1766888"/>
                <a:gd name="T61" fmla="*/ 523688 h 2276475"/>
                <a:gd name="T62" fmla="*/ 651866 w 1766888"/>
                <a:gd name="T63" fmla="*/ 465795 h 2276475"/>
                <a:gd name="T64" fmla="*/ 565155 w 1766888"/>
                <a:gd name="T65" fmla="*/ 391172 h 2276475"/>
                <a:gd name="T66" fmla="*/ 515417 w 1766888"/>
                <a:gd name="T67" fmla="*/ 357712 h 2276475"/>
                <a:gd name="T68" fmla="*/ 873960 w 1766888"/>
                <a:gd name="T69" fmla="*/ 9561 h 2276475"/>
                <a:gd name="T70" fmla="*/ 992587 w 1766888"/>
                <a:gd name="T71" fmla="*/ 51785 h 2276475"/>
                <a:gd name="T72" fmla="*/ 1081957 w 1766888"/>
                <a:gd name="T73" fmla="*/ 125876 h 2276475"/>
                <a:gd name="T74" fmla="*/ 1157230 w 1766888"/>
                <a:gd name="T75" fmla="*/ 249097 h 2276475"/>
                <a:gd name="T76" fmla="*/ 1230906 w 1766888"/>
                <a:gd name="T77" fmla="*/ 488103 h 2276475"/>
                <a:gd name="T78" fmla="*/ 1337831 w 1766888"/>
                <a:gd name="T79" fmla="*/ 751008 h 2276475"/>
                <a:gd name="T80" fmla="*/ 1364961 w 1766888"/>
                <a:gd name="T81" fmla="*/ 875823 h 2276475"/>
                <a:gd name="T82" fmla="*/ 1347938 w 1766888"/>
                <a:gd name="T83" fmla="*/ 927341 h 2276475"/>
                <a:gd name="T84" fmla="*/ 1304583 w 1766888"/>
                <a:gd name="T85" fmla="*/ 961864 h 2276475"/>
                <a:gd name="T86" fmla="*/ 1156165 w 1766888"/>
                <a:gd name="T87" fmla="*/ 978330 h 2276475"/>
                <a:gd name="T88" fmla="*/ 961733 w 1766888"/>
                <a:gd name="T89" fmla="*/ 983110 h 2276475"/>
                <a:gd name="T90" fmla="*/ 867310 w 1766888"/>
                <a:gd name="T91" fmla="*/ 1058264 h 2276475"/>
                <a:gd name="T92" fmla="*/ 768631 w 1766888"/>
                <a:gd name="T93" fmla="*/ 1094911 h 2276475"/>
                <a:gd name="T94" fmla="*/ 672612 w 1766888"/>
                <a:gd name="T95" fmla="*/ 1087741 h 2276475"/>
                <a:gd name="T96" fmla="*/ 575529 w 1766888"/>
                <a:gd name="T97" fmla="*/ 1038878 h 2276475"/>
                <a:gd name="T98" fmla="*/ 485893 w 1766888"/>
                <a:gd name="T99" fmla="*/ 954163 h 2276475"/>
                <a:gd name="T100" fmla="*/ 264863 w 1766888"/>
                <a:gd name="T101" fmla="*/ 979126 h 2276475"/>
                <a:gd name="T102" fmla="*/ 164055 w 1766888"/>
                <a:gd name="T103" fmla="*/ 948321 h 2276475"/>
                <a:gd name="T104" fmla="*/ 133202 w 1766888"/>
                <a:gd name="T105" fmla="*/ 907159 h 2276475"/>
                <a:gd name="T106" fmla="*/ 132404 w 1766888"/>
                <a:gd name="T107" fmla="*/ 813681 h 2276475"/>
                <a:gd name="T108" fmla="*/ 214592 w 1766888"/>
                <a:gd name="T109" fmla="*/ 612651 h 2276475"/>
                <a:gd name="T110" fmla="*/ 305558 w 1766888"/>
                <a:gd name="T111" fmla="*/ 333014 h 2276475"/>
                <a:gd name="T112" fmla="*/ 369925 w 1766888"/>
                <a:gd name="T113" fmla="*/ 180582 h 2276475"/>
                <a:gd name="T114" fmla="*/ 453443 w 1766888"/>
                <a:gd name="T115" fmla="*/ 83652 h 2276475"/>
                <a:gd name="T116" fmla="*/ 546537 w 1766888"/>
                <a:gd name="T117" fmla="*/ 29212 h 2276475"/>
                <a:gd name="T118" fmla="*/ 706391 w 1766888"/>
                <a:gd name="T119" fmla="*/ 265 h 227647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66888" h="2276475">
                  <a:moveTo>
                    <a:pt x="1210250" y="1347787"/>
                  </a:moveTo>
                  <a:lnTo>
                    <a:pt x="1263883" y="1351283"/>
                  </a:lnTo>
                  <a:lnTo>
                    <a:pt x="1313390" y="1354461"/>
                  </a:lnTo>
                  <a:lnTo>
                    <a:pt x="1357502" y="1357640"/>
                  </a:lnTo>
                  <a:lnTo>
                    <a:pt x="1395267" y="1360818"/>
                  </a:lnTo>
                  <a:lnTo>
                    <a:pt x="1449535" y="1364950"/>
                  </a:lnTo>
                  <a:lnTo>
                    <a:pt x="1469211" y="1366857"/>
                  </a:lnTo>
                  <a:lnTo>
                    <a:pt x="1484443" y="1367174"/>
                  </a:lnTo>
                  <a:lnTo>
                    <a:pt x="1499676" y="1368446"/>
                  </a:lnTo>
                  <a:lnTo>
                    <a:pt x="1514275" y="1370671"/>
                  </a:lnTo>
                  <a:lnTo>
                    <a:pt x="1529190" y="1373213"/>
                  </a:lnTo>
                  <a:lnTo>
                    <a:pt x="1543471" y="1376391"/>
                  </a:lnTo>
                  <a:lnTo>
                    <a:pt x="1557752" y="1380205"/>
                  </a:lnTo>
                  <a:lnTo>
                    <a:pt x="1571716" y="1384973"/>
                  </a:lnTo>
                  <a:lnTo>
                    <a:pt x="1585045" y="1390058"/>
                  </a:lnTo>
                  <a:lnTo>
                    <a:pt x="1598056" y="1396414"/>
                  </a:lnTo>
                  <a:lnTo>
                    <a:pt x="1611385" y="1403089"/>
                  </a:lnTo>
                  <a:lnTo>
                    <a:pt x="1623762" y="1410399"/>
                  </a:lnTo>
                  <a:lnTo>
                    <a:pt x="1635821" y="1418027"/>
                  </a:lnTo>
                  <a:lnTo>
                    <a:pt x="1647246" y="1426290"/>
                  </a:lnTo>
                  <a:lnTo>
                    <a:pt x="1658671" y="1435189"/>
                  </a:lnTo>
                  <a:lnTo>
                    <a:pt x="1669143" y="1444724"/>
                  </a:lnTo>
                  <a:lnTo>
                    <a:pt x="1679933" y="1454577"/>
                  </a:lnTo>
                  <a:lnTo>
                    <a:pt x="1689771" y="1464747"/>
                  </a:lnTo>
                  <a:lnTo>
                    <a:pt x="1698975" y="1475553"/>
                  </a:lnTo>
                  <a:lnTo>
                    <a:pt x="1707860" y="1486995"/>
                  </a:lnTo>
                  <a:lnTo>
                    <a:pt x="1716112" y="1498437"/>
                  </a:lnTo>
                  <a:lnTo>
                    <a:pt x="1723728" y="1510514"/>
                  </a:lnTo>
                  <a:lnTo>
                    <a:pt x="1731027" y="1522909"/>
                  </a:lnTo>
                  <a:lnTo>
                    <a:pt x="1737692" y="1535622"/>
                  </a:lnTo>
                  <a:lnTo>
                    <a:pt x="1743404" y="1548971"/>
                  </a:lnTo>
                  <a:lnTo>
                    <a:pt x="1749116" y="1562638"/>
                  </a:lnTo>
                  <a:lnTo>
                    <a:pt x="1753242" y="1576622"/>
                  </a:lnTo>
                  <a:lnTo>
                    <a:pt x="1757368" y="1590606"/>
                  </a:lnTo>
                  <a:lnTo>
                    <a:pt x="1761176" y="1605226"/>
                  </a:lnTo>
                  <a:lnTo>
                    <a:pt x="1763715" y="1619528"/>
                  </a:lnTo>
                  <a:lnTo>
                    <a:pt x="1765301" y="1634784"/>
                  </a:lnTo>
                  <a:lnTo>
                    <a:pt x="1766571" y="1650040"/>
                  </a:lnTo>
                  <a:lnTo>
                    <a:pt x="1766888" y="1665295"/>
                  </a:lnTo>
                  <a:lnTo>
                    <a:pt x="1766888" y="2042873"/>
                  </a:lnTo>
                  <a:lnTo>
                    <a:pt x="1766571" y="2049547"/>
                  </a:lnTo>
                  <a:lnTo>
                    <a:pt x="1766254" y="2055904"/>
                  </a:lnTo>
                  <a:lnTo>
                    <a:pt x="1764667" y="2062260"/>
                  </a:lnTo>
                  <a:lnTo>
                    <a:pt x="1763080" y="2068299"/>
                  </a:lnTo>
                  <a:lnTo>
                    <a:pt x="1761176" y="2074656"/>
                  </a:lnTo>
                  <a:lnTo>
                    <a:pt x="1758637" y="2080694"/>
                  </a:lnTo>
                  <a:lnTo>
                    <a:pt x="1755463" y="2086733"/>
                  </a:lnTo>
                  <a:lnTo>
                    <a:pt x="1752290" y="2092454"/>
                  </a:lnTo>
                  <a:lnTo>
                    <a:pt x="1748799" y="2098175"/>
                  </a:lnTo>
                  <a:lnTo>
                    <a:pt x="1744356" y="2104213"/>
                  </a:lnTo>
                  <a:lnTo>
                    <a:pt x="1739596" y="2109616"/>
                  </a:lnTo>
                  <a:lnTo>
                    <a:pt x="1734836" y="2115019"/>
                  </a:lnTo>
                  <a:lnTo>
                    <a:pt x="1729440" y="2120423"/>
                  </a:lnTo>
                  <a:lnTo>
                    <a:pt x="1723411" y="2125826"/>
                  </a:lnTo>
                  <a:lnTo>
                    <a:pt x="1717381" y="2131229"/>
                  </a:lnTo>
                  <a:lnTo>
                    <a:pt x="1710717" y="2136314"/>
                  </a:lnTo>
                  <a:lnTo>
                    <a:pt x="1703735" y="2141399"/>
                  </a:lnTo>
                  <a:lnTo>
                    <a:pt x="1696436" y="2146166"/>
                  </a:lnTo>
                  <a:lnTo>
                    <a:pt x="1688819" y="2150934"/>
                  </a:lnTo>
                  <a:lnTo>
                    <a:pt x="1680885" y="2155701"/>
                  </a:lnTo>
                  <a:lnTo>
                    <a:pt x="1672634" y="2160469"/>
                  </a:lnTo>
                  <a:lnTo>
                    <a:pt x="1663748" y="2164918"/>
                  </a:lnTo>
                  <a:lnTo>
                    <a:pt x="1654545" y="2169368"/>
                  </a:lnTo>
                  <a:lnTo>
                    <a:pt x="1645342" y="2173817"/>
                  </a:lnTo>
                  <a:lnTo>
                    <a:pt x="1625666" y="2182081"/>
                  </a:lnTo>
                  <a:lnTo>
                    <a:pt x="1604721" y="2190344"/>
                  </a:lnTo>
                  <a:lnTo>
                    <a:pt x="1582823" y="2198290"/>
                  </a:lnTo>
                  <a:lnTo>
                    <a:pt x="1559656" y="2205600"/>
                  </a:lnTo>
                  <a:lnTo>
                    <a:pt x="1535537" y="2212592"/>
                  </a:lnTo>
                  <a:lnTo>
                    <a:pt x="1510149" y="2218949"/>
                  </a:lnTo>
                  <a:lnTo>
                    <a:pt x="1484126" y="2225623"/>
                  </a:lnTo>
                  <a:lnTo>
                    <a:pt x="1456834" y="2231344"/>
                  </a:lnTo>
                  <a:lnTo>
                    <a:pt x="1428907" y="2237383"/>
                  </a:lnTo>
                  <a:lnTo>
                    <a:pt x="1400027" y="2242468"/>
                  </a:lnTo>
                  <a:lnTo>
                    <a:pt x="1370514" y="2247553"/>
                  </a:lnTo>
                  <a:lnTo>
                    <a:pt x="1340365" y="2252003"/>
                  </a:lnTo>
                  <a:lnTo>
                    <a:pt x="1309582" y="2256134"/>
                  </a:lnTo>
                  <a:lnTo>
                    <a:pt x="1277846" y="2259948"/>
                  </a:lnTo>
                  <a:lnTo>
                    <a:pt x="1245793" y="2263444"/>
                  </a:lnTo>
                  <a:lnTo>
                    <a:pt x="1213423" y="2266940"/>
                  </a:lnTo>
                  <a:lnTo>
                    <a:pt x="1180736" y="2269801"/>
                  </a:lnTo>
                  <a:lnTo>
                    <a:pt x="1147096" y="2272343"/>
                  </a:lnTo>
                  <a:lnTo>
                    <a:pt x="1113457" y="2274568"/>
                  </a:lnTo>
                  <a:lnTo>
                    <a:pt x="1079500" y="2276475"/>
                  </a:lnTo>
                  <a:lnTo>
                    <a:pt x="1087117" y="2255499"/>
                  </a:lnTo>
                  <a:lnTo>
                    <a:pt x="1094416" y="2233886"/>
                  </a:lnTo>
                  <a:lnTo>
                    <a:pt x="1101715" y="2211321"/>
                  </a:lnTo>
                  <a:lnTo>
                    <a:pt x="1108697" y="2188119"/>
                  </a:lnTo>
                  <a:lnTo>
                    <a:pt x="1115044" y="2164283"/>
                  </a:lnTo>
                  <a:lnTo>
                    <a:pt x="1121708" y="2139810"/>
                  </a:lnTo>
                  <a:lnTo>
                    <a:pt x="1127738" y="2114702"/>
                  </a:lnTo>
                  <a:lnTo>
                    <a:pt x="1133768" y="2088958"/>
                  </a:lnTo>
                  <a:lnTo>
                    <a:pt x="1139480" y="2062260"/>
                  </a:lnTo>
                  <a:lnTo>
                    <a:pt x="1144875" y="2035245"/>
                  </a:lnTo>
                  <a:lnTo>
                    <a:pt x="1150587" y="2007912"/>
                  </a:lnTo>
                  <a:lnTo>
                    <a:pt x="1155665" y="1979626"/>
                  </a:lnTo>
                  <a:lnTo>
                    <a:pt x="1160425" y="1951021"/>
                  </a:lnTo>
                  <a:lnTo>
                    <a:pt x="1164551" y="1922099"/>
                  </a:lnTo>
                  <a:lnTo>
                    <a:pt x="1168994" y="1892541"/>
                  </a:lnTo>
                  <a:lnTo>
                    <a:pt x="1173437" y="1862665"/>
                  </a:lnTo>
                  <a:lnTo>
                    <a:pt x="1177562" y="1832472"/>
                  </a:lnTo>
                  <a:lnTo>
                    <a:pt x="1181053" y="1801643"/>
                  </a:lnTo>
                  <a:lnTo>
                    <a:pt x="1184227" y="1770496"/>
                  </a:lnTo>
                  <a:lnTo>
                    <a:pt x="1187718" y="1739349"/>
                  </a:lnTo>
                  <a:lnTo>
                    <a:pt x="1190891" y="1707566"/>
                  </a:lnTo>
                  <a:lnTo>
                    <a:pt x="1193747" y="1675466"/>
                  </a:lnTo>
                  <a:lnTo>
                    <a:pt x="1196286" y="1643365"/>
                  </a:lnTo>
                  <a:lnTo>
                    <a:pt x="1198508" y="1611265"/>
                  </a:lnTo>
                  <a:lnTo>
                    <a:pt x="1200729" y="1578529"/>
                  </a:lnTo>
                  <a:lnTo>
                    <a:pt x="1202951" y="1546111"/>
                  </a:lnTo>
                  <a:lnTo>
                    <a:pt x="1206124" y="1480003"/>
                  </a:lnTo>
                  <a:lnTo>
                    <a:pt x="1208663" y="1413895"/>
                  </a:lnTo>
                  <a:lnTo>
                    <a:pt x="1210250" y="1347787"/>
                  </a:lnTo>
                  <a:close/>
                  <a:moveTo>
                    <a:pt x="556835" y="1347787"/>
                  </a:moveTo>
                  <a:lnTo>
                    <a:pt x="558423" y="1413872"/>
                  </a:lnTo>
                  <a:lnTo>
                    <a:pt x="560965" y="1479958"/>
                  </a:lnTo>
                  <a:lnTo>
                    <a:pt x="564459" y="1545407"/>
                  </a:lnTo>
                  <a:lnTo>
                    <a:pt x="566047" y="1578132"/>
                  </a:lnTo>
                  <a:lnTo>
                    <a:pt x="568271" y="1610540"/>
                  </a:lnTo>
                  <a:lnTo>
                    <a:pt x="570812" y="1642947"/>
                  </a:lnTo>
                  <a:lnTo>
                    <a:pt x="573353" y="1675036"/>
                  </a:lnTo>
                  <a:lnTo>
                    <a:pt x="576529" y="1706808"/>
                  </a:lnTo>
                  <a:lnTo>
                    <a:pt x="579388" y="1738580"/>
                  </a:lnTo>
                  <a:lnTo>
                    <a:pt x="582565" y="1769716"/>
                  </a:lnTo>
                  <a:lnTo>
                    <a:pt x="586376" y="1800852"/>
                  </a:lnTo>
                  <a:lnTo>
                    <a:pt x="589871" y="1831353"/>
                  </a:lnTo>
                  <a:lnTo>
                    <a:pt x="593682" y="1861854"/>
                  </a:lnTo>
                  <a:lnTo>
                    <a:pt x="597812" y="1891720"/>
                  </a:lnTo>
                  <a:lnTo>
                    <a:pt x="602259" y="1920950"/>
                  </a:lnTo>
                  <a:lnTo>
                    <a:pt x="606706" y="1949862"/>
                  </a:lnTo>
                  <a:lnTo>
                    <a:pt x="611788" y="1978457"/>
                  </a:lnTo>
                  <a:lnTo>
                    <a:pt x="616553" y="2006416"/>
                  </a:lnTo>
                  <a:lnTo>
                    <a:pt x="621953" y="2034375"/>
                  </a:lnTo>
                  <a:lnTo>
                    <a:pt x="627353" y="2061381"/>
                  </a:lnTo>
                  <a:lnTo>
                    <a:pt x="633388" y="2087434"/>
                  </a:lnTo>
                  <a:lnTo>
                    <a:pt x="639106" y="2113487"/>
                  </a:lnTo>
                  <a:lnTo>
                    <a:pt x="645459" y="2138586"/>
                  </a:lnTo>
                  <a:lnTo>
                    <a:pt x="651812" y="2163051"/>
                  </a:lnTo>
                  <a:lnTo>
                    <a:pt x="658482" y="2187197"/>
                  </a:lnTo>
                  <a:lnTo>
                    <a:pt x="665471" y="2210073"/>
                  </a:lnTo>
                  <a:lnTo>
                    <a:pt x="672459" y="2232313"/>
                  </a:lnTo>
                  <a:lnTo>
                    <a:pt x="680082" y="2254236"/>
                  </a:lnTo>
                  <a:lnTo>
                    <a:pt x="687388" y="2274887"/>
                  </a:lnTo>
                  <a:lnTo>
                    <a:pt x="653718" y="2272981"/>
                  </a:lnTo>
                  <a:lnTo>
                    <a:pt x="620047" y="2270439"/>
                  </a:lnTo>
                  <a:lnTo>
                    <a:pt x="587012" y="2267897"/>
                  </a:lnTo>
                  <a:lnTo>
                    <a:pt x="554294" y="2265038"/>
                  </a:lnTo>
                  <a:lnTo>
                    <a:pt x="521576" y="2261543"/>
                  </a:lnTo>
                  <a:lnTo>
                    <a:pt x="490129" y="2257730"/>
                  </a:lnTo>
                  <a:lnTo>
                    <a:pt x="458682" y="2254236"/>
                  </a:lnTo>
                  <a:lnTo>
                    <a:pt x="427553" y="2249787"/>
                  </a:lnTo>
                  <a:lnTo>
                    <a:pt x="397376" y="2245022"/>
                  </a:lnTo>
                  <a:lnTo>
                    <a:pt x="368153" y="2239938"/>
                  </a:lnTo>
                  <a:lnTo>
                    <a:pt x="339247" y="2234855"/>
                  </a:lnTo>
                  <a:lnTo>
                    <a:pt x="311294" y="2229136"/>
                  </a:lnTo>
                  <a:lnTo>
                    <a:pt x="283977" y="2223099"/>
                  </a:lnTo>
                  <a:lnTo>
                    <a:pt x="257612" y="2217063"/>
                  </a:lnTo>
                  <a:lnTo>
                    <a:pt x="232518" y="2210073"/>
                  </a:lnTo>
                  <a:lnTo>
                    <a:pt x="208059" y="2203083"/>
                  </a:lnTo>
                  <a:lnTo>
                    <a:pt x="185188" y="2195775"/>
                  </a:lnTo>
                  <a:lnTo>
                    <a:pt x="162953" y="2188150"/>
                  </a:lnTo>
                  <a:lnTo>
                    <a:pt x="141670" y="2180207"/>
                  </a:lnTo>
                  <a:lnTo>
                    <a:pt x="121976" y="2171629"/>
                  </a:lnTo>
                  <a:lnTo>
                    <a:pt x="113082" y="2167499"/>
                  </a:lnTo>
                  <a:lnTo>
                    <a:pt x="103870" y="2163051"/>
                  </a:lnTo>
                  <a:lnTo>
                    <a:pt x="94976" y="2158285"/>
                  </a:lnTo>
                  <a:lnTo>
                    <a:pt x="86717" y="2153837"/>
                  </a:lnTo>
                  <a:lnTo>
                    <a:pt x="78776" y="2149071"/>
                  </a:lnTo>
                  <a:lnTo>
                    <a:pt x="70517" y="2144305"/>
                  </a:lnTo>
                  <a:lnTo>
                    <a:pt x="63212" y="2139222"/>
                  </a:lnTo>
                  <a:lnTo>
                    <a:pt x="56541" y="2134456"/>
                  </a:lnTo>
                  <a:lnTo>
                    <a:pt x="49870" y="2129372"/>
                  </a:lnTo>
                  <a:lnTo>
                    <a:pt x="43518" y="2124289"/>
                  </a:lnTo>
                  <a:lnTo>
                    <a:pt x="37800" y="2118888"/>
                  </a:lnTo>
                  <a:lnTo>
                    <a:pt x="32400" y="2113804"/>
                  </a:lnTo>
                  <a:lnTo>
                    <a:pt x="27318" y="2108403"/>
                  </a:lnTo>
                  <a:lnTo>
                    <a:pt x="22553" y="2102684"/>
                  </a:lnTo>
                  <a:lnTo>
                    <a:pt x="18423" y="2097283"/>
                  </a:lnTo>
                  <a:lnTo>
                    <a:pt x="14612" y="2091564"/>
                  </a:lnTo>
                  <a:lnTo>
                    <a:pt x="11118" y="2085527"/>
                  </a:lnTo>
                  <a:lnTo>
                    <a:pt x="8259" y="2079809"/>
                  </a:lnTo>
                  <a:lnTo>
                    <a:pt x="5718" y="2074090"/>
                  </a:lnTo>
                  <a:lnTo>
                    <a:pt x="3494" y="2067735"/>
                  </a:lnTo>
                  <a:lnTo>
                    <a:pt x="1588" y="2061699"/>
                  </a:lnTo>
                  <a:lnTo>
                    <a:pt x="635" y="2055344"/>
                  </a:lnTo>
                  <a:lnTo>
                    <a:pt x="0" y="2049308"/>
                  </a:lnTo>
                  <a:lnTo>
                    <a:pt x="0" y="2042636"/>
                  </a:lnTo>
                  <a:lnTo>
                    <a:pt x="0" y="1665187"/>
                  </a:lnTo>
                  <a:lnTo>
                    <a:pt x="318" y="1649937"/>
                  </a:lnTo>
                  <a:lnTo>
                    <a:pt x="1270" y="1634686"/>
                  </a:lnTo>
                  <a:lnTo>
                    <a:pt x="3176" y="1619436"/>
                  </a:lnTo>
                  <a:lnTo>
                    <a:pt x="5718" y="1605138"/>
                  </a:lnTo>
                  <a:lnTo>
                    <a:pt x="8894" y="1590523"/>
                  </a:lnTo>
                  <a:lnTo>
                    <a:pt x="13023" y="1576544"/>
                  </a:lnTo>
                  <a:lnTo>
                    <a:pt x="17788" y="1562564"/>
                  </a:lnTo>
                  <a:lnTo>
                    <a:pt x="23188" y="1548902"/>
                  </a:lnTo>
                  <a:lnTo>
                    <a:pt x="29223" y="1535558"/>
                  </a:lnTo>
                  <a:lnTo>
                    <a:pt x="35576" y="1522849"/>
                  </a:lnTo>
                  <a:lnTo>
                    <a:pt x="42882" y="1510458"/>
                  </a:lnTo>
                  <a:lnTo>
                    <a:pt x="50506" y="1498385"/>
                  </a:lnTo>
                  <a:lnTo>
                    <a:pt x="59082" y="1486947"/>
                  </a:lnTo>
                  <a:lnTo>
                    <a:pt x="67659" y="1475510"/>
                  </a:lnTo>
                  <a:lnTo>
                    <a:pt x="77188" y="1464707"/>
                  </a:lnTo>
                  <a:lnTo>
                    <a:pt x="87035" y="1454540"/>
                  </a:lnTo>
                  <a:lnTo>
                    <a:pt x="97200" y="1444691"/>
                  </a:lnTo>
                  <a:lnTo>
                    <a:pt x="108317" y="1435159"/>
                  </a:lnTo>
                  <a:lnTo>
                    <a:pt x="119435" y="1426263"/>
                  </a:lnTo>
                  <a:lnTo>
                    <a:pt x="131188" y="1418003"/>
                  </a:lnTo>
                  <a:lnTo>
                    <a:pt x="143259" y="1410377"/>
                  </a:lnTo>
                  <a:lnTo>
                    <a:pt x="155647" y="1403070"/>
                  </a:lnTo>
                  <a:lnTo>
                    <a:pt x="168353" y="1396398"/>
                  </a:lnTo>
                  <a:lnTo>
                    <a:pt x="182012" y="1390044"/>
                  </a:lnTo>
                  <a:lnTo>
                    <a:pt x="195353" y="1384960"/>
                  </a:lnTo>
                  <a:lnTo>
                    <a:pt x="209329" y="1380194"/>
                  </a:lnTo>
                  <a:lnTo>
                    <a:pt x="222988" y="1376382"/>
                  </a:lnTo>
                  <a:lnTo>
                    <a:pt x="237600" y="1373204"/>
                  </a:lnTo>
                  <a:lnTo>
                    <a:pt x="252212" y="1370663"/>
                  </a:lnTo>
                  <a:lnTo>
                    <a:pt x="267141" y="1368439"/>
                  </a:lnTo>
                  <a:lnTo>
                    <a:pt x="282388" y="1367168"/>
                  </a:lnTo>
                  <a:lnTo>
                    <a:pt x="297953" y="1366850"/>
                  </a:lnTo>
                  <a:lnTo>
                    <a:pt x="317647" y="1364944"/>
                  </a:lnTo>
                  <a:lnTo>
                    <a:pt x="371965" y="1360813"/>
                  </a:lnTo>
                  <a:lnTo>
                    <a:pt x="409765" y="1357636"/>
                  </a:lnTo>
                  <a:lnTo>
                    <a:pt x="453918" y="1354459"/>
                  </a:lnTo>
                  <a:lnTo>
                    <a:pt x="503153" y="1351282"/>
                  </a:lnTo>
                  <a:lnTo>
                    <a:pt x="556835" y="1347787"/>
                  </a:lnTo>
                  <a:close/>
                  <a:moveTo>
                    <a:pt x="608844" y="427466"/>
                  </a:moveTo>
                  <a:lnTo>
                    <a:pt x="605985" y="427783"/>
                  </a:lnTo>
                  <a:lnTo>
                    <a:pt x="602491" y="428100"/>
                  </a:lnTo>
                  <a:lnTo>
                    <a:pt x="599632" y="428735"/>
                  </a:lnTo>
                  <a:lnTo>
                    <a:pt x="593915" y="430956"/>
                  </a:lnTo>
                  <a:lnTo>
                    <a:pt x="587880" y="434130"/>
                  </a:lnTo>
                  <a:lnTo>
                    <a:pt x="582480" y="437938"/>
                  </a:lnTo>
                  <a:lnTo>
                    <a:pt x="577398" y="442381"/>
                  </a:lnTo>
                  <a:lnTo>
                    <a:pt x="572633" y="456027"/>
                  </a:lnTo>
                  <a:lnTo>
                    <a:pt x="568186" y="470625"/>
                  </a:lnTo>
                  <a:lnTo>
                    <a:pt x="564375" y="485223"/>
                  </a:lnTo>
                  <a:lnTo>
                    <a:pt x="560245" y="499821"/>
                  </a:lnTo>
                  <a:lnTo>
                    <a:pt x="557069" y="515053"/>
                  </a:lnTo>
                  <a:lnTo>
                    <a:pt x="553893" y="530286"/>
                  </a:lnTo>
                  <a:lnTo>
                    <a:pt x="550716" y="545836"/>
                  </a:lnTo>
                  <a:lnTo>
                    <a:pt x="548175" y="561386"/>
                  </a:lnTo>
                  <a:lnTo>
                    <a:pt x="545634" y="577570"/>
                  </a:lnTo>
                  <a:lnTo>
                    <a:pt x="544046" y="593438"/>
                  </a:lnTo>
                  <a:lnTo>
                    <a:pt x="542140" y="609940"/>
                  </a:lnTo>
                  <a:lnTo>
                    <a:pt x="540552" y="626442"/>
                  </a:lnTo>
                  <a:lnTo>
                    <a:pt x="539599" y="642944"/>
                  </a:lnTo>
                  <a:lnTo>
                    <a:pt x="538964" y="660080"/>
                  </a:lnTo>
                  <a:lnTo>
                    <a:pt x="538328" y="676900"/>
                  </a:lnTo>
                  <a:lnTo>
                    <a:pt x="538011" y="694036"/>
                  </a:lnTo>
                  <a:lnTo>
                    <a:pt x="538328" y="706730"/>
                  </a:lnTo>
                  <a:lnTo>
                    <a:pt x="538964" y="719424"/>
                  </a:lnTo>
                  <a:lnTo>
                    <a:pt x="539599" y="732118"/>
                  </a:lnTo>
                  <a:lnTo>
                    <a:pt x="540234" y="744495"/>
                  </a:lnTo>
                  <a:lnTo>
                    <a:pt x="541505" y="756871"/>
                  </a:lnTo>
                  <a:lnTo>
                    <a:pt x="542775" y="769248"/>
                  </a:lnTo>
                  <a:lnTo>
                    <a:pt x="544681" y="781624"/>
                  </a:lnTo>
                  <a:lnTo>
                    <a:pt x="546587" y="794001"/>
                  </a:lnTo>
                  <a:lnTo>
                    <a:pt x="548493" y="806060"/>
                  </a:lnTo>
                  <a:lnTo>
                    <a:pt x="550716" y="818119"/>
                  </a:lnTo>
                  <a:lnTo>
                    <a:pt x="553893" y="829861"/>
                  </a:lnTo>
                  <a:lnTo>
                    <a:pt x="556434" y="841920"/>
                  </a:lnTo>
                  <a:lnTo>
                    <a:pt x="559610" y="853662"/>
                  </a:lnTo>
                  <a:lnTo>
                    <a:pt x="562469" y="865086"/>
                  </a:lnTo>
                  <a:lnTo>
                    <a:pt x="566280" y="876511"/>
                  </a:lnTo>
                  <a:lnTo>
                    <a:pt x="569774" y="887618"/>
                  </a:lnTo>
                  <a:lnTo>
                    <a:pt x="573586" y="899042"/>
                  </a:lnTo>
                  <a:lnTo>
                    <a:pt x="577398" y="909832"/>
                  </a:lnTo>
                  <a:lnTo>
                    <a:pt x="581845" y="920939"/>
                  </a:lnTo>
                  <a:lnTo>
                    <a:pt x="586292" y="931412"/>
                  </a:lnTo>
                  <a:lnTo>
                    <a:pt x="595185" y="952674"/>
                  </a:lnTo>
                  <a:lnTo>
                    <a:pt x="605667" y="972984"/>
                  </a:lnTo>
                  <a:lnTo>
                    <a:pt x="615832" y="992659"/>
                  </a:lnTo>
                  <a:lnTo>
                    <a:pt x="626949" y="1012018"/>
                  </a:lnTo>
                  <a:lnTo>
                    <a:pt x="638702" y="1030106"/>
                  </a:lnTo>
                  <a:lnTo>
                    <a:pt x="650772" y="1047560"/>
                  </a:lnTo>
                  <a:lnTo>
                    <a:pt x="663477" y="1064380"/>
                  </a:lnTo>
                  <a:lnTo>
                    <a:pt x="676183" y="1080564"/>
                  </a:lnTo>
                  <a:lnTo>
                    <a:pt x="689841" y="1095797"/>
                  </a:lnTo>
                  <a:lnTo>
                    <a:pt x="703499" y="1109760"/>
                  </a:lnTo>
                  <a:lnTo>
                    <a:pt x="710487" y="1116424"/>
                  </a:lnTo>
                  <a:lnTo>
                    <a:pt x="717475" y="1123089"/>
                  </a:lnTo>
                  <a:lnTo>
                    <a:pt x="724781" y="1129118"/>
                  </a:lnTo>
                  <a:lnTo>
                    <a:pt x="731769" y="1135148"/>
                  </a:lnTo>
                  <a:lnTo>
                    <a:pt x="739075" y="1140860"/>
                  </a:lnTo>
                  <a:lnTo>
                    <a:pt x="746380" y="1146255"/>
                  </a:lnTo>
                  <a:lnTo>
                    <a:pt x="753686" y="1151967"/>
                  </a:lnTo>
                  <a:lnTo>
                    <a:pt x="760992" y="1156727"/>
                  </a:lnTo>
                  <a:lnTo>
                    <a:pt x="768297" y="1161170"/>
                  </a:lnTo>
                  <a:lnTo>
                    <a:pt x="775920" y="1165613"/>
                  </a:lnTo>
                  <a:lnTo>
                    <a:pt x="783226" y="1170056"/>
                  </a:lnTo>
                  <a:lnTo>
                    <a:pt x="790532" y="1174181"/>
                  </a:lnTo>
                  <a:lnTo>
                    <a:pt x="798155" y="1177355"/>
                  </a:lnTo>
                  <a:lnTo>
                    <a:pt x="805461" y="1180528"/>
                  </a:lnTo>
                  <a:lnTo>
                    <a:pt x="813084" y="1184019"/>
                  </a:lnTo>
                  <a:lnTo>
                    <a:pt x="820390" y="1186558"/>
                  </a:lnTo>
                  <a:lnTo>
                    <a:pt x="828013" y="1189097"/>
                  </a:lnTo>
                  <a:lnTo>
                    <a:pt x="835318" y="1191318"/>
                  </a:lnTo>
                  <a:lnTo>
                    <a:pt x="842624" y="1192588"/>
                  </a:lnTo>
                  <a:lnTo>
                    <a:pt x="850247" y="1194174"/>
                  </a:lnTo>
                  <a:lnTo>
                    <a:pt x="857553" y="1195444"/>
                  </a:lnTo>
                  <a:lnTo>
                    <a:pt x="864859" y="1196396"/>
                  </a:lnTo>
                  <a:lnTo>
                    <a:pt x="872164" y="1196713"/>
                  </a:lnTo>
                  <a:lnTo>
                    <a:pt x="879470" y="1197030"/>
                  </a:lnTo>
                  <a:lnTo>
                    <a:pt x="886776" y="1196713"/>
                  </a:lnTo>
                  <a:lnTo>
                    <a:pt x="894081" y="1196396"/>
                  </a:lnTo>
                  <a:lnTo>
                    <a:pt x="901387" y="1195444"/>
                  </a:lnTo>
                  <a:lnTo>
                    <a:pt x="909010" y="1194174"/>
                  </a:lnTo>
                  <a:lnTo>
                    <a:pt x="916316" y="1192588"/>
                  </a:lnTo>
                  <a:lnTo>
                    <a:pt x="923621" y="1191318"/>
                  </a:lnTo>
                  <a:lnTo>
                    <a:pt x="931245" y="1189097"/>
                  </a:lnTo>
                  <a:lnTo>
                    <a:pt x="938550" y="1186558"/>
                  </a:lnTo>
                  <a:lnTo>
                    <a:pt x="946174" y="1184019"/>
                  </a:lnTo>
                  <a:lnTo>
                    <a:pt x="953479" y="1180528"/>
                  </a:lnTo>
                  <a:lnTo>
                    <a:pt x="961102" y="1177355"/>
                  </a:lnTo>
                  <a:lnTo>
                    <a:pt x="968408" y="1174181"/>
                  </a:lnTo>
                  <a:lnTo>
                    <a:pt x="976031" y="1170056"/>
                  </a:lnTo>
                  <a:lnTo>
                    <a:pt x="983337" y="1165613"/>
                  </a:lnTo>
                  <a:lnTo>
                    <a:pt x="990643" y="1161170"/>
                  </a:lnTo>
                  <a:lnTo>
                    <a:pt x="997948" y="1156727"/>
                  </a:lnTo>
                  <a:lnTo>
                    <a:pt x="1005572" y="1151967"/>
                  </a:lnTo>
                  <a:lnTo>
                    <a:pt x="1012877" y="1146255"/>
                  </a:lnTo>
                  <a:lnTo>
                    <a:pt x="1019865" y="1140860"/>
                  </a:lnTo>
                  <a:lnTo>
                    <a:pt x="1027171" y="1135148"/>
                  </a:lnTo>
                  <a:lnTo>
                    <a:pt x="1034476" y="1129118"/>
                  </a:lnTo>
                  <a:lnTo>
                    <a:pt x="1041147" y="1123089"/>
                  </a:lnTo>
                  <a:lnTo>
                    <a:pt x="1048452" y="1116424"/>
                  </a:lnTo>
                  <a:lnTo>
                    <a:pt x="1055440" y="1109760"/>
                  </a:lnTo>
                  <a:lnTo>
                    <a:pt x="1069099" y="1095797"/>
                  </a:lnTo>
                  <a:lnTo>
                    <a:pt x="1082439" y="1080564"/>
                  </a:lnTo>
                  <a:lnTo>
                    <a:pt x="1095463" y="1064380"/>
                  </a:lnTo>
                  <a:lnTo>
                    <a:pt x="1107850" y="1047560"/>
                  </a:lnTo>
                  <a:lnTo>
                    <a:pt x="1120238" y="1030106"/>
                  </a:lnTo>
                  <a:lnTo>
                    <a:pt x="1131673" y="1012018"/>
                  </a:lnTo>
                  <a:lnTo>
                    <a:pt x="1143108" y="992659"/>
                  </a:lnTo>
                  <a:lnTo>
                    <a:pt x="1153590" y="972984"/>
                  </a:lnTo>
                  <a:lnTo>
                    <a:pt x="1163437" y="952674"/>
                  </a:lnTo>
                  <a:lnTo>
                    <a:pt x="1172966" y="931412"/>
                  </a:lnTo>
                  <a:lnTo>
                    <a:pt x="1177413" y="920939"/>
                  </a:lnTo>
                  <a:lnTo>
                    <a:pt x="1181224" y="909832"/>
                  </a:lnTo>
                  <a:lnTo>
                    <a:pt x="1185354" y="899042"/>
                  </a:lnTo>
                  <a:lnTo>
                    <a:pt x="1189165" y="887618"/>
                  </a:lnTo>
                  <a:lnTo>
                    <a:pt x="1192977" y="876511"/>
                  </a:lnTo>
                  <a:lnTo>
                    <a:pt x="1196153" y="865086"/>
                  </a:lnTo>
                  <a:lnTo>
                    <a:pt x="1199647" y="853662"/>
                  </a:lnTo>
                  <a:lnTo>
                    <a:pt x="1202506" y="841920"/>
                  </a:lnTo>
                  <a:lnTo>
                    <a:pt x="1205365" y="829861"/>
                  </a:lnTo>
                  <a:lnTo>
                    <a:pt x="1207906" y="818119"/>
                  </a:lnTo>
                  <a:lnTo>
                    <a:pt x="1210129" y="806060"/>
                  </a:lnTo>
                  <a:lnTo>
                    <a:pt x="1212353" y="794001"/>
                  </a:lnTo>
                  <a:lnTo>
                    <a:pt x="1214576" y="781624"/>
                  </a:lnTo>
                  <a:lnTo>
                    <a:pt x="1215847" y="769248"/>
                  </a:lnTo>
                  <a:lnTo>
                    <a:pt x="1217435" y="756871"/>
                  </a:lnTo>
                  <a:lnTo>
                    <a:pt x="1218388" y="744495"/>
                  </a:lnTo>
                  <a:lnTo>
                    <a:pt x="1219658" y="732118"/>
                  </a:lnTo>
                  <a:lnTo>
                    <a:pt x="1220294" y="719424"/>
                  </a:lnTo>
                  <a:lnTo>
                    <a:pt x="1220611" y="706730"/>
                  </a:lnTo>
                  <a:lnTo>
                    <a:pt x="1220611" y="694036"/>
                  </a:lnTo>
                  <a:lnTo>
                    <a:pt x="1220294" y="676900"/>
                  </a:lnTo>
                  <a:lnTo>
                    <a:pt x="1219976" y="660080"/>
                  </a:lnTo>
                  <a:lnTo>
                    <a:pt x="1200600" y="658494"/>
                  </a:lnTo>
                  <a:lnTo>
                    <a:pt x="1181224" y="656907"/>
                  </a:lnTo>
                  <a:lnTo>
                    <a:pt x="1161531" y="655003"/>
                  </a:lnTo>
                  <a:lnTo>
                    <a:pt x="1141837" y="652782"/>
                  </a:lnTo>
                  <a:lnTo>
                    <a:pt x="1122144" y="650243"/>
                  </a:lnTo>
                  <a:lnTo>
                    <a:pt x="1102133" y="647387"/>
                  </a:lnTo>
                  <a:lnTo>
                    <a:pt x="1082122" y="644530"/>
                  </a:lnTo>
                  <a:lnTo>
                    <a:pt x="1062111" y="641040"/>
                  </a:lnTo>
                  <a:lnTo>
                    <a:pt x="1042417" y="637549"/>
                  </a:lnTo>
                  <a:lnTo>
                    <a:pt x="1022406" y="633741"/>
                  </a:lnTo>
                  <a:lnTo>
                    <a:pt x="1002713" y="629933"/>
                  </a:lnTo>
                  <a:lnTo>
                    <a:pt x="983337" y="625807"/>
                  </a:lnTo>
                  <a:lnTo>
                    <a:pt x="963961" y="621047"/>
                  </a:lnTo>
                  <a:lnTo>
                    <a:pt x="944903" y="616604"/>
                  </a:lnTo>
                  <a:lnTo>
                    <a:pt x="926480" y="611527"/>
                  </a:lnTo>
                  <a:lnTo>
                    <a:pt x="907740" y="606449"/>
                  </a:lnTo>
                  <a:lnTo>
                    <a:pt x="889952" y="601054"/>
                  </a:lnTo>
                  <a:lnTo>
                    <a:pt x="872482" y="595659"/>
                  </a:lnTo>
                  <a:lnTo>
                    <a:pt x="855330" y="589312"/>
                  </a:lnTo>
                  <a:lnTo>
                    <a:pt x="838495" y="583600"/>
                  </a:lnTo>
                  <a:lnTo>
                    <a:pt x="822613" y="576936"/>
                  </a:lnTo>
                  <a:lnTo>
                    <a:pt x="807049" y="570589"/>
                  </a:lnTo>
                  <a:lnTo>
                    <a:pt x="792120" y="563607"/>
                  </a:lnTo>
                  <a:lnTo>
                    <a:pt x="778462" y="556625"/>
                  </a:lnTo>
                  <a:lnTo>
                    <a:pt x="764803" y="549327"/>
                  </a:lnTo>
                  <a:lnTo>
                    <a:pt x="752098" y="541710"/>
                  </a:lnTo>
                  <a:lnTo>
                    <a:pt x="740345" y="534094"/>
                  </a:lnTo>
                  <a:lnTo>
                    <a:pt x="729228" y="526160"/>
                  </a:lnTo>
                  <a:lnTo>
                    <a:pt x="719381" y="517909"/>
                  </a:lnTo>
                  <a:lnTo>
                    <a:pt x="709852" y="509658"/>
                  </a:lnTo>
                  <a:lnTo>
                    <a:pt x="705723" y="505215"/>
                  </a:lnTo>
                  <a:lnTo>
                    <a:pt x="701911" y="500773"/>
                  </a:lnTo>
                  <a:lnTo>
                    <a:pt x="698100" y="496647"/>
                  </a:lnTo>
                  <a:lnTo>
                    <a:pt x="694606" y="491887"/>
                  </a:lnTo>
                  <a:lnTo>
                    <a:pt x="684441" y="478558"/>
                  </a:lnTo>
                  <a:lnTo>
                    <a:pt x="674912" y="467451"/>
                  </a:lnTo>
                  <a:lnTo>
                    <a:pt x="665383" y="457613"/>
                  </a:lnTo>
                  <a:lnTo>
                    <a:pt x="656489" y="449045"/>
                  </a:lnTo>
                  <a:lnTo>
                    <a:pt x="648231" y="442381"/>
                  </a:lnTo>
                  <a:lnTo>
                    <a:pt x="644101" y="439207"/>
                  </a:lnTo>
                  <a:lnTo>
                    <a:pt x="640607" y="436669"/>
                  </a:lnTo>
                  <a:lnTo>
                    <a:pt x="636478" y="434765"/>
                  </a:lnTo>
                  <a:lnTo>
                    <a:pt x="632984" y="432860"/>
                  </a:lnTo>
                  <a:lnTo>
                    <a:pt x="629172" y="430956"/>
                  </a:lnTo>
                  <a:lnTo>
                    <a:pt x="625678" y="430004"/>
                  </a:lnTo>
                  <a:lnTo>
                    <a:pt x="622184" y="428735"/>
                  </a:lnTo>
                  <a:lnTo>
                    <a:pt x="618690" y="428100"/>
                  </a:lnTo>
                  <a:lnTo>
                    <a:pt x="615514" y="427466"/>
                  </a:lnTo>
                  <a:lnTo>
                    <a:pt x="612020" y="427466"/>
                  </a:lnTo>
                  <a:lnTo>
                    <a:pt x="608844" y="427466"/>
                  </a:lnTo>
                  <a:close/>
                  <a:moveTo>
                    <a:pt x="860094" y="0"/>
                  </a:moveTo>
                  <a:lnTo>
                    <a:pt x="890587" y="0"/>
                  </a:lnTo>
                  <a:lnTo>
                    <a:pt x="921716" y="0"/>
                  </a:lnTo>
                  <a:lnTo>
                    <a:pt x="937597" y="317"/>
                  </a:lnTo>
                  <a:lnTo>
                    <a:pt x="954432" y="1269"/>
                  </a:lnTo>
                  <a:lnTo>
                    <a:pt x="971584" y="2222"/>
                  </a:lnTo>
                  <a:lnTo>
                    <a:pt x="989054" y="3808"/>
                  </a:lnTo>
                  <a:lnTo>
                    <a:pt x="1007477" y="6030"/>
                  </a:lnTo>
                  <a:lnTo>
                    <a:pt x="1025583" y="7934"/>
                  </a:lnTo>
                  <a:lnTo>
                    <a:pt x="1043688" y="11425"/>
                  </a:lnTo>
                  <a:lnTo>
                    <a:pt x="1062746" y="15233"/>
                  </a:lnTo>
                  <a:lnTo>
                    <a:pt x="1081487" y="19676"/>
                  </a:lnTo>
                  <a:lnTo>
                    <a:pt x="1100227" y="25070"/>
                  </a:lnTo>
                  <a:lnTo>
                    <a:pt x="1109756" y="28561"/>
                  </a:lnTo>
                  <a:lnTo>
                    <a:pt x="1119285" y="31735"/>
                  </a:lnTo>
                  <a:lnTo>
                    <a:pt x="1128814" y="34908"/>
                  </a:lnTo>
                  <a:lnTo>
                    <a:pt x="1138343" y="39034"/>
                  </a:lnTo>
                  <a:lnTo>
                    <a:pt x="1147873" y="43159"/>
                  </a:lnTo>
                  <a:lnTo>
                    <a:pt x="1157084" y="47285"/>
                  </a:lnTo>
                  <a:lnTo>
                    <a:pt x="1166613" y="52045"/>
                  </a:lnTo>
                  <a:lnTo>
                    <a:pt x="1176142" y="56805"/>
                  </a:lnTo>
                  <a:lnTo>
                    <a:pt x="1185354" y="61883"/>
                  </a:lnTo>
                  <a:lnTo>
                    <a:pt x="1194883" y="67595"/>
                  </a:lnTo>
                  <a:lnTo>
                    <a:pt x="1203777" y="73307"/>
                  </a:lnTo>
                  <a:lnTo>
                    <a:pt x="1212988" y="79337"/>
                  </a:lnTo>
                  <a:lnTo>
                    <a:pt x="1222200" y="86001"/>
                  </a:lnTo>
                  <a:lnTo>
                    <a:pt x="1231093" y="92665"/>
                  </a:lnTo>
                  <a:lnTo>
                    <a:pt x="1240305" y="99964"/>
                  </a:lnTo>
                  <a:lnTo>
                    <a:pt x="1249199" y="107580"/>
                  </a:lnTo>
                  <a:lnTo>
                    <a:pt x="1257775" y="115197"/>
                  </a:lnTo>
                  <a:lnTo>
                    <a:pt x="1266669" y="123448"/>
                  </a:lnTo>
                  <a:lnTo>
                    <a:pt x="1275245" y="132016"/>
                  </a:lnTo>
                  <a:lnTo>
                    <a:pt x="1283821" y="140902"/>
                  </a:lnTo>
                  <a:lnTo>
                    <a:pt x="1292080" y="150422"/>
                  </a:lnTo>
                  <a:lnTo>
                    <a:pt x="1300656" y="160260"/>
                  </a:lnTo>
                  <a:lnTo>
                    <a:pt x="1308597" y="170415"/>
                  </a:lnTo>
                  <a:lnTo>
                    <a:pt x="1316537" y="181205"/>
                  </a:lnTo>
                  <a:lnTo>
                    <a:pt x="1324478" y="192312"/>
                  </a:lnTo>
                  <a:lnTo>
                    <a:pt x="1332102" y="203736"/>
                  </a:lnTo>
                  <a:lnTo>
                    <a:pt x="1340043" y="215796"/>
                  </a:lnTo>
                  <a:lnTo>
                    <a:pt x="1347031" y="228172"/>
                  </a:lnTo>
                  <a:lnTo>
                    <a:pt x="1354336" y="241183"/>
                  </a:lnTo>
                  <a:lnTo>
                    <a:pt x="1361324" y="254829"/>
                  </a:lnTo>
                  <a:lnTo>
                    <a:pt x="1368312" y="268475"/>
                  </a:lnTo>
                  <a:lnTo>
                    <a:pt x="1375300" y="282756"/>
                  </a:lnTo>
                  <a:lnTo>
                    <a:pt x="1381971" y="297671"/>
                  </a:lnTo>
                  <a:lnTo>
                    <a:pt x="1388006" y="312904"/>
                  </a:lnTo>
                  <a:lnTo>
                    <a:pt x="1394358" y="329088"/>
                  </a:lnTo>
                  <a:lnTo>
                    <a:pt x="1400076" y="345273"/>
                  </a:lnTo>
                  <a:lnTo>
                    <a:pt x="1405793" y="362410"/>
                  </a:lnTo>
                  <a:lnTo>
                    <a:pt x="1411511" y="379864"/>
                  </a:lnTo>
                  <a:lnTo>
                    <a:pt x="1416593" y="397952"/>
                  </a:lnTo>
                  <a:lnTo>
                    <a:pt x="1421675" y="416676"/>
                  </a:lnTo>
                  <a:lnTo>
                    <a:pt x="1431522" y="453488"/>
                  </a:lnTo>
                  <a:lnTo>
                    <a:pt x="1441369" y="488396"/>
                  </a:lnTo>
                  <a:lnTo>
                    <a:pt x="1450898" y="521717"/>
                  </a:lnTo>
                  <a:lnTo>
                    <a:pt x="1460744" y="553452"/>
                  </a:lnTo>
                  <a:lnTo>
                    <a:pt x="1469956" y="583283"/>
                  </a:lnTo>
                  <a:lnTo>
                    <a:pt x="1479485" y="611527"/>
                  </a:lnTo>
                  <a:lnTo>
                    <a:pt x="1489014" y="638501"/>
                  </a:lnTo>
                  <a:lnTo>
                    <a:pt x="1498543" y="663889"/>
                  </a:lnTo>
                  <a:lnTo>
                    <a:pt x="1507755" y="688007"/>
                  </a:lnTo>
                  <a:lnTo>
                    <a:pt x="1516331" y="710856"/>
                  </a:lnTo>
                  <a:lnTo>
                    <a:pt x="1525225" y="732118"/>
                  </a:lnTo>
                  <a:lnTo>
                    <a:pt x="1533483" y="752746"/>
                  </a:lnTo>
                  <a:lnTo>
                    <a:pt x="1550000" y="790510"/>
                  </a:lnTo>
                  <a:lnTo>
                    <a:pt x="1565247" y="824783"/>
                  </a:lnTo>
                  <a:lnTo>
                    <a:pt x="1579540" y="855566"/>
                  </a:lnTo>
                  <a:lnTo>
                    <a:pt x="1592246" y="884127"/>
                  </a:lnTo>
                  <a:lnTo>
                    <a:pt x="1597646" y="897455"/>
                  </a:lnTo>
                  <a:lnTo>
                    <a:pt x="1603045" y="910784"/>
                  </a:lnTo>
                  <a:lnTo>
                    <a:pt x="1608128" y="923478"/>
                  </a:lnTo>
                  <a:lnTo>
                    <a:pt x="1612575" y="935854"/>
                  </a:lnTo>
                  <a:lnTo>
                    <a:pt x="1616704" y="947914"/>
                  </a:lnTo>
                  <a:lnTo>
                    <a:pt x="1620198" y="960290"/>
                  </a:lnTo>
                  <a:lnTo>
                    <a:pt x="1623057" y="972349"/>
                  </a:lnTo>
                  <a:lnTo>
                    <a:pt x="1626233" y="984408"/>
                  </a:lnTo>
                  <a:lnTo>
                    <a:pt x="1627821" y="996468"/>
                  </a:lnTo>
                  <a:lnTo>
                    <a:pt x="1629409" y="1008844"/>
                  </a:lnTo>
                  <a:lnTo>
                    <a:pt x="1630362" y="1021538"/>
                  </a:lnTo>
                  <a:lnTo>
                    <a:pt x="1630362" y="1034232"/>
                  </a:lnTo>
                  <a:lnTo>
                    <a:pt x="1630045" y="1046608"/>
                  </a:lnTo>
                  <a:lnTo>
                    <a:pt x="1629727" y="1052320"/>
                  </a:lnTo>
                  <a:lnTo>
                    <a:pt x="1629092" y="1058350"/>
                  </a:lnTo>
                  <a:lnTo>
                    <a:pt x="1627821" y="1063745"/>
                  </a:lnTo>
                  <a:lnTo>
                    <a:pt x="1626868" y="1069140"/>
                  </a:lnTo>
                  <a:lnTo>
                    <a:pt x="1625280" y="1074535"/>
                  </a:lnTo>
                  <a:lnTo>
                    <a:pt x="1624009" y="1079612"/>
                  </a:lnTo>
                  <a:lnTo>
                    <a:pt x="1622104" y="1084690"/>
                  </a:lnTo>
                  <a:lnTo>
                    <a:pt x="1619880" y="1090085"/>
                  </a:lnTo>
                  <a:lnTo>
                    <a:pt x="1617657" y="1094528"/>
                  </a:lnTo>
                  <a:lnTo>
                    <a:pt x="1615116" y="1099288"/>
                  </a:lnTo>
                  <a:lnTo>
                    <a:pt x="1612575" y="1103731"/>
                  </a:lnTo>
                  <a:lnTo>
                    <a:pt x="1609716" y="1108173"/>
                  </a:lnTo>
                  <a:lnTo>
                    <a:pt x="1606857" y="1112616"/>
                  </a:lnTo>
                  <a:lnTo>
                    <a:pt x="1603045" y="1116424"/>
                  </a:lnTo>
                  <a:lnTo>
                    <a:pt x="1599869" y="1120550"/>
                  </a:lnTo>
                  <a:lnTo>
                    <a:pt x="1595740" y="1124041"/>
                  </a:lnTo>
                  <a:lnTo>
                    <a:pt x="1592246" y="1127849"/>
                  </a:lnTo>
                  <a:lnTo>
                    <a:pt x="1587799" y="1131340"/>
                  </a:lnTo>
                  <a:lnTo>
                    <a:pt x="1583352" y="1134831"/>
                  </a:lnTo>
                  <a:lnTo>
                    <a:pt x="1578587" y="1138004"/>
                  </a:lnTo>
                  <a:lnTo>
                    <a:pt x="1574141" y="1140860"/>
                  </a:lnTo>
                  <a:lnTo>
                    <a:pt x="1568741" y="1143716"/>
                  </a:lnTo>
                  <a:lnTo>
                    <a:pt x="1563659" y="1146890"/>
                  </a:lnTo>
                  <a:lnTo>
                    <a:pt x="1557941" y="1149428"/>
                  </a:lnTo>
                  <a:lnTo>
                    <a:pt x="1552541" y="1151967"/>
                  </a:lnTo>
                  <a:lnTo>
                    <a:pt x="1546189" y="1154189"/>
                  </a:lnTo>
                  <a:lnTo>
                    <a:pt x="1533801" y="1157997"/>
                  </a:lnTo>
                  <a:lnTo>
                    <a:pt x="1520460" y="1161805"/>
                  </a:lnTo>
                  <a:lnTo>
                    <a:pt x="1506166" y="1164978"/>
                  </a:lnTo>
                  <a:lnTo>
                    <a:pt x="1490920" y="1167200"/>
                  </a:lnTo>
                  <a:lnTo>
                    <a:pt x="1474720" y="1169104"/>
                  </a:lnTo>
                  <a:lnTo>
                    <a:pt x="1457568" y="1170056"/>
                  </a:lnTo>
                  <a:lnTo>
                    <a:pt x="1439780" y="1170691"/>
                  </a:lnTo>
                  <a:lnTo>
                    <a:pt x="1420722" y="1170691"/>
                  </a:lnTo>
                  <a:lnTo>
                    <a:pt x="1401029" y="1170056"/>
                  </a:lnTo>
                  <a:lnTo>
                    <a:pt x="1380700" y="1169104"/>
                  </a:lnTo>
                  <a:lnTo>
                    <a:pt x="1359101" y="1166882"/>
                  </a:lnTo>
                  <a:lnTo>
                    <a:pt x="1336549" y="1164344"/>
                  </a:lnTo>
                  <a:lnTo>
                    <a:pt x="1313361" y="1161170"/>
                  </a:lnTo>
                  <a:lnTo>
                    <a:pt x="1288903" y="1157362"/>
                  </a:lnTo>
                  <a:lnTo>
                    <a:pt x="1263810" y="1152919"/>
                  </a:lnTo>
                  <a:lnTo>
                    <a:pt x="1237764" y="1147842"/>
                  </a:lnTo>
                  <a:lnTo>
                    <a:pt x="1210447" y="1142447"/>
                  </a:lnTo>
                  <a:lnTo>
                    <a:pt x="1182813" y="1135783"/>
                  </a:lnTo>
                  <a:lnTo>
                    <a:pt x="1174236" y="1145938"/>
                  </a:lnTo>
                  <a:lnTo>
                    <a:pt x="1165660" y="1155775"/>
                  </a:lnTo>
                  <a:lnTo>
                    <a:pt x="1157084" y="1165613"/>
                  </a:lnTo>
                  <a:lnTo>
                    <a:pt x="1148508" y="1174816"/>
                  </a:lnTo>
                  <a:lnTo>
                    <a:pt x="1139296" y="1184019"/>
                  </a:lnTo>
                  <a:lnTo>
                    <a:pt x="1130720" y="1192588"/>
                  </a:lnTo>
                  <a:lnTo>
                    <a:pt x="1121509" y="1201473"/>
                  </a:lnTo>
                  <a:lnTo>
                    <a:pt x="1111980" y="1209407"/>
                  </a:lnTo>
                  <a:lnTo>
                    <a:pt x="1102768" y="1217341"/>
                  </a:lnTo>
                  <a:lnTo>
                    <a:pt x="1093557" y="1224957"/>
                  </a:lnTo>
                  <a:lnTo>
                    <a:pt x="1084028" y="1232573"/>
                  </a:lnTo>
                  <a:lnTo>
                    <a:pt x="1074499" y="1239555"/>
                  </a:lnTo>
                  <a:lnTo>
                    <a:pt x="1064969" y="1246536"/>
                  </a:lnTo>
                  <a:lnTo>
                    <a:pt x="1055123" y="1252883"/>
                  </a:lnTo>
                  <a:lnTo>
                    <a:pt x="1045594" y="1258913"/>
                  </a:lnTo>
                  <a:lnTo>
                    <a:pt x="1035747" y="1264625"/>
                  </a:lnTo>
                  <a:lnTo>
                    <a:pt x="1025900" y="1270337"/>
                  </a:lnTo>
                  <a:lnTo>
                    <a:pt x="1016054" y="1275415"/>
                  </a:lnTo>
                  <a:lnTo>
                    <a:pt x="1006207" y="1280492"/>
                  </a:lnTo>
                  <a:lnTo>
                    <a:pt x="996360" y="1284935"/>
                  </a:lnTo>
                  <a:lnTo>
                    <a:pt x="986513" y="1289061"/>
                  </a:lnTo>
                  <a:lnTo>
                    <a:pt x="976667" y="1292869"/>
                  </a:lnTo>
                  <a:lnTo>
                    <a:pt x="966820" y="1296360"/>
                  </a:lnTo>
                  <a:lnTo>
                    <a:pt x="956973" y="1299533"/>
                  </a:lnTo>
                  <a:lnTo>
                    <a:pt x="947126" y="1302389"/>
                  </a:lnTo>
                  <a:lnTo>
                    <a:pt x="937280" y="1304611"/>
                  </a:lnTo>
                  <a:lnTo>
                    <a:pt x="927433" y="1306515"/>
                  </a:lnTo>
                  <a:lnTo>
                    <a:pt x="917904" y="1308419"/>
                  </a:lnTo>
                  <a:lnTo>
                    <a:pt x="908057" y="1309688"/>
                  </a:lnTo>
                  <a:lnTo>
                    <a:pt x="898846" y="1310640"/>
                  </a:lnTo>
                  <a:lnTo>
                    <a:pt x="888999" y="1311275"/>
                  </a:lnTo>
                  <a:lnTo>
                    <a:pt x="879470" y="1311275"/>
                  </a:lnTo>
                  <a:lnTo>
                    <a:pt x="869941" y="1311275"/>
                  </a:lnTo>
                  <a:lnTo>
                    <a:pt x="860729" y="1310640"/>
                  </a:lnTo>
                  <a:lnTo>
                    <a:pt x="851200" y="1310006"/>
                  </a:lnTo>
                  <a:lnTo>
                    <a:pt x="841354" y="1308419"/>
                  </a:lnTo>
                  <a:lnTo>
                    <a:pt x="831824" y="1306515"/>
                  </a:lnTo>
                  <a:lnTo>
                    <a:pt x="822613" y="1304928"/>
                  </a:lnTo>
                  <a:lnTo>
                    <a:pt x="812766" y="1302389"/>
                  </a:lnTo>
                  <a:lnTo>
                    <a:pt x="803237" y="1299851"/>
                  </a:lnTo>
                  <a:lnTo>
                    <a:pt x="793390" y="1296677"/>
                  </a:lnTo>
                  <a:lnTo>
                    <a:pt x="783544" y="1293186"/>
                  </a:lnTo>
                  <a:lnTo>
                    <a:pt x="774015" y="1289696"/>
                  </a:lnTo>
                  <a:lnTo>
                    <a:pt x="764168" y="1285570"/>
                  </a:lnTo>
                  <a:lnTo>
                    <a:pt x="754321" y="1281127"/>
                  </a:lnTo>
                  <a:lnTo>
                    <a:pt x="744792" y="1276367"/>
                  </a:lnTo>
                  <a:lnTo>
                    <a:pt x="734945" y="1271289"/>
                  </a:lnTo>
                  <a:lnTo>
                    <a:pt x="725416" y="1265895"/>
                  </a:lnTo>
                  <a:lnTo>
                    <a:pt x="715887" y="1260500"/>
                  </a:lnTo>
                  <a:lnTo>
                    <a:pt x="706040" y="1254153"/>
                  </a:lnTo>
                  <a:lnTo>
                    <a:pt x="696829" y="1248123"/>
                  </a:lnTo>
                  <a:lnTo>
                    <a:pt x="687300" y="1241459"/>
                  </a:lnTo>
                  <a:lnTo>
                    <a:pt x="677771" y="1234477"/>
                  </a:lnTo>
                  <a:lnTo>
                    <a:pt x="668559" y="1227178"/>
                  </a:lnTo>
                  <a:lnTo>
                    <a:pt x="659030" y="1219879"/>
                  </a:lnTo>
                  <a:lnTo>
                    <a:pt x="650136" y="1211946"/>
                  </a:lnTo>
                  <a:lnTo>
                    <a:pt x="640925" y="1204012"/>
                  </a:lnTo>
                  <a:lnTo>
                    <a:pt x="632031" y="1196078"/>
                  </a:lnTo>
                  <a:lnTo>
                    <a:pt x="623137" y="1187193"/>
                  </a:lnTo>
                  <a:lnTo>
                    <a:pt x="614244" y="1178307"/>
                  </a:lnTo>
                  <a:lnTo>
                    <a:pt x="605667" y="1169421"/>
                  </a:lnTo>
                  <a:lnTo>
                    <a:pt x="597091" y="1159901"/>
                  </a:lnTo>
                  <a:lnTo>
                    <a:pt x="588515" y="1150063"/>
                  </a:lnTo>
                  <a:lnTo>
                    <a:pt x="580256" y="1140225"/>
                  </a:lnTo>
                  <a:lnTo>
                    <a:pt x="553257" y="1145938"/>
                  </a:lnTo>
                  <a:lnTo>
                    <a:pt x="527529" y="1151650"/>
                  </a:lnTo>
                  <a:lnTo>
                    <a:pt x="502436" y="1155775"/>
                  </a:lnTo>
                  <a:lnTo>
                    <a:pt x="478295" y="1159901"/>
                  </a:lnTo>
                  <a:lnTo>
                    <a:pt x="454790" y="1163074"/>
                  </a:lnTo>
                  <a:lnTo>
                    <a:pt x="432556" y="1165930"/>
                  </a:lnTo>
                  <a:lnTo>
                    <a:pt x="410956" y="1168152"/>
                  </a:lnTo>
                  <a:lnTo>
                    <a:pt x="390310" y="1169739"/>
                  </a:lnTo>
                  <a:lnTo>
                    <a:pt x="370616" y="1170691"/>
                  </a:lnTo>
                  <a:lnTo>
                    <a:pt x="351876" y="1171008"/>
                  </a:lnTo>
                  <a:lnTo>
                    <a:pt x="333453" y="1170691"/>
                  </a:lnTo>
                  <a:lnTo>
                    <a:pt x="316301" y="1170056"/>
                  </a:lnTo>
                  <a:lnTo>
                    <a:pt x="300419" y="1168469"/>
                  </a:lnTo>
                  <a:lnTo>
                    <a:pt x="284537" y="1166565"/>
                  </a:lnTo>
                  <a:lnTo>
                    <a:pt x="269926" y="1164026"/>
                  </a:lnTo>
                  <a:lnTo>
                    <a:pt x="256585" y="1160853"/>
                  </a:lnTo>
                  <a:lnTo>
                    <a:pt x="243562" y="1157045"/>
                  </a:lnTo>
                  <a:lnTo>
                    <a:pt x="231492" y="1152919"/>
                  </a:lnTo>
                  <a:lnTo>
                    <a:pt x="220374" y="1147842"/>
                  </a:lnTo>
                  <a:lnTo>
                    <a:pt x="214975" y="1145303"/>
                  </a:lnTo>
                  <a:lnTo>
                    <a:pt x="209892" y="1142447"/>
                  </a:lnTo>
                  <a:lnTo>
                    <a:pt x="205128" y="1139591"/>
                  </a:lnTo>
                  <a:lnTo>
                    <a:pt x="200363" y="1136417"/>
                  </a:lnTo>
                  <a:lnTo>
                    <a:pt x="195916" y="1133244"/>
                  </a:lnTo>
                  <a:lnTo>
                    <a:pt x="191787" y="1130070"/>
                  </a:lnTo>
                  <a:lnTo>
                    <a:pt x="187658" y="1126262"/>
                  </a:lnTo>
                  <a:lnTo>
                    <a:pt x="184164" y="1122771"/>
                  </a:lnTo>
                  <a:lnTo>
                    <a:pt x="180352" y="1118963"/>
                  </a:lnTo>
                  <a:lnTo>
                    <a:pt x="177176" y="1115155"/>
                  </a:lnTo>
                  <a:lnTo>
                    <a:pt x="173682" y="1111030"/>
                  </a:lnTo>
                  <a:lnTo>
                    <a:pt x="170823" y="1106904"/>
                  </a:lnTo>
                  <a:lnTo>
                    <a:pt x="167964" y="1102779"/>
                  </a:lnTo>
                  <a:lnTo>
                    <a:pt x="165423" y="1098336"/>
                  </a:lnTo>
                  <a:lnTo>
                    <a:pt x="163200" y="1093575"/>
                  </a:lnTo>
                  <a:lnTo>
                    <a:pt x="160976" y="1088815"/>
                  </a:lnTo>
                  <a:lnTo>
                    <a:pt x="159071" y="1084055"/>
                  </a:lnTo>
                  <a:lnTo>
                    <a:pt x="157482" y="1078978"/>
                  </a:lnTo>
                  <a:lnTo>
                    <a:pt x="155894" y="1073900"/>
                  </a:lnTo>
                  <a:lnTo>
                    <a:pt x="154624" y="1068822"/>
                  </a:lnTo>
                  <a:lnTo>
                    <a:pt x="153353" y="1063428"/>
                  </a:lnTo>
                  <a:lnTo>
                    <a:pt x="152718" y="1058033"/>
                  </a:lnTo>
                  <a:lnTo>
                    <a:pt x="151130" y="1046291"/>
                  </a:lnTo>
                  <a:lnTo>
                    <a:pt x="150812" y="1034232"/>
                  </a:lnTo>
                  <a:lnTo>
                    <a:pt x="151130" y="1021538"/>
                  </a:lnTo>
                  <a:lnTo>
                    <a:pt x="152083" y="1008844"/>
                  </a:lnTo>
                  <a:lnTo>
                    <a:pt x="153353" y="996468"/>
                  </a:lnTo>
                  <a:lnTo>
                    <a:pt x="155577" y="984408"/>
                  </a:lnTo>
                  <a:lnTo>
                    <a:pt x="158118" y="972349"/>
                  </a:lnTo>
                  <a:lnTo>
                    <a:pt x="160976" y="960290"/>
                  </a:lnTo>
                  <a:lnTo>
                    <a:pt x="164788" y="947914"/>
                  </a:lnTo>
                  <a:lnTo>
                    <a:pt x="168600" y="935854"/>
                  </a:lnTo>
                  <a:lnTo>
                    <a:pt x="173364" y="923478"/>
                  </a:lnTo>
                  <a:lnTo>
                    <a:pt x="178129" y="910784"/>
                  </a:lnTo>
                  <a:lnTo>
                    <a:pt x="183529" y="897455"/>
                  </a:lnTo>
                  <a:lnTo>
                    <a:pt x="189564" y="884127"/>
                  </a:lnTo>
                  <a:lnTo>
                    <a:pt x="202269" y="855566"/>
                  </a:lnTo>
                  <a:lnTo>
                    <a:pt x="216245" y="824783"/>
                  </a:lnTo>
                  <a:lnTo>
                    <a:pt x="231492" y="790510"/>
                  </a:lnTo>
                  <a:lnTo>
                    <a:pt x="247691" y="752746"/>
                  </a:lnTo>
                  <a:lnTo>
                    <a:pt x="256267" y="732118"/>
                  </a:lnTo>
                  <a:lnTo>
                    <a:pt x="264844" y="710856"/>
                  </a:lnTo>
                  <a:lnTo>
                    <a:pt x="274055" y="688007"/>
                  </a:lnTo>
                  <a:lnTo>
                    <a:pt x="283266" y="663889"/>
                  </a:lnTo>
                  <a:lnTo>
                    <a:pt x="292160" y="638501"/>
                  </a:lnTo>
                  <a:lnTo>
                    <a:pt x="301689" y="611527"/>
                  </a:lnTo>
                  <a:lnTo>
                    <a:pt x="311218" y="583283"/>
                  </a:lnTo>
                  <a:lnTo>
                    <a:pt x="321065" y="553452"/>
                  </a:lnTo>
                  <a:lnTo>
                    <a:pt x="330594" y="521717"/>
                  </a:lnTo>
                  <a:lnTo>
                    <a:pt x="340441" y="488396"/>
                  </a:lnTo>
                  <a:lnTo>
                    <a:pt x="350288" y="453488"/>
                  </a:lnTo>
                  <a:lnTo>
                    <a:pt x="360134" y="416676"/>
                  </a:lnTo>
                  <a:lnTo>
                    <a:pt x="364899" y="397952"/>
                  </a:lnTo>
                  <a:lnTo>
                    <a:pt x="370299" y="379864"/>
                  </a:lnTo>
                  <a:lnTo>
                    <a:pt x="375699" y="362410"/>
                  </a:lnTo>
                  <a:lnTo>
                    <a:pt x="381416" y="345273"/>
                  </a:lnTo>
                  <a:lnTo>
                    <a:pt x="387451" y="329088"/>
                  </a:lnTo>
                  <a:lnTo>
                    <a:pt x="393169" y="312904"/>
                  </a:lnTo>
                  <a:lnTo>
                    <a:pt x="399839" y="297671"/>
                  </a:lnTo>
                  <a:lnTo>
                    <a:pt x="406509" y="282756"/>
                  </a:lnTo>
                  <a:lnTo>
                    <a:pt x="412862" y="268475"/>
                  </a:lnTo>
                  <a:lnTo>
                    <a:pt x="419850" y="254829"/>
                  </a:lnTo>
                  <a:lnTo>
                    <a:pt x="426838" y="241183"/>
                  </a:lnTo>
                  <a:lnTo>
                    <a:pt x="434144" y="228172"/>
                  </a:lnTo>
                  <a:lnTo>
                    <a:pt x="441767" y="215796"/>
                  </a:lnTo>
                  <a:lnTo>
                    <a:pt x="449073" y="203736"/>
                  </a:lnTo>
                  <a:lnTo>
                    <a:pt x="457014" y="192312"/>
                  </a:lnTo>
                  <a:lnTo>
                    <a:pt x="464637" y="181205"/>
                  </a:lnTo>
                  <a:lnTo>
                    <a:pt x="472895" y="170415"/>
                  </a:lnTo>
                  <a:lnTo>
                    <a:pt x="480836" y="160260"/>
                  </a:lnTo>
                  <a:lnTo>
                    <a:pt x="489095" y="150422"/>
                  </a:lnTo>
                  <a:lnTo>
                    <a:pt x="497671" y="140902"/>
                  </a:lnTo>
                  <a:lnTo>
                    <a:pt x="505930" y="132016"/>
                  </a:lnTo>
                  <a:lnTo>
                    <a:pt x="514823" y="123448"/>
                  </a:lnTo>
                  <a:lnTo>
                    <a:pt x="523400" y="115197"/>
                  </a:lnTo>
                  <a:lnTo>
                    <a:pt x="532293" y="107580"/>
                  </a:lnTo>
                  <a:lnTo>
                    <a:pt x="541505" y="99964"/>
                  </a:lnTo>
                  <a:lnTo>
                    <a:pt x="550081" y="92665"/>
                  </a:lnTo>
                  <a:lnTo>
                    <a:pt x="559292" y="86001"/>
                  </a:lnTo>
                  <a:lnTo>
                    <a:pt x="568186" y="79337"/>
                  </a:lnTo>
                  <a:lnTo>
                    <a:pt x="577398" y="73307"/>
                  </a:lnTo>
                  <a:lnTo>
                    <a:pt x="586927" y="67595"/>
                  </a:lnTo>
                  <a:lnTo>
                    <a:pt x="596138" y="61883"/>
                  </a:lnTo>
                  <a:lnTo>
                    <a:pt x="605667" y="56805"/>
                  </a:lnTo>
                  <a:lnTo>
                    <a:pt x="614879" y="52045"/>
                  </a:lnTo>
                  <a:lnTo>
                    <a:pt x="624090" y="47285"/>
                  </a:lnTo>
                  <a:lnTo>
                    <a:pt x="633619" y="43159"/>
                  </a:lnTo>
                  <a:lnTo>
                    <a:pt x="643148" y="39034"/>
                  </a:lnTo>
                  <a:lnTo>
                    <a:pt x="652678" y="34908"/>
                  </a:lnTo>
                  <a:lnTo>
                    <a:pt x="662207" y="31735"/>
                  </a:lnTo>
                  <a:lnTo>
                    <a:pt x="671418" y="28561"/>
                  </a:lnTo>
                  <a:lnTo>
                    <a:pt x="680947" y="25070"/>
                  </a:lnTo>
                  <a:lnTo>
                    <a:pt x="700005" y="19676"/>
                  </a:lnTo>
                  <a:lnTo>
                    <a:pt x="719064" y="15233"/>
                  </a:lnTo>
                  <a:lnTo>
                    <a:pt x="737486" y="11425"/>
                  </a:lnTo>
                  <a:lnTo>
                    <a:pt x="756227" y="7934"/>
                  </a:lnTo>
                  <a:lnTo>
                    <a:pt x="774332" y="6030"/>
                  </a:lnTo>
                  <a:lnTo>
                    <a:pt x="792120" y="3808"/>
                  </a:lnTo>
                  <a:lnTo>
                    <a:pt x="809590" y="2222"/>
                  </a:lnTo>
                  <a:lnTo>
                    <a:pt x="826742" y="1269"/>
                  </a:lnTo>
                  <a:lnTo>
                    <a:pt x="843577" y="317"/>
                  </a:lnTo>
                  <a:lnTo>
                    <a:pt x="8600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1" name="女人"/>
            <p:cNvSpPr/>
            <p:nvPr/>
          </p:nvSpPr>
          <p:spPr bwMode="auto">
            <a:xfrm>
              <a:off x="15480" y="7033"/>
              <a:ext cx="1104" cy="1404"/>
            </a:xfrm>
            <a:custGeom>
              <a:avLst/>
              <a:gdLst>
                <a:gd name="T0" fmla="*/ 514718 w 1827213"/>
                <a:gd name="T1" fmla="*/ 1478193 h 2278063"/>
                <a:gd name="T2" fmla="*/ 586089 w 1827213"/>
                <a:gd name="T3" fmla="*/ 1702087 h 2278063"/>
                <a:gd name="T4" fmla="*/ 651357 w 1827213"/>
                <a:gd name="T5" fmla="*/ 1785483 h 2278063"/>
                <a:gd name="T6" fmla="*/ 656399 w 1827213"/>
                <a:gd name="T7" fmla="*/ 1379658 h 2278063"/>
                <a:gd name="T8" fmla="*/ 633847 w 1827213"/>
                <a:gd name="T9" fmla="*/ 1256954 h 2278063"/>
                <a:gd name="T10" fmla="*/ 688768 w 1827213"/>
                <a:gd name="T11" fmla="*/ 1207023 h 2278063"/>
                <a:gd name="T12" fmla="*/ 886960 w 1827213"/>
                <a:gd name="T13" fmla="*/ 1239691 h 2278063"/>
                <a:gd name="T14" fmla="*/ 882450 w 1827213"/>
                <a:gd name="T15" fmla="*/ 1367972 h 2278063"/>
                <a:gd name="T16" fmla="*/ 858572 w 1827213"/>
                <a:gd name="T17" fmla="*/ 1798498 h 2278063"/>
                <a:gd name="T18" fmla="*/ 927555 w 1827213"/>
                <a:gd name="T19" fmla="*/ 1725194 h 2278063"/>
                <a:gd name="T20" fmla="*/ 996272 w 1827213"/>
                <a:gd name="T21" fmla="*/ 1552825 h 2278063"/>
                <a:gd name="T22" fmla="*/ 1043764 w 1827213"/>
                <a:gd name="T23" fmla="*/ 1169840 h 2278063"/>
                <a:gd name="T24" fmla="*/ 1334023 w 1827213"/>
                <a:gd name="T25" fmla="*/ 1122564 h 2278063"/>
                <a:gd name="T26" fmla="*/ 1468540 w 1827213"/>
                <a:gd name="T27" fmla="*/ 1208351 h 2278063"/>
                <a:gd name="T28" fmla="*/ 1526910 w 1827213"/>
                <a:gd name="T29" fmla="*/ 1358942 h 2278063"/>
                <a:gd name="T30" fmla="*/ 1495602 w 1827213"/>
                <a:gd name="T31" fmla="*/ 1765298 h 2278063"/>
                <a:gd name="T32" fmla="*/ 1386822 w 1827213"/>
                <a:gd name="T33" fmla="*/ 1826650 h 2278063"/>
                <a:gd name="T34" fmla="*/ 1112747 w 1827213"/>
                <a:gd name="T35" fmla="*/ 1885612 h 2278063"/>
                <a:gd name="T36" fmla="*/ 666746 w 1827213"/>
                <a:gd name="T37" fmla="*/ 1903141 h 2278063"/>
                <a:gd name="T38" fmla="*/ 246216 w 1827213"/>
                <a:gd name="T39" fmla="*/ 1855334 h 2278063"/>
                <a:gd name="T40" fmla="*/ 76412 w 1827213"/>
                <a:gd name="T41" fmla="*/ 1795842 h 2278063"/>
                <a:gd name="T42" fmla="*/ 4511 w 1827213"/>
                <a:gd name="T43" fmla="*/ 1724397 h 2278063"/>
                <a:gd name="T44" fmla="*/ 20164 w 1827213"/>
                <a:gd name="T45" fmla="*/ 1272093 h 2278063"/>
                <a:gd name="T46" fmla="*/ 123638 w 1827213"/>
                <a:gd name="T47" fmla="*/ 1152045 h 2278063"/>
                <a:gd name="T48" fmla="*/ 321035 w 1827213"/>
                <a:gd name="T49" fmla="*/ 1109285 h 2278063"/>
                <a:gd name="T50" fmla="*/ 489230 w 1827213"/>
                <a:gd name="T51" fmla="*/ 331401 h 2278063"/>
                <a:gd name="T52" fmla="*/ 406631 w 1827213"/>
                <a:gd name="T53" fmla="*/ 492717 h 2278063"/>
                <a:gd name="T54" fmla="*/ 415129 w 1827213"/>
                <a:gd name="T55" fmla="*/ 657222 h 2278063"/>
                <a:gd name="T56" fmla="*/ 469045 w 1827213"/>
                <a:gd name="T57" fmla="*/ 789304 h 2278063"/>
                <a:gd name="T58" fmla="*/ 552175 w 1827213"/>
                <a:gd name="T59" fmla="*/ 897202 h 2278063"/>
                <a:gd name="T60" fmla="*/ 648320 w 1827213"/>
                <a:gd name="T61" fmla="*/ 973209 h 2278063"/>
                <a:gd name="T62" fmla="*/ 743403 w 1827213"/>
                <a:gd name="T63" fmla="*/ 1008023 h 2278063"/>
                <a:gd name="T64" fmla="*/ 833704 w 1827213"/>
                <a:gd name="T65" fmla="*/ 994735 h 2278063"/>
                <a:gd name="T66" fmla="*/ 931442 w 1827213"/>
                <a:gd name="T67" fmla="*/ 936800 h 2278063"/>
                <a:gd name="T68" fmla="*/ 1022541 w 1827213"/>
                <a:gd name="T69" fmla="*/ 842722 h 2278063"/>
                <a:gd name="T70" fmla="*/ 1091595 w 1827213"/>
                <a:gd name="T71" fmla="*/ 720472 h 2278063"/>
                <a:gd name="T72" fmla="*/ 1123732 w 1827213"/>
                <a:gd name="T73" fmla="*/ 579089 h 2278063"/>
                <a:gd name="T74" fmla="*/ 971281 w 1827213"/>
                <a:gd name="T75" fmla="*/ 515307 h 2278063"/>
                <a:gd name="T76" fmla="*/ 728264 w 1827213"/>
                <a:gd name="T77" fmla="*/ 457371 h 2278063"/>
                <a:gd name="T78" fmla="*/ 608481 w 1827213"/>
                <a:gd name="T79" fmla="*/ 387211 h 2278063"/>
                <a:gd name="T80" fmla="*/ 538365 w 1827213"/>
                <a:gd name="T81" fmla="*/ 319177 h 2278063"/>
                <a:gd name="T82" fmla="*/ 845655 w 1827213"/>
                <a:gd name="T83" fmla="*/ 8505 h 2278063"/>
                <a:gd name="T84" fmla="*/ 984295 w 1827213"/>
                <a:gd name="T85" fmla="*/ 67237 h 2278063"/>
                <a:gd name="T86" fmla="*/ 1099297 w 1827213"/>
                <a:gd name="T87" fmla="*/ 172743 h 2278063"/>
                <a:gd name="T88" fmla="*/ 1181631 w 1827213"/>
                <a:gd name="T89" fmla="*/ 315456 h 2278063"/>
                <a:gd name="T90" fmla="*/ 1223594 w 1827213"/>
                <a:gd name="T91" fmla="*/ 485276 h 2278063"/>
                <a:gd name="T92" fmla="*/ 1214830 w 1827213"/>
                <a:gd name="T93" fmla="*/ 671307 h 2278063"/>
                <a:gd name="T94" fmla="*/ 1150025 w 1827213"/>
                <a:gd name="T95" fmla="*/ 837672 h 2278063"/>
                <a:gd name="T96" fmla="*/ 1046178 w 1827213"/>
                <a:gd name="T97" fmla="*/ 971614 h 2278063"/>
                <a:gd name="T98" fmla="*/ 922678 w 1827213"/>
                <a:gd name="T99" fmla="*/ 1064896 h 2278063"/>
                <a:gd name="T100" fmla="*/ 798911 w 1827213"/>
                <a:gd name="T101" fmla="*/ 1109809 h 2278063"/>
                <a:gd name="T102" fmla="*/ 682050 w 1827213"/>
                <a:gd name="T103" fmla="*/ 1098913 h 2278063"/>
                <a:gd name="T104" fmla="*/ 555628 w 1827213"/>
                <a:gd name="T105" fmla="*/ 1034600 h 2278063"/>
                <a:gd name="T106" fmla="*/ 437705 w 1827213"/>
                <a:gd name="T107" fmla="*/ 924309 h 2278063"/>
                <a:gd name="T108" fmla="*/ 346607 w 1827213"/>
                <a:gd name="T109" fmla="*/ 777079 h 2278063"/>
                <a:gd name="T110" fmla="*/ 301721 w 1827213"/>
                <a:gd name="T111" fmla="*/ 600349 h 2278063"/>
                <a:gd name="T112" fmla="*/ 314470 w 1827213"/>
                <a:gd name="T113" fmla="*/ 417507 h 2278063"/>
                <a:gd name="T114" fmla="*/ 373166 w 1827213"/>
                <a:gd name="T115" fmla="*/ 256723 h 2278063"/>
                <a:gd name="T116" fmla="*/ 468780 w 1827213"/>
                <a:gd name="T117" fmla="*/ 127299 h 2278063"/>
                <a:gd name="T118" fmla="*/ 593874 w 1827213"/>
                <a:gd name="T119" fmla="*/ 38801 h 2278063"/>
                <a:gd name="T120" fmla="*/ 739950 w 1827213"/>
                <a:gd name="T121" fmla="*/ 797 h 22780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27213" h="2278063">
                  <a:moveTo>
                    <a:pt x="575845" y="1312863"/>
                  </a:moveTo>
                  <a:lnTo>
                    <a:pt x="576797" y="1356693"/>
                  </a:lnTo>
                  <a:lnTo>
                    <a:pt x="578385" y="1398934"/>
                  </a:lnTo>
                  <a:lnTo>
                    <a:pt x="580289" y="1440540"/>
                  </a:lnTo>
                  <a:lnTo>
                    <a:pt x="582829" y="1481511"/>
                  </a:lnTo>
                  <a:lnTo>
                    <a:pt x="585368" y="1520894"/>
                  </a:lnTo>
                  <a:lnTo>
                    <a:pt x="588543" y="1559007"/>
                  </a:lnTo>
                  <a:lnTo>
                    <a:pt x="592035" y="1596801"/>
                  </a:lnTo>
                  <a:lnTo>
                    <a:pt x="595844" y="1633008"/>
                  </a:lnTo>
                  <a:lnTo>
                    <a:pt x="600288" y="1668580"/>
                  </a:lnTo>
                  <a:lnTo>
                    <a:pt x="605050" y="1702246"/>
                  </a:lnTo>
                  <a:lnTo>
                    <a:pt x="610129" y="1735595"/>
                  </a:lnTo>
                  <a:lnTo>
                    <a:pt x="615843" y="1767673"/>
                  </a:lnTo>
                  <a:lnTo>
                    <a:pt x="621875" y="1798480"/>
                  </a:lnTo>
                  <a:lnTo>
                    <a:pt x="628224" y="1828653"/>
                  </a:lnTo>
                  <a:lnTo>
                    <a:pt x="635207" y="1856920"/>
                  </a:lnTo>
                  <a:lnTo>
                    <a:pt x="642509" y="1884551"/>
                  </a:lnTo>
                  <a:lnTo>
                    <a:pt x="650445" y="1910912"/>
                  </a:lnTo>
                  <a:lnTo>
                    <a:pt x="658698" y="1936321"/>
                  </a:lnTo>
                  <a:lnTo>
                    <a:pt x="667269" y="1960459"/>
                  </a:lnTo>
                  <a:lnTo>
                    <a:pt x="676475" y="1983326"/>
                  </a:lnTo>
                  <a:lnTo>
                    <a:pt x="681237" y="1994442"/>
                  </a:lnTo>
                  <a:lnTo>
                    <a:pt x="685999" y="2004923"/>
                  </a:lnTo>
                  <a:lnTo>
                    <a:pt x="691078" y="2015404"/>
                  </a:lnTo>
                  <a:lnTo>
                    <a:pt x="696157" y="2025885"/>
                  </a:lnTo>
                  <a:lnTo>
                    <a:pt x="701236" y="2035413"/>
                  </a:lnTo>
                  <a:lnTo>
                    <a:pt x="706632" y="2044941"/>
                  </a:lnTo>
                  <a:lnTo>
                    <a:pt x="711712" y="2054152"/>
                  </a:lnTo>
                  <a:lnTo>
                    <a:pt x="717743" y="2063045"/>
                  </a:lnTo>
                  <a:lnTo>
                    <a:pt x="723140" y="2071620"/>
                  </a:lnTo>
                  <a:lnTo>
                    <a:pt x="728854" y="2080196"/>
                  </a:lnTo>
                  <a:lnTo>
                    <a:pt x="734885" y="2088136"/>
                  </a:lnTo>
                  <a:lnTo>
                    <a:pt x="740599" y="2095758"/>
                  </a:lnTo>
                  <a:lnTo>
                    <a:pt x="746630" y="2103063"/>
                  </a:lnTo>
                  <a:lnTo>
                    <a:pt x="752979" y="2110050"/>
                  </a:lnTo>
                  <a:lnTo>
                    <a:pt x="759646" y="2116720"/>
                  </a:lnTo>
                  <a:lnTo>
                    <a:pt x="765995" y="2123390"/>
                  </a:lnTo>
                  <a:lnTo>
                    <a:pt x="772661" y="2129742"/>
                  </a:lnTo>
                  <a:lnTo>
                    <a:pt x="779327" y="2135141"/>
                  </a:lnTo>
                  <a:lnTo>
                    <a:pt x="785994" y="2140858"/>
                  </a:lnTo>
                  <a:lnTo>
                    <a:pt x="792977" y="2145940"/>
                  </a:lnTo>
                  <a:lnTo>
                    <a:pt x="799961" y="2150704"/>
                  </a:lnTo>
                  <a:lnTo>
                    <a:pt x="807262" y="2155468"/>
                  </a:lnTo>
                  <a:lnTo>
                    <a:pt x="814564" y="2159597"/>
                  </a:lnTo>
                  <a:lnTo>
                    <a:pt x="821865" y="2163408"/>
                  </a:lnTo>
                  <a:lnTo>
                    <a:pt x="821865" y="1665086"/>
                  </a:lnTo>
                  <a:lnTo>
                    <a:pt x="815199" y="1664134"/>
                  </a:lnTo>
                  <a:lnTo>
                    <a:pt x="808850" y="1662228"/>
                  </a:lnTo>
                  <a:lnTo>
                    <a:pt x="802501" y="1659687"/>
                  </a:lnTo>
                  <a:lnTo>
                    <a:pt x="796469" y="1657146"/>
                  </a:lnTo>
                  <a:lnTo>
                    <a:pt x="790755" y="1653970"/>
                  </a:lnTo>
                  <a:lnTo>
                    <a:pt x="785359" y="1649841"/>
                  </a:lnTo>
                  <a:lnTo>
                    <a:pt x="780280" y="1645713"/>
                  </a:lnTo>
                  <a:lnTo>
                    <a:pt x="775835" y="1641266"/>
                  </a:lnTo>
                  <a:lnTo>
                    <a:pt x="771391" y="1635867"/>
                  </a:lnTo>
                  <a:lnTo>
                    <a:pt x="767899" y="1630785"/>
                  </a:lnTo>
                  <a:lnTo>
                    <a:pt x="764725" y="1625068"/>
                  </a:lnTo>
                  <a:lnTo>
                    <a:pt x="762185" y="1619034"/>
                  </a:lnTo>
                  <a:lnTo>
                    <a:pt x="759963" y="1612682"/>
                  </a:lnTo>
                  <a:lnTo>
                    <a:pt x="758059" y="1606012"/>
                  </a:lnTo>
                  <a:lnTo>
                    <a:pt x="757424" y="1599342"/>
                  </a:lnTo>
                  <a:lnTo>
                    <a:pt x="757106" y="1592355"/>
                  </a:lnTo>
                  <a:lnTo>
                    <a:pt x="757106" y="1518353"/>
                  </a:lnTo>
                  <a:lnTo>
                    <a:pt x="757424" y="1510731"/>
                  </a:lnTo>
                  <a:lnTo>
                    <a:pt x="758376" y="1503108"/>
                  </a:lnTo>
                  <a:lnTo>
                    <a:pt x="760281" y="1496121"/>
                  </a:lnTo>
                  <a:lnTo>
                    <a:pt x="762820" y="1489134"/>
                  </a:lnTo>
                  <a:lnTo>
                    <a:pt x="765995" y="1482464"/>
                  </a:lnTo>
                  <a:lnTo>
                    <a:pt x="769804" y="1476429"/>
                  </a:lnTo>
                  <a:lnTo>
                    <a:pt x="774248" y="1470395"/>
                  </a:lnTo>
                  <a:lnTo>
                    <a:pt x="778692" y="1465313"/>
                  </a:lnTo>
                  <a:lnTo>
                    <a:pt x="784089" y="1460232"/>
                  </a:lnTo>
                  <a:lnTo>
                    <a:pt x="789803" y="1455785"/>
                  </a:lnTo>
                  <a:lnTo>
                    <a:pt x="795834" y="1452291"/>
                  </a:lnTo>
                  <a:lnTo>
                    <a:pt x="802501" y="1449433"/>
                  </a:lnTo>
                  <a:lnTo>
                    <a:pt x="809485" y="1446892"/>
                  </a:lnTo>
                  <a:lnTo>
                    <a:pt x="816786" y="1444987"/>
                  </a:lnTo>
                  <a:lnTo>
                    <a:pt x="824087" y="1443399"/>
                  </a:lnTo>
                  <a:lnTo>
                    <a:pt x="831706" y="1443081"/>
                  </a:lnTo>
                  <a:lnTo>
                    <a:pt x="995190" y="1443081"/>
                  </a:lnTo>
                  <a:lnTo>
                    <a:pt x="1002809" y="1443399"/>
                  </a:lnTo>
                  <a:lnTo>
                    <a:pt x="1010745" y="1444987"/>
                  </a:lnTo>
                  <a:lnTo>
                    <a:pt x="1017728" y="1446892"/>
                  </a:lnTo>
                  <a:lnTo>
                    <a:pt x="1024395" y="1449433"/>
                  </a:lnTo>
                  <a:lnTo>
                    <a:pt x="1031061" y="1452291"/>
                  </a:lnTo>
                  <a:lnTo>
                    <a:pt x="1037093" y="1455785"/>
                  </a:lnTo>
                  <a:lnTo>
                    <a:pt x="1043124" y="1460232"/>
                  </a:lnTo>
                  <a:lnTo>
                    <a:pt x="1048521" y="1465313"/>
                  </a:lnTo>
                  <a:lnTo>
                    <a:pt x="1053282" y="1470395"/>
                  </a:lnTo>
                  <a:lnTo>
                    <a:pt x="1057727" y="1476429"/>
                  </a:lnTo>
                  <a:lnTo>
                    <a:pt x="1061218" y="1482464"/>
                  </a:lnTo>
                  <a:lnTo>
                    <a:pt x="1064393" y="1489134"/>
                  </a:lnTo>
                  <a:lnTo>
                    <a:pt x="1066932" y="1496121"/>
                  </a:lnTo>
                  <a:lnTo>
                    <a:pt x="1068837" y="1503108"/>
                  </a:lnTo>
                  <a:lnTo>
                    <a:pt x="1070107" y="1510731"/>
                  </a:lnTo>
                  <a:lnTo>
                    <a:pt x="1070424" y="1518353"/>
                  </a:lnTo>
                  <a:lnTo>
                    <a:pt x="1070424" y="1592355"/>
                  </a:lnTo>
                  <a:lnTo>
                    <a:pt x="1070107" y="1599342"/>
                  </a:lnTo>
                  <a:lnTo>
                    <a:pt x="1068837" y="1606012"/>
                  </a:lnTo>
                  <a:lnTo>
                    <a:pt x="1067567" y="1612682"/>
                  </a:lnTo>
                  <a:lnTo>
                    <a:pt x="1065345" y="1619034"/>
                  </a:lnTo>
                  <a:lnTo>
                    <a:pt x="1062806" y="1625068"/>
                  </a:lnTo>
                  <a:lnTo>
                    <a:pt x="1059314" y="1630785"/>
                  </a:lnTo>
                  <a:lnTo>
                    <a:pt x="1055822" y="1635867"/>
                  </a:lnTo>
                  <a:lnTo>
                    <a:pt x="1051378" y="1641266"/>
                  </a:lnTo>
                  <a:lnTo>
                    <a:pt x="1046933" y="1645713"/>
                  </a:lnTo>
                  <a:lnTo>
                    <a:pt x="1041854" y="1649841"/>
                  </a:lnTo>
                  <a:lnTo>
                    <a:pt x="1036458" y="1653970"/>
                  </a:lnTo>
                  <a:lnTo>
                    <a:pt x="1031061" y="1657146"/>
                  </a:lnTo>
                  <a:lnTo>
                    <a:pt x="1024712" y="1659687"/>
                  </a:lnTo>
                  <a:lnTo>
                    <a:pt x="1018681" y="1662228"/>
                  </a:lnTo>
                  <a:lnTo>
                    <a:pt x="1012014" y="1664134"/>
                  </a:lnTo>
                  <a:lnTo>
                    <a:pt x="1005348" y="1665086"/>
                  </a:lnTo>
                  <a:lnTo>
                    <a:pt x="1005348" y="2163408"/>
                  </a:lnTo>
                  <a:lnTo>
                    <a:pt x="1012649" y="2159597"/>
                  </a:lnTo>
                  <a:lnTo>
                    <a:pt x="1019951" y="2155468"/>
                  </a:lnTo>
                  <a:lnTo>
                    <a:pt x="1027252" y="2150704"/>
                  </a:lnTo>
                  <a:lnTo>
                    <a:pt x="1034236" y="2145940"/>
                  </a:lnTo>
                  <a:lnTo>
                    <a:pt x="1041219" y="2140858"/>
                  </a:lnTo>
                  <a:lnTo>
                    <a:pt x="1048203" y="2135141"/>
                  </a:lnTo>
                  <a:lnTo>
                    <a:pt x="1054552" y="2129742"/>
                  </a:lnTo>
                  <a:lnTo>
                    <a:pt x="1061218" y="2123390"/>
                  </a:lnTo>
                  <a:lnTo>
                    <a:pt x="1067885" y="2116720"/>
                  </a:lnTo>
                  <a:lnTo>
                    <a:pt x="1073916" y="2110050"/>
                  </a:lnTo>
                  <a:lnTo>
                    <a:pt x="1080265" y="2103063"/>
                  </a:lnTo>
                  <a:lnTo>
                    <a:pt x="1086297" y="2095758"/>
                  </a:lnTo>
                  <a:lnTo>
                    <a:pt x="1092646" y="2088136"/>
                  </a:lnTo>
                  <a:lnTo>
                    <a:pt x="1098360" y="2080196"/>
                  </a:lnTo>
                  <a:lnTo>
                    <a:pt x="1104391" y="2071620"/>
                  </a:lnTo>
                  <a:lnTo>
                    <a:pt x="1109788" y="2063045"/>
                  </a:lnTo>
                  <a:lnTo>
                    <a:pt x="1115184" y="2054152"/>
                  </a:lnTo>
                  <a:lnTo>
                    <a:pt x="1120581" y="2044941"/>
                  </a:lnTo>
                  <a:lnTo>
                    <a:pt x="1125977" y="2035413"/>
                  </a:lnTo>
                  <a:lnTo>
                    <a:pt x="1131374" y="2025885"/>
                  </a:lnTo>
                  <a:lnTo>
                    <a:pt x="1136453" y="2015404"/>
                  </a:lnTo>
                  <a:lnTo>
                    <a:pt x="1140897" y="2004923"/>
                  </a:lnTo>
                  <a:lnTo>
                    <a:pt x="1146294" y="1994442"/>
                  </a:lnTo>
                  <a:lnTo>
                    <a:pt x="1150738" y="1983326"/>
                  </a:lnTo>
                  <a:lnTo>
                    <a:pt x="1159944" y="1960459"/>
                  </a:lnTo>
                  <a:lnTo>
                    <a:pt x="1168832" y="1936321"/>
                  </a:lnTo>
                  <a:lnTo>
                    <a:pt x="1176768" y="1910912"/>
                  </a:lnTo>
                  <a:lnTo>
                    <a:pt x="1184387" y="1884551"/>
                  </a:lnTo>
                  <a:lnTo>
                    <a:pt x="1192006" y="1856920"/>
                  </a:lnTo>
                  <a:lnTo>
                    <a:pt x="1198990" y="1828653"/>
                  </a:lnTo>
                  <a:lnTo>
                    <a:pt x="1205338" y="1798480"/>
                  </a:lnTo>
                  <a:lnTo>
                    <a:pt x="1211370" y="1767673"/>
                  </a:lnTo>
                  <a:lnTo>
                    <a:pt x="1216766" y="1735595"/>
                  </a:lnTo>
                  <a:lnTo>
                    <a:pt x="1222163" y="1702246"/>
                  </a:lnTo>
                  <a:lnTo>
                    <a:pt x="1226925" y="1668580"/>
                  </a:lnTo>
                  <a:lnTo>
                    <a:pt x="1231369" y="1633008"/>
                  </a:lnTo>
                  <a:lnTo>
                    <a:pt x="1235496" y="1596801"/>
                  </a:lnTo>
                  <a:lnTo>
                    <a:pt x="1238670" y="1559007"/>
                  </a:lnTo>
                  <a:lnTo>
                    <a:pt x="1241845" y="1520894"/>
                  </a:lnTo>
                  <a:lnTo>
                    <a:pt x="1244702" y="1481511"/>
                  </a:lnTo>
                  <a:lnTo>
                    <a:pt x="1246606" y="1440540"/>
                  </a:lnTo>
                  <a:lnTo>
                    <a:pt x="1248828" y="1398934"/>
                  </a:lnTo>
                  <a:lnTo>
                    <a:pt x="1250416" y="1356693"/>
                  </a:lnTo>
                  <a:lnTo>
                    <a:pt x="1251368" y="1312863"/>
                  </a:lnTo>
                  <a:lnTo>
                    <a:pt x="1306921" y="1316357"/>
                  </a:lnTo>
                  <a:lnTo>
                    <a:pt x="1358029" y="1319850"/>
                  </a:lnTo>
                  <a:lnTo>
                    <a:pt x="1403424" y="1323344"/>
                  </a:lnTo>
                  <a:lnTo>
                    <a:pt x="1442787" y="1326520"/>
                  </a:lnTo>
                  <a:lnTo>
                    <a:pt x="1498975" y="1331284"/>
                  </a:lnTo>
                  <a:lnTo>
                    <a:pt x="1519291" y="1333190"/>
                  </a:lnTo>
                  <a:lnTo>
                    <a:pt x="1534846" y="1333507"/>
                  </a:lnTo>
                  <a:lnTo>
                    <a:pt x="1550719" y="1334460"/>
                  </a:lnTo>
                  <a:lnTo>
                    <a:pt x="1566273" y="1336683"/>
                  </a:lnTo>
                  <a:lnTo>
                    <a:pt x="1581193" y="1339224"/>
                  </a:lnTo>
                  <a:lnTo>
                    <a:pt x="1596113" y="1342400"/>
                  </a:lnTo>
                  <a:lnTo>
                    <a:pt x="1610716" y="1346847"/>
                  </a:lnTo>
                  <a:lnTo>
                    <a:pt x="1625318" y="1351611"/>
                  </a:lnTo>
                  <a:lnTo>
                    <a:pt x="1639286" y="1357010"/>
                  </a:lnTo>
                  <a:lnTo>
                    <a:pt x="1652618" y="1363362"/>
                  </a:lnTo>
                  <a:lnTo>
                    <a:pt x="1666268" y="1370350"/>
                  </a:lnTo>
                  <a:lnTo>
                    <a:pt x="1678966" y="1377654"/>
                  </a:lnTo>
                  <a:lnTo>
                    <a:pt x="1691664" y="1385594"/>
                  </a:lnTo>
                  <a:lnTo>
                    <a:pt x="1703727" y="1394170"/>
                  </a:lnTo>
                  <a:lnTo>
                    <a:pt x="1715472" y="1403380"/>
                  </a:lnTo>
                  <a:lnTo>
                    <a:pt x="1726266" y="1412908"/>
                  </a:lnTo>
                  <a:lnTo>
                    <a:pt x="1737376" y="1423072"/>
                  </a:lnTo>
                  <a:lnTo>
                    <a:pt x="1747534" y="1434188"/>
                  </a:lnTo>
                  <a:lnTo>
                    <a:pt x="1757058" y="1444987"/>
                  </a:lnTo>
                  <a:lnTo>
                    <a:pt x="1765946" y="1456738"/>
                  </a:lnTo>
                  <a:lnTo>
                    <a:pt x="1774835" y="1468807"/>
                  </a:lnTo>
                  <a:lnTo>
                    <a:pt x="1782771" y="1481511"/>
                  </a:lnTo>
                  <a:lnTo>
                    <a:pt x="1790072" y="1494215"/>
                  </a:lnTo>
                  <a:lnTo>
                    <a:pt x="1797056" y="1507555"/>
                  </a:lnTo>
                  <a:lnTo>
                    <a:pt x="1803087" y="1521212"/>
                  </a:lnTo>
                  <a:lnTo>
                    <a:pt x="1808801" y="1535186"/>
                  </a:lnTo>
                  <a:lnTo>
                    <a:pt x="1813245" y="1549478"/>
                  </a:lnTo>
                  <a:lnTo>
                    <a:pt x="1817690" y="1564088"/>
                  </a:lnTo>
                  <a:lnTo>
                    <a:pt x="1821182" y="1579016"/>
                  </a:lnTo>
                  <a:lnTo>
                    <a:pt x="1824039" y="1593943"/>
                  </a:lnTo>
                  <a:lnTo>
                    <a:pt x="1825626" y="1609506"/>
                  </a:lnTo>
                  <a:lnTo>
                    <a:pt x="1826896" y="1625068"/>
                  </a:lnTo>
                  <a:lnTo>
                    <a:pt x="1827213" y="1641266"/>
                  </a:lnTo>
                  <a:lnTo>
                    <a:pt x="1827213" y="2031602"/>
                  </a:lnTo>
                  <a:lnTo>
                    <a:pt x="1826896" y="2039225"/>
                  </a:lnTo>
                  <a:lnTo>
                    <a:pt x="1826261" y="2047165"/>
                  </a:lnTo>
                  <a:lnTo>
                    <a:pt x="1824356" y="2054787"/>
                  </a:lnTo>
                  <a:lnTo>
                    <a:pt x="1822134" y="2062092"/>
                  </a:lnTo>
                  <a:lnTo>
                    <a:pt x="1819277" y="2069397"/>
                  </a:lnTo>
                  <a:lnTo>
                    <a:pt x="1815468" y="2076702"/>
                  </a:lnTo>
                  <a:lnTo>
                    <a:pt x="1811658" y="2084007"/>
                  </a:lnTo>
                  <a:lnTo>
                    <a:pt x="1806897" y="2090994"/>
                  </a:lnTo>
                  <a:lnTo>
                    <a:pt x="1801817" y="2097664"/>
                  </a:lnTo>
                  <a:lnTo>
                    <a:pt x="1795469" y="2104334"/>
                  </a:lnTo>
                  <a:lnTo>
                    <a:pt x="1789437" y="2111003"/>
                  </a:lnTo>
                  <a:lnTo>
                    <a:pt x="1782453" y="2117355"/>
                  </a:lnTo>
                  <a:lnTo>
                    <a:pt x="1774835" y="2123707"/>
                  </a:lnTo>
                  <a:lnTo>
                    <a:pt x="1766899" y="2129742"/>
                  </a:lnTo>
                  <a:lnTo>
                    <a:pt x="1758010" y="2135776"/>
                  </a:lnTo>
                  <a:lnTo>
                    <a:pt x="1748804" y="2141811"/>
                  </a:lnTo>
                  <a:lnTo>
                    <a:pt x="1739281" y="2147528"/>
                  </a:lnTo>
                  <a:lnTo>
                    <a:pt x="1729123" y="2152927"/>
                  </a:lnTo>
                  <a:lnTo>
                    <a:pt x="1718647" y="2158644"/>
                  </a:lnTo>
                  <a:lnTo>
                    <a:pt x="1707854" y="2164043"/>
                  </a:lnTo>
                  <a:lnTo>
                    <a:pt x="1696426" y="2169442"/>
                  </a:lnTo>
                  <a:lnTo>
                    <a:pt x="1684363" y="2174524"/>
                  </a:lnTo>
                  <a:lnTo>
                    <a:pt x="1671982" y="2179288"/>
                  </a:lnTo>
                  <a:lnTo>
                    <a:pt x="1659285" y="2184370"/>
                  </a:lnTo>
                  <a:lnTo>
                    <a:pt x="1646269" y="2189134"/>
                  </a:lnTo>
                  <a:lnTo>
                    <a:pt x="1632619" y="2193580"/>
                  </a:lnTo>
                  <a:lnTo>
                    <a:pt x="1618334" y="2198027"/>
                  </a:lnTo>
                  <a:lnTo>
                    <a:pt x="1604367" y="2202473"/>
                  </a:lnTo>
                  <a:lnTo>
                    <a:pt x="1589129" y="2206602"/>
                  </a:lnTo>
                  <a:lnTo>
                    <a:pt x="1574209" y="2210413"/>
                  </a:lnTo>
                  <a:lnTo>
                    <a:pt x="1543100" y="2218671"/>
                  </a:lnTo>
                  <a:lnTo>
                    <a:pt x="1510720" y="2225976"/>
                  </a:lnTo>
                  <a:lnTo>
                    <a:pt x="1477071" y="2232646"/>
                  </a:lnTo>
                  <a:lnTo>
                    <a:pt x="1442152" y="2238998"/>
                  </a:lnTo>
                  <a:lnTo>
                    <a:pt x="1405964" y="2244715"/>
                  </a:lnTo>
                  <a:lnTo>
                    <a:pt x="1369140" y="2250432"/>
                  </a:lnTo>
                  <a:lnTo>
                    <a:pt x="1331364" y="2254878"/>
                  </a:lnTo>
                  <a:lnTo>
                    <a:pt x="1292636" y="2259324"/>
                  </a:lnTo>
                  <a:lnTo>
                    <a:pt x="1253590" y="2263453"/>
                  </a:lnTo>
                  <a:lnTo>
                    <a:pt x="1213592" y="2266629"/>
                  </a:lnTo>
                  <a:lnTo>
                    <a:pt x="1173277" y="2269488"/>
                  </a:lnTo>
                  <a:lnTo>
                    <a:pt x="1132326" y="2272029"/>
                  </a:lnTo>
                  <a:lnTo>
                    <a:pt x="1091058" y="2274252"/>
                  </a:lnTo>
                  <a:lnTo>
                    <a:pt x="1049473" y="2275840"/>
                  </a:lnTo>
                  <a:lnTo>
                    <a:pt x="1007570" y="2276793"/>
                  </a:lnTo>
                  <a:lnTo>
                    <a:pt x="965667" y="2277746"/>
                  </a:lnTo>
                  <a:lnTo>
                    <a:pt x="923765" y="2278063"/>
                  </a:lnTo>
                  <a:lnTo>
                    <a:pt x="881862" y="2277746"/>
                  </a:lnTo>
                  <a:lnTo>
                    <a:pt x="839959" y="2276793"/>
                  </a:lnTo>
                  <a:lnTo>
                    <a:pt x="797739" y="2275840"/>
                  </a:lnTo>
                  <a:lnTo>
                    <a:pt x="755836" y="2274252"/>
                  </a:lnTo>
                  <a:lnTo>
                    <a:pt x="714251" y="2272029"/>
                  </a:lnTo>
                  <a:lnTo>
                    <a:pt x="672666" y="2269488"/>
                  </a:lnTo>
                  <a:lnTo>
                    <a:pt x="631715" y="2266629"/>
                  </a:lnTo>
                  <a:lnTo>
                    <a:pt x="591082" y="2263453"/>
                  </a:lnTo>
                  <a:lnTo>
                    <a:pt x="551084" y="2259324"/>
                  </a:lnTo>
                  <a:lnTo>
                    <a:pt x="511721" y="2254878"/>
                  </a:lnTo>
                  <a:lnTo>
                    <a:pt x="472993" y="2250432"/>
                  </a:lnTo>
                  <a:lnTo>
                    <a:pt x="435217" y="2244715"/>
                  </a:lnTo>
                  <a:lnTo>
                    <a:pt x="398393" y="2238998"/>
                  </a:lnTo>
                  <a:lnTo>
                    <a:pt x="362522" y="2232646"/>
                  </a:lnTo>
                  <a:lnTo>
                    <a:pt x="327603" y="2225976"/>
                  </a:lnTo>
                  <a:lnTo>
                    <a:pt x="294589" y="2218671"/>
                  </a:lnTo>
                  <a:lnTo>
                    <a:pt x="262210" y="2210413"/>
                  </a:lnTo>
                  <a:lnTo>
                    <a:pt x="231417" y="2202473"/>
                  </a:lnTo>
                  <a:lnTo>
                    <a:pt x="216497" y="2198027"/>
                  </a:lnTo>
                  <a:lnTo>
                    <a:pt x="202212" y="2193580"/>
                  </a:lnTo>
                  <a:lnTo>
                    <a:pt x="188245" y="2189134"/>
                  </a:lnTo>
                  <a:lnTo>
                    <a:pt x="174595" y="2184370"/>
                  </a:lnTo>
                  <a:lnTo>
                    <a:pt x="161262" y="2179288"/>
                  </a:lnTo>
                  <a:lnTo>
                    <a:pt x="148247" y="2174524"/>
                  </a:lnTo>
                  <a:lnTo>
                    <a:pt x="135866" y="2169442"/>
                  </a:lnTo>
                  <a:lnTo>
                    <a:pt x="124438" y="2164043"/>
                  </a:lnTo>
                  <a:lnTo>
                    <a:pt x="112693" y="2158644"/>
                  </a:lnTo>
                  <a:lnTo>
                    <a:pt x="101900" y="2152927"/>
                  </a:lnTo>
                  <a:lnTo>
                    <a:pt x="91424" y="2147528"/>
                  </a:lnTo>
                  <a:lnTo>
                    <a:pt x="81266" y="2141811"/>
                  </a:lnTo>
                  <a:lnTo>
                    <a:pt x="71743" y="2135776"/>
                  </a:lnTo>
                  <a:lnTo>
                    <a:pt x="63172" y="2129742"/>
                  </a:lnTo>
                  <a:lnTo>
                    <a:pt x="54601" y="2123707"/>
                  </a:lnTo>
                  <a:lnTo>
                    <a:pt x="46664" y="2117355"/>
                  </a:lnTo>
                  <a:lnTo>
                    <a:pt x="39681" y="2111003"/>
                  </a:lnTo>
                  <a:lnTo>
                    <a:pt x="33014" y="2104334"/>
                  </a:lnTo>
                  <a:lnTo>
                    <a:pt x="26665" y="2097664"/>
                  </a:lnTo>
                  <a:lnTo>
                    <a:pt x="21269" y="2090994"/>
                  </a:lnTo>
                  <a:lnTo>
                    <a:pt x="16507" y="2084007"/>
                  </a:lnTo>
                  <a:lnTo>
                    <a:pt x="12063" y="2076702"/>
                  </a:lnTo>
                  <a:lnTo>
                    <a:pt x="8571" y="2069397"/>
                  </a:lnTo>
                  <a:lnTo>
                    <a:pt x="5397" y="2062092"/>
                  </a:lnTo>
                  <a:lnTo>
                    <a:pt x="2857" y="2054787"/>
                  </a:lnTo>
                  <a:lnTo>
                    <a:pt x="1270" y="2047165"/>
                  </a:lnTo>
                  <a:lnTo>
                    <a:pt x="317" y="2039225"/>
                  </a:lnTo>
                  <a:lnTo>
                    <a:pt x="0" y="2031602"/>
                  </a:lnTo>
                  <a:lnTo>
                    <a:pt x="0" y="1641266"/>
                  </a:lnTo>
                  <a:lnTo>
                    <a:pt x="317" y="1625068"/>
                  </a:lnTo>
                  <a:lnTo>
                    <a:pt x="1587" y="1609506"/>
                  </a:lnTo>
                  <a:lnTo>
                    <a:pt x="3492" y="1593943"/>
                  </a:lnTo>
                  <a:lnTo>
                    <a:pt x="6349" y="1579016"/>
                  </a:lnTo>
                  <a:lnTo>
                    <a:pt x="9523" y="1564088"/>
                  </a:lnTo>
                  <a:lnTo>
                    <a:pt x="13968" y="1549478"/>
                  </a:lnTo>
                  <a:lnTo>
                    <a:pt x="18729" y="1535186"/>
                  </a:lnTo>
                  <a:lnTo>
                    <a:pt x="24126" y="1521212"/>
                  </a:lnTo>
                  <a:lnTo>
                    <a:pt x="30475" y="1507555"/>
                  </a:lnTo>
                  <a:lnTo>
                    <a:pt x="37141" y="1494215"/>
                  </a:lnTo>
                  <a:lnTo>
                    <a:pt x="44442" y="1481511"/>
                  </a:lnTo>
                  <a:lnTo>
                    <a:pt x="52696" y="1468807"/>
                  </a:lnTo>
                  <a:lnTo>
                    <a:pt x="60949" y="1456738"/>
                  </a:lnTo>
                  <a:lnTo>
                    <a:pt x="70155" y="1444987"/>
                  </a:lnTo>
                  <a:lnTo>
                    <a:pt x="79996" y="1434188"/>
                  </a:lnTo>
                  <a:lnTo>
                    <a:pt x="90154" y="1423072"/>
                  </a:lnTo>
                  <a:lnTo>
                    <a:pt x="100630" y="1412908"/>
                  </a:lnTo>
                  <a:lnTo>
                    <a:pt x="112058" y="1403380"/>
                  </a:lnTo>
                  <a:lnTo>
                    <a:pt x="123486" y="1394170"/>
                  </a:lnTo>
                  <a:lnTo>
                    <a:pt x="135549" y="1385594"/>
                  </a:lnTo>
                  <a:lnTo>
                    <a:pt x="147929" y="1377654"/>
                  </a:lnTo>
                  <a:lnTo>
                    <a:pt x="161262" y="1370350"/>
                  </a:lnTo>
                  <a:lnTo>
                    <a:pt x="174277" y="1363362"/>
                  </a:lnTo>
                  <a:lnTo>
                    <a:pt x="188245" y="1357010"/>
                  </a:lnTo>
                  <a:lnTo>
                    <a:pt x="201895" y="1351611"/>
                  </a:lnTo>
                  <a:lnTo>
                    <a:pt x="216180" y="1346847"/>
                  </a:lnTo>
                  <a:lnTo>
                    <a:pt x="230782" y="1342400"/>
                  </a:lnTo>
                  <a:lnTo>
                    <a:pt x="245702" y="1339224"/>
                  </a:lnTo>
                  <a:lnTo>
                    <a:pt x="260940" y="1336683"/>
                  </a:lnTo>
                  <a:lnTo>
                    <a:pt x="276177" y="1334460"/>
                  </a:lnTo>
                  <a:lnTo>
                    <a:pt x="292049" y="1333507"/>
                  </a:lnTo>
                  <a:lnTo>
                    <a:pt x="307922" y="1333190"/>
                  </a:lnTo>
                  <a:lnTo>
                    <a:pt x="327921" y="1331284"/>
                  </a:lnTo>
                  <a:lnTo>
                    <a:pt x="384108" y="1326520"/>
                  </a:lnTo>
                  <a:lnTo>
                    <a:pt x="423472" y="1323344"/>
                  </a:lnTo>
                  <a:lnTo>
                    <a:pt x="469501" y="1319850"/>
                  </a:lnTo>
                  <a:lnTo>
                    <a:pt x="520610" y="1316357"/>
                  </a:lnTo>
                  <a:lnTo>
                    <a:pt x="575845" y="1312863"/>
                  </a:lnTo>
                  <a:close/>
                  <a:moveTo>
                    <a:pt x="622209" y="377550"/>
                  </a:moveTo>
                  <a:lnTo>
                    <a:pt x="617124" y="378504"/>
                  </a:lnTo>
                  <a:lnTo>
                    <a:pt x="612358" y="379457"/>
                  </a:lnTo>
                  <a:lnTo>
                    <a:pt x="607591" y="381364"/>
                  </a:lnTo>
                  <a:lnTo>
                    <a:pt x="602825" y="383589"/>
                  </a:lnTo>
                  <a:lnTo>
                    <a:pt x="598376" y="386131"/>
                  </a:lnTo>
                  <a:lnTo>
                    <a:pt x="593609" y="388991"/>
                  </a:lnTo>
                  <a:lnTo>
                    <a:pt x="589796" y="392487"/>
                  </a:lnTo>
                  <a:lnTo>
                    <a:pt x="585347" y="396301"/>
                  </a:lnTo>
                  <a:lnTo>
                    <a:pt x="580898" y="400750"/>
                  </a:lnTo>
                  <a:lnTo>
                    <a:pt x="577085" y="404882"/>
                  </a:lnTo>
                  <a:lnTo>
                    <a:pt x="568823" y="414733"/>
                  </a:lnTo>
                  <a:lnTo>
                    <a:pt x="560879" y="425221"/>
                  </a:lnTo>
                  <a:lnTo>
                    <a:pt x="544354" y="447785"/>
                  </a:lnTo>
                  <a:lnTo>
                    <a:pt x="533232" y="463675"/>
                  </a:lnTo>
                  <a:lnTo>
                    <a:pt x="521475" y="480837"/>
                  </a:lnTo>
                  <a:lnTo>
                    <a:pt x="509717" y="498316"/>
                  </a:lnTo>
                  <a:lnTo>
                    <a:pt x="498913" y="516748"/>
                  </a:lnTo>
                  <a:lnTo>
                    <a:pt x="495100" y="534545"/>
                  </a:lnTo>
                  <a:lnTo>
                    <a:pt x="491604" y="552342"/>
                  </a:lnTo>
                  <a:lnTo>
                    <a:pt x="488744" y="570457"/>
                  </a:lnTo>
                  <a:lnTo>
                    <a:pt x="486520" y="589208"/>
                  </a:lnTo>
                  <a:lnTo>
                    <a:pt x="484613" y="608276"/>
                  </a:lnTo>
                  <a:lnTo>
                    <a:pt x="483342" y="626708"/>
                  </a:lnTo>
                  <a:lnTo>
                    <a:pt x="482389" y="646094"/>
                  </a:lnTo>
                  <a:lnTo>
                    <a:pt x="482071" y="665163"/>
                  </a:lnTo>
                  <a:lnTo>
                    <a:pt x="482071" y="678828"/>
                  </a:lnTo>
                  <a:lnTo>
                    <a:pt x="482706" y="692494"/>
                  </a:lnTo>
                  <a:lnTo>
                    <a:pt x="483978" y="706159"/>
                  </a:lnTo>
                  <a:lnTo>
                    <a:pt x="484931" y="719825"/>
                  </a:lnTo>
                  <a:lnTo>
                    <a:pt x="486838" y="733173"/>
                  </a:lnTo>
                  <a:lnTo>
                    <a:pt x="488744" y="746520"/>
                  </a:lnTo>
                  <a:lnTo>
                    <a:pt x="491286" y="759550"/>
                  </a:lnTo>
                  <a:lnTo>
                    <a:pt x="493829" y="772580"/>
                  </a:lnTo>
                  <a:lnTo>
                    <a:pt x="496688" y="785928"/>
                  </a:lnTo>
                  <a:lnTo>
                    <a:pt x="499866" y="798958"/>
                  </a:lnTo>
                  <a:lnTo>
                    <a:pt x="503679" y="811670"/>
                  </a:lnTo>
                  <a:lnTo>
                    <a:pt x="507811" y="824382"/>
                  </a:lnTo>
                  <a:lnTo>
                    <a:pt x="511624" y="836776"/>
                  </a:lnTo>
                  <a:lnTo>
                    <a:pt x="516390" y="849171"/>
                  </a:lnTo>
                  <a:lnTo>
                    <a:pt x="521157" y="861565"/>
                  </a:lnTo>
                  <a:lnTo>
                    <a:pt x="525924" y="873642"/>
                  </a:lnTo>
                  <a:lnTo>
                    <a:pt x="531326" y="885718"/>
                  </a:lnTo>
                  <a:lnTo>
                    <a:pt x="536728" y="897795"/>
                  </a:lnTo>
                  <a:lnTo>
                    <a:pt x="542766" y="909553"/>
                  </a:lnTo>
                  <a:lnTo>
                    <a:pt x="548485" y="921312"/>
                  </a:lnTo>
                  <a:lnTo>
                    <a:pt x="554841" y="932435"/>
                  </a:lnTo>
                  <a:lnTo>
                    <a:pt x="561196" y="943876"/>
                  </a:lnTo>
                  <a:lnTo>
                    <a:pt x="567870" y="954681"/>
                  </a:lnTo>
                  <a:lnTo>
                    <a:pt x="574861" y="965805"/>
                  </a:lnTo>
                  <a:lnTo>
                    <a:pt x="581852" y="976610"/>
                  </a:lnTo>
                  <a:lnTo>
                    <a:pt x="589160" y="987097"/>
                  </a:lnTo>
                  <a:lnTo>
                    <a:pt x="596151" y="997267"/>
                  </a:lnTo>
                  <a:lnTo>
                    <a:pt x="604096" y="1007755"/>
                  </a:lnTo>
                  <a:lnTo>
                    <a:pt x="611722" y="1017607"/>
                  </a:lnTo>
                  <a:lnTo>
                    <a:pt x="619349" y="1027458"/>
                  </a:lnTo>
                  <a:lnTo>
                    <a:pt x="627293" y="1036675"/>
                  </a:lnTo>
                  <a:lnTo>
                    <a:pt x="635237" y="1046209"/>
                  </a:lnTo>
                  <a:lnTo>
                    <a:pt x="643817" y="1055425"/>
                  </a:lnTo>
                  <a:lnTo>
                    <a:pt x="652079" y="1064642"/>
                  </a:lnTo>
                  <a:lnTo>
                    <a:pt x="660659" y="1072904"/>
                  </a:lnTo>
                  <a:lnTo>
                    <a:pt x="668921" y="1081803"/>
                  </a:lnTo>
                  <a:lnTo>
                    <a:pt x="677501" y="1089748"/>
                  </a:lnTo>
                  <a:lnTo>
                    <a:pt x="686399" y="1097693"/>
                  </a:lnTo>
                  <a:lnTo>
                    <a:pt x="695297" y="1105320"/>
                  </a:lnTo>
                  <a:lnTo>
                    <a:pt x="703876" y="1112948"/>
                  </a:lnTo>
                  <a:lnTo>
                    <a:pt x="712774" y="1120257"/>
                  </a:lnTo>
                  <a:lnTo>
                    <a:pt x="721672" y="1127249"/>
                  </a:lnTo>
                  <a:lnTo>
                    <a:pt x="730569" y="1134240"/>
                  </a:lnTo>
                  <a:lnTo>
                    <a:pt x="739785" y="1140279"/>
                  </a:lnTo>
                  <a:lnTo>
                    <a:pt x="748682" y="1146635"/>
                  </a:lnTo>
                  <a:lnTo>
                    <a:pt x="757898" y="1152673"/>
                  </a:lnTo>
                  <a:lnTo>
                    <a:pt x="767113" y="1158393"/>
                  </a:lnTo>
                  <a:lnTo>
                    <a:pt x="775693" y="1163796"/>
                  </a:lnTo>
                  <a:lnTo>
                    <a:pt x="784909" y="1168881"/>
                  </a:lnTo>
                  <a:lnTo>
                    <a:pt x="794124" y="1173648"/>
                  </a:lnTo>
                  <a:lnTo>
                    <a:pt x="803022" y="1178097"/>
                  </a:lnTo>
                  <a:lnTo>
                    <a:pt x="811919" y="1182229"/>
                  </a:lnTo>
                  <a:lnTo>
                    <a:pt x="821135" y="1186042"/>
                  </a:lnTo>
                  <a:lnTo>
                    <a:pt x="829714" y="1189538"/>
                  </a:lnTo>
                  <a:lnTo>
                    <a:pt x="838612" y="1193034"/>
                  </a:lnTo>
                  <a:lnTo>
                    <a:pt x="847192" y="1195894"/>
                  </a:lnTo>
                  <a:lnTo>
                    <a:pt x="856090" y="1198437"/>
                  </a:lnTo>
                  <a:lnTo>
                    <a:pt x="864352" y="1200661"/>
                  </a:lnTo>
                  <a:lnTo>
                    <a:pt x="872932" y="1202568"/>
                  </a:lnTo>
                  <a:lnTo>
                    <a:pt x="881194" y="1204157"/>
                  </a:lnTo>
                  <a:lnTo>
                    <a:pt x="889456" y="1205428"/>
                  </a:lnTo>
                  <a:lnTo>
                    <a:pt x="897718" y="1206382"/>
                  </a:lnTo>
                  <a:lnTo>
                    <a:pt x="905662" y="1206700"/>
                  </a:lnTo>
                  <a:lnTo>
                    <a:pt x="913607" y="1207017"/>
                  </a:lnTo>
                  <a:lnTo>
                    <a:pt x="921551" y="1206700"/>
                  </a:lnTo>
                  <a:lnTo>
                    <a:pt x="929495" y="1206382"/>
                  </a:lnTo>
                  <a:lnTo>
                    <a:pt x="937757" y="1205428"/>
                  </a:lnTo>
                  <a:lnTo>
                    <a:pt x="945702" y="1204157"/>
                  </a:lnTo>
                  <a:lnTo>
                    <a:pt x="954281" y="1202568"/>
                  </a:lnTo>
                  <a:lnTo>
                    <a:pt x="962861" y="1200661"/>
                  </a:lnTo>
                  <a:lnTo>
                    <a:pt x="971441" y="1198437"/>
                  </a:lnTo>
                  <a:lnTo>
                    <a:pt x="980021" y="1195894"/>
                  </a:lnTo>
                  <a:lnTo>
                    <a:pt x="988919" y="1193034"/>
                  </a:lnTo>
                  <a:lnTo>
                    <a:pt x="997499" y="1189538"/>
                  </a:lnTo>
                  <a:lnTo>
                    <a:pt x="1006396" y="1186042"/>
                  </a:lnTo>
                  <a:lnTo>
                    <a:pt x="1015294" y="1182229"/>
                  </a:lnTo>
                  <a:lnTo>
                    <a:pt x="1024192" y="1178097"/>
                  </a:lnTo>
                  <a:lnTo>
                    <a:pt x="1033407" y="1173648"/>
                  </a:lnTo>
                  <a:lnTo>
                    <a:pt x="1042305" y="1168881"/>
                  </a:lnTo>
                  <a:lnTo>
                    <a:pt x="1051202" y="1163796"/>
                  </a:lnTo>
                  <a:lnTo>
                    <a:pt x="1060418" y="1158393"/>
                  </a:lnTo>
                  <a:lnTo>
                    <a:pt x="1069315" y="1152673"/>
                  </a:lnTo>
                  <a:lnTo>
                    <a:pt x="1078531" y="1146635"/>
                  </a:lnTo>
                  <a:lnTo>
                    <a:pt x="1087746" y="1140279"/>
                  </a:lnTo>
                  <a:lnTo>
                    <a:pt x="1096326" y="1134240"/>
                  </a:lnTo>
                  <a:lnTo>
                    <a:pt x="1105541" y="1127249"/>
                  </a:lnTo>
                  <a:lnTo>
                    <a:pt x="1114439" y="1120257"/>
                  </a:lnTo>
                  <a:lnTo>
                    <a:pt x="1123337" y="1112948"/>
                  </a:lnTo>
                  <a:lnTo>
                    <a:pt x="1132234" y="1105320"/>
                  </a:lnTo>
                  <a:lnTo>
                    <a:pt x="1140814" y="1097693"/>
                  </a:lnTo>
                  <a:lnTo>
                    <a:pt x="1149712" y="1089748"/>
                  </a:lnTo>
                  <a:lnTo>
                    <a:pt x="1158292" y="1081803"/>
                  </a:lnTo>
                  <a:lnTo>
                    <a:pt x="1166872" y="1072904"/>
                  </a:lnTo>
                  <a:lnTo>
                    <a:pt x="1175134" y="1064642"/>
                  </a:lnTo>
                  <a:lnTo>
                    <a:pt x="1183714" y="1055425"/>
                  </a:lnTo>
                  <a:lnTo>
                    <a:pt x="1191976" y="1046209"/>
                  </a:lnTo>
                  <a:lnTo>
                    <a:pt x="1199920" y="1036675"/>
                  </a:lnTo>
                  <a:lnTo>
                    <a:pt x="1208182" y="1027458"/>
                  </a:lnTo>
                  <a:lnTo>
                    <a:pt x="1215809" y="1017607"/>
                  </a:lnTo>
                  <a:lnTo>
                    <a:pt x="1223435" y="1007755"/>
                  </a:lnTo>
                  <a:lnTo>
                    <a:pt x="1231062" y="997267"/>
                  </a:lnTo>
                  <a:lnTo>
                    <a:pt x="1238370" y="987097"/>
                  </a:lnTo>
                  <a:lnTo>
                    <a:pt x="1245679" y="976610"/>
                  </a:lnTo>
                  <a:lnTo>
                    <a:pt x="1252670" y="965805"/>
                  </a:lnTo>
                  <a:lnTo>
                    <a:pt x="1259343" y="954681"/>
                  </a:lnTo>
                  <a:lnTo>
                    <a:pt x="1266017" y="943876"/>
                  </a:lnTo>
                  <a:lnTo>
                    <a:pt x="1272690" y="932435"/>
                  </a:lnTo>
                  <a:lnTo>
                    <a:pt x="1278728" y="921312"/>
                  </a:lnTo>
                  <a:lnTo>
                    <a:pt x="1284765" y="909553"/>
                  </a:lnTo>
                  <a:lnTo>
                    <a:pt x="1290485" y="897795"/>
                  </a:lnTo>
                  <a:lnTo>
                    <a:pt x="1295887" y="885718"/>
                  </a:lnTo>
                  <a:lnTo>
                    <a:pt x="1300972" y="873642"/>
                  </a:lnTo>
                  <a:lnTo>
                    <a:pt x="1306056" y="861565"/>
                  </a:lnTo>
                  <a:lnTo>
                    <a:pt x="1310823" y="849171"/>
                  </a:lnTo>
                  <a:lnTo>
                    <a:pt x="1315271" y="836776"/>
                  </a:lnTo>
                  <a:lnTo>
                    <a:pt x="1319720" y="824382"/>
                  </a:lnTo>
                  <a:lnTo>
                    <a:pt x="1323534" y="811670"/>
                  </a:lnTo>
                  <a:lnTo>
                    <a:pt x="1327347" y="798958"/>
                  </a:lnTo>
                  <a:lnTo>
                    <a:pt x="1330525" y="785928"/>
                  </a:lnTo>
                  <a:lnTo>
                    <a:pt x="1333385" y="772580"/>
                  </a:lnTo>
                  <a:lnTo>
                    <a:pt x="1335927" y="759550"/>
                  </a:lnTo>
                  <a:lnTo>
                    <a:pt x="1338787" y="746520"/>
                  </a:lnTo>
                  <a:lnTo>
                    <a:pt x="1340376" y="733173"/>
                  </a:lnTo>
                  <a:lnTo>
                    <a:pt x="1342282" y="719825"/>
                  </a:lnTo>
                  <a:lnTo>
                    <a:pt x="1343236" y="706159"/>
                  </a:lnTo>
                  <a:lnTo>
                    <a:pt x="1344507" y="692494"/>
                  </a:lnTo>
                  <a:lnTo>
                    <a:pt x="1345142" y="678828"/>
                  </a:lnTo>
                  <a:lnTo>
                    <a:pt x="1345142" y="665163"/>
                  </a:lnTo>
                  <a:lnTo>
                    <a:pt x="1345142" y="657218"/>
                  </a:lnTo>
                  <a:lnTo>
                    <a:pt x="1344824" y="648637"/>
                  </a:lnTo>
                  <a:lnTo>
                    <a:pt x="1343871" y="632111"/>
                  </a:lnTo>
                  <a:lnTo>
                    <a:pt x="1322262" y="631158"/>
                  </a:lnTo>
                  <a:lnTo>
                    <a:pt x="1300336" y="630204"/>
                  </a:lnTo>
                  <a:lnTo>
                    <a:pt x="1278092" y="628615"/>
                  </a:lnTo>
                  <a:lnTo>
                    <a:pt x="1255530" y="626708"/>
                  </a:lnTo>
                  <a:lnTo>
                    <a:pt x="1232333" y="624484"/>
                  </a:lnTo>
                  <a:lnTo>
                    <a:pt x="1209135" y="621941"/>
                  </a:lnTo>
                  <a:lnTo>
                    <a:pt x="1185302" y="619399"/>
                  </a:lnTo>
                  <a:lnTo>
                    <a:pt x="1162105" y="616221"/>
                  </a:lnTo>
                  <a:lnTo>
                    <a:pt x="1138272" y="613043"/>
                  </a:lnTo>
                  <a:lnTo>
                    <a:pt x="1114757" y="608911"/>
                  </a:lnTo>
                  <a:lnTo>
                    <a:pt x="1091242" y="604780"/>
                  </a:lnTo>
                  <a:lnTo>
                    <a:pt x="1067726" y="600649"/>
                  </a:lnTo>
                  <a:lnTo>
                    <a:pt x="1044211" y="595881"/>
                  </a:lnTo>
                  <a:lnTo>
                    <a:pt x="1021332" y="590797"/>
                  </a:lnTo>
                  <a:lnTo>
                    <a:pt x="998770" y="585712"/>
                  </a:lnTo>
                  <a:lnTo>
                    <a:pt x="975890" y="579673"/>
                  </a:lnTo>
                  <a:lnTo>
                    <a:pt x="954281" y="573953"/>
                  </a:lnTo>
                  <a:lnTo>
                    <a:pt x="932673" y="567279"/>
                  </a:lnTo>
                  <a:lnTo>
                    <a:pt x="911382" y="560605"/>
                  </a:lnTo>
                  <a:lnTo>
                    <a:pt x="891362" y="553931"/>
                  </a:lnTo>
                  <a:lnTo>
                    <a:pt x="871343" y="546940"/>
                  </a:lnTo>
                  <a:lnTo>
                    <a:pt x="852276" y="539312"/>
                  </a:lnTo>
                  <a:lnTo>
                    <a:pt x="834163" y="531685"/>
                  </a:lnTo>
                  <a:lnTo>
                    <a:pt x="817004" y="523104"/>
                  </a:lnTo>
                  <a:lnTo>
                    <a:pt x="800162" y="514842"/>
                  </a:lnTo>
                  <a:lnTo>
                    <a:pt x="784909" y="505943"/>
                  </a:lnTo>
                  <a:lnTo>
                    <a:pt x="770291" y="497045"/>
                  </a:lnTo>
                  <a:lnTo>
                    <a:pt x="763300" y="492595"/>
                  </a:lnTo>
                  <a:lnTo>
                    <a:pt x="756945" y="487828"/>
                  </a:lnTo>
                  <a:lnTo>
                    <a:pt x="750271" y="483061"/>
                  </a:lnTo>
                  <a:lnTo>
                    <a:pt x="744551" y="478294"/>
                  </a:lnTo>
                  <a:lnTo>
                    <a:pt x="738514" y="473209"/>
                  </a:lnTo>
                  <a:lnTo>
                    <a:pt x="733112" y="468124"/>
                  </a:lnTo>
                  <a:lnTo>
                    <a:pt x="728027" y="463040"/>
                  </a:lnTo>
                  <a:lnTo>
                    <a:pt x="723261" y="457955"/>
                  </a:lnTo>
                  <a:lnTo>
                    <a:pt x="718812" y="452870"/>
                  </a:lnTo>
                  <a:lnTo>
                    <a:pt x="714363" y="447785"/>
                  </a:lnTo>
                  <a:lnTo>
                    <a:pt x="706419" y="436662"/>
                  </a:lnTo>
                  <a:lnTo>
                    <a:pt x="698474" y="426810"/>
                  </a:lnTo>
                  <a:lnTo>
                    <a:pt x="690848" y="418229"/>
                  </a:lnTo>
                  <a:lnTo>
                    <a:pt x="683221" y="409966"/>
                  </a:lnTo>
                  <a:lnTo>
                    <a:pt x="676230" y="403610"/>
                  </a:lnTo>
                  <a:lnTo>
                    <a:pt x="669239" y="397254"/>
                  </a:lnTo>
                  <a:lnTo>
                    <a:pt x="662566" y="392169"/>
                  </a:lnTo>
                  <a:lnTo>
                    <a:pt x="656210" y="387720"/>
                  </a:lnTo>
                  <a:lnTo>
                    <a:pt x="649855" y="384542"/>
                  </a:lnTo>
                  <a:lnTo>
                    <a:pt x="644135" y="381682"/>
                  </a:lnTo>
                  <a:lnTo>
                    <a:pt x="638097" y="379775"/>
                  </a:lnTo>
                  <a:lnTo>
                    <a:pt x="632695" y="378504"/>
                  </a:lnTo>
                  <a:lnTo>
                    <a:pt x="627293" y="377550"/>
                  </a:lnTo>
                  <a:lnTo>
                    <a:pt x="622209" y="377550"/>
                  </a:lnTo>
                  <a:close/>
                  <a:moveTo>
                    <a:pt x="899307" y="0"/>
                  </a:moveTo>
                  <a:lnTo>
                    <a:pt x="913607" y="0"/>
                  </a:lnTo>
                  <a:lnTo>
                    <a:pt x="927906" y="0"/>
                  </a:lnTo>
                  <a:lnTo>
                    <a:pt x="942206" y="953"/>
                  </a:lnTo>
                  <a:lnTo>
                    <a:pt x="956188" y="1907"/>
                  </a:lnTo>
                  <a:lnTo>
                    <a:pt x="970170" y="3496"/>
                  </a:lnTo>
                  <a:lnTo>
                    <a:pt x="984152" y="5403"/>
                  </a:lnTo>
                  <a:lnTo>
                    <a:pt x="997816" y="7627"/>
                  </a:lnTo>
                  <a:lnTo>
                    <a:pt x="1011798" y="10170"/>
                  </a:lnTo>
                  <a:lnTo>
                    <a:pt x="1025145" y="13666"/>
                  </a:lnTo>
                  <a:lnTo>
                    <a:pt x="1038809" y="17161"/>
                  </a:lnTo>
                  <a:lnTo>
                    <a:pt x="1052156" y="20975"/>
                  </a:lnTo>
                  <a:lnTo>
                    <a:pt x="1065502" y="25107"/>
                  </a:lnTo>
                  <a:lnTo>
                    <a:pt x="1078531" y="29874"/>
                  </a:lnTo>
                  <a:lnTo>
                    <a:pt x="1091242" y="34958"/>
                  </a:lnTo>
                  <a:lnTo>
                    <a:pt x="1103953" y="40679"/>
                  </a:lnTo>
                  <a:lnTo>
                    <a:pt x="1116981" y="46399"/>
                  </a:lnTo>
                  <a:lnTo>
                    <a:pt x="1129374" y="52120"/>
                  </a:lnTo>
                  <a:lnTo>
                    <a:pt x="1141767" y="58794"/>
                  </a:lnTo>
                  <a:lnTo>
                    <a:pt x="1154161" y="65785"/>
                  </a:lnTo>
                  <a:lnTo>
                    <a:pt x="1166236" y="73095"/>
                  </a:lnTo>
                  <a:lnTo>
                    <a:pt x="1177676" y="80404"/>
                  </a:lnTo>
                  <a:lnTo>
                    <a:pt x="1189751" y="88349"/>
                  </a:lnTo>
                  <a:lnTo>
                    <a:pt x="1201191" y="96294"/>
                  </a:lnTo>
                  <a:lnTo>
                    <a:pt x="1212313" y="105193"/>
                  </a:lnTo>
                  <a:lnTo>
                    <a:pt x="1223753" y="113774"/>
                  </a:lnTo>
                  <a:lnTo>
                    <a:pt x="1234557" y="122990"/>
                  </a:lnTo>
                  <a:lnTo>
                    <a:pt x="1245361" y="132524"/>
                  </a:lnTo>
                  <a:lnTo>
                    <a:pt x="1256166" y="142058"/>
                  </a:lnTo>
                  <a:lnTo>
                    <a:pt x="1266334" y="152228"/>
                  </a:lnTo>
                  <a:lnTo>
                    <a:pt x="1276503" y="162398"/>
                  </a:lnTo>
                  <a:lnTo>
                    <a:pt x="1286354" y="172885"/>
                  </a:lnTo>
                  <a:lnTo>
                    <a:pt x="1296205" y="184008"/>
                  </a:lnTo>
                  <a:lnTo>
                    <a:pt x="1305738" y="195131"/>
                  </a:lnTo>
                  <a:lnTo>
                    <a:pt x="1315271" y="206572"/>
                  </a:lnTo>
                  <a:lnTo>
                    <a:pt x="1324169" y="218331"/>
                  </a:lnTo>
                  <a:lnTo>
                    <a:pt x="1333067" y="230407"/>
                  </a:lnTo>
                  <a:lnTo>
                    <a:pt x="1341647" y="242166"/>
                  </a:lnTo>
                  <a:lnTo>
                    <a:pt x="1349909" y="254561"/>
                  </a:lnTo>
                  <a:lnTo>
                    <a:pt x="1358489" y="267591"/>
                  </a:lnTo>
                  <a:lnTo>
                    <a:pt x="1366115" y="280303"/>
                  </a:lnTo>
                  <a:lnTo>
                    <a:pt x="1373742" y="293650"/>
                  </a:lnTo>
                  <a:lnTo>
                    <a:pt x="1381050" y="306998"/>
                  </a:lnTo>
                  <a:lnTo>
                    <a:pt x="1388359" y="320664"/>
                  </a:lnTo>
                  <a:lnTo>
                    <a:pt x="1394715" y="334329"/>
                  </a:lnTo>
                  <a:lnTo>
                    <a:pt x="1401388" y="348313"/>
                  </a:lnTo>
                  <a:lnTo>
                    <a:pt x="1407426" y="362614"/>
                  </a:lnTo>
                  <a:lnTo>
                    <a:pt x="1413781" y="377233"/>
                  </a:lnTo>
                  <a:lnTo>
                    <a:pt x="1419501" y="391852"/>
                  </a:lnTo>
                  <a:lnTo>
                    <a:pt x="1424585" y="406471"/>
                  </a:lnTo>
                  <a:lnTo>
                    <a:pt x="1429988" y="421407"/>
                  </a:lnTo>
                  <a:lnTo>
                    <a:pt x="1435072" y="436662"/>
                  </a:lnTo>
                  <a:lnTo>
                    <a:pt x="1439203" y="451917"/>
                  </a:lnTo>
                  <a:lnTo>
                    <a:pt x="1443652" y="467807"/>
                  </a:lnTo>
                  <a:lnTo>
                    <a:pt x="1447465" y="483379"/>
                  </a:lnTo>
                  <a:lnTo>
                    <a:pt x="1450961" y="499269"/>
                  </a:lnTo>
                  <a:lnTo>
                    <a:pt x="1454138" y="515159"/>
                  </a:lnTo>
                  <a:lnTo>
                    <a:pt x="1457316" y="531367"/>
                  </a:lnTo>
                  <a:lnTo>
                    <a:pt x="1459858" y="547575"/>
                  </a:lnTo>
                  <a:lnTo>
                    <a:pt x="1462400" y="564101"/>
                  </a:lnTo>
                  <a:lnTo>
                    <a:pt x="1463989" y="580309"/>
                  </a:lnTo>
                  <a:lnTo>
                    <a:pt x="1465578" y="597153"/>
                  </a:lnTo>
                  <a:lnTo>
                    <a:pt x="1467167" y="613996"/>
                  </a:lnTo>
                  <a:lnTo>
                    <a:pt x="1467803" y="631158"/>
                  </a:lnTo>
                  <a:lnTo>
                    <a:pt x="1468438" y="648001"/>
                  </a:lnTo>
                  <a:lnTo>
                    <a:pt x="1468438" y="665163"/>
                  </a:lnTo>
                  <a:lnTo>
                    <a:pt x="1468438" y="682960"/>
                  </a:lnTo>
                  <a:lnTo>
                    <a:pt x="1467803" y="700439"/>
                  </a:lnTo>
                  <a:lnTo>
                    <a:pt x="1466214" y="717918"/>
                  </a:lnTo>
                  <a:lnTo>
                    <a:pt x="1464943" y="735079"/>
                  </a:lnTo>
                  <a:lnTo>
                    <a:pt x="1462718" y="752241"/>
                  </a:lnTo>
                  <a:lnTo>
                    <a:pt x="1460176" y="769402"/>
                  </a:lnTo>
                  <a:lnTo>
                    <a:pt x="1457316" y="786246"/>
                  </a:lnTo>
                  <a:lnTo>
                    <a:pt x="1453503" y="802771"/>
                  </a:lnTo>
                  <a:lnTo>
                    <a:pt x="1450007" y="819297"/>
                  </a:lnTo>
                  <a:lnTo>
                    <a:pt x="1445558" y="835505"/>
                  </a:lnTo>
                  <a:lnTo>
                    <a:pt x="1441110" y="851395"/>
                  </a:lnTo>
                  <a:lnTo>
                    <a:pt x="1436025" y="867603"/>
                  </a:lnTo>
                  <a:lnTo>
                    <a:pt x="1430623" y="883176"/>
                  </a:lnTo>
                  <a:lnTo>
                    <a:pt x="1425221" y="899066"/>
                  </a:lnTo>
                  <a:lnTo>
                    <a:pt x="1418865" y="914320"/>
                  </a:lnTo>
                  <a:lnTo>
                    <a:pt x="1412828" y="929257"/>
                  </a:lnTo>
                  <a:lnTo>
                    <a:pt x="1405837" y="944194"/>
                  </a:lnTo>
                  <a:lnTo>
                    <a:pt x="1398846" y="958813"/>
                  </a:lnTo>
                  <a:lnTo>
                    <a:pt x="1391537" y="973432"/>
                  </a:lnTo>
                  <a:lnTo>
                    <a:pt x="1383910" y="987415"/>
                  </a:lnTo>
                  <a:lnTo>
                    <a:pt x="1375966" y="1001716"/>
                  </a:lnTo>
                  <a:lnTo>
                    <a:pt x="1367704" y="1015700"/>
                  </a:lnTo>
                  <a:lnTo>
                    <a:pt x="1359124" y="1029047"/>
                  </a:lnTo>
                  <a:lnTo>
                    <a:pt x="1350544" y="1042713"/>
                  </a:lnTo>
                  <a:lnTo>
                    <a:pt x="1341647" y="1055425"/>
                  </a:lnTo>
                  <a:lnTo>
                    <a:pt x="1332431" y="1068455"/>
                  </a:lnTo>
                  <a:lnTo>
                    <a:pt x="1322898" y="1080850"/>
                  </a:lnTo>
                  <a:lnTo>
                    <a:pt x="1313365" y="1093244"/>
                  </a:lnTo>
                  <a:lnTo>
                    <a:pt x="1303514" y="1105320"/>
                  </a:lnTo>
                  <a:lnTo>
                    <a:pt x="1293345" y="1117397"/>
                  </a:lnTo>
                  <a:lnTo>
                    <a:pt x="1283176" y="1128838"/>
                  </a:lnTo>
                  <a:lnTo>
                    <a:pt x="1273008" y="1139961"/>
                  </a:lnTo>
                  <a:lnTo>
                    <a:pt x="1262521" y="1151084"/>
                  </a:lnTo>
                  <a:lnTo>
                    <a:pt x="1251717" y="1161889"/>
                  </a:lnTo>
                  <a:lnTo>
                    <a:pt x="1240913" y="1172059"/>
                  </a:lnTo>
                  <a:lnTo>
                    <a:pt x="1229791" y="1182229"/>
                  </a:lnTo>
                  <a:lnTo>
                    <a:pt x="1218986" y="1192081"/>
                  </a:lnTo>
                  <a:lnTo>
                    <a:pt x="1207546" y="1201615"/>
                  </a:lnTo>
                  <a:lnTo>
                    <a:pt x="1196424" y="1211149"/>
                  </a:lnTo>
                  <a:lnTo>
                    <a:pt x="1184985" y="1220047"/>
                  </a:lnTo>
                  <a:lnTo>
                    <a:pt x="1173863" y="1228628"/>
                  </a:lnTo>
                  <a:lnTo>
                    <a:pt x="1162105" y="1237209"/>
                  </a:lnTo>
                  <a:lnTo>
                    <a:pt x="1150665" y="1244836"/>
                  </a:lnTo>
                  <a:lnTo>
                    <a:pt x="1139225" y="1252463"/>
                  </a:lnTo>
                  <a:lnTo>
                    <a:pt x="1127468" y="1259773"/>
                  </a:lnTo>
                  <a:lnTo>
                    <a:pt x="1115710" y="1267082"/>
                  </a:lnTo>
                  <a:lnTo>
                    <a:pt x="1103953" y="1273438"/>
                  </a:lnTo>
                  <a:lnTo>
                    <a:pt x="1092513" y="1279794"/>
                  </a:lnTo>
                  <a:lnTo>
                    <a:pt x="1080755" y="1285515"/>
                  </a:lnTo>
                  <a:lnTo>
                    <a:pt x="1068997" y="1291553"/>
                  </a:lnTo>
                  <a:lnTo>
                    <a:pt x="1057240" y="1296638"/>
                  </a:lnTo>
                  <a:lnTo>
                    <a:pt x="1045800" y="1301723"/>
                  </a:lnTo>
                  <a:lnTo>
                    <a:pt x="1034360" y="1306172"/>
                  </a:lnTo>
                  <a:lnTo>
                    <a:pt x="1022603" y="1309986"/>
                  </a:lnTo>
                  <a:lnTo>
                    <a:pt x="1011481" y="1314117"/>
                  </a:lnTo>
                  <a:lnTo>
                    <a:pt x="1000041" y="1317295"/>
                  </a:lnTo>
                  <a:lnTo>
                    <a:pt x="988919" y="1320155"/>
                  </a:lnTo>
                  <a:lnTo>
                    <a:pt x="977797" y="1323016"/>
                  </a:lnTo>
                  <a:lnTo>
                    <a:pt x="966675" y="1325240"/>
                  </a:lnTo>
                  <a:lnTo>
                    <a:pt x="955870" y="1327147"/>
                  </a:lnTo>
                  <a:lnTo>
                    <a:pt x="945066" y="1328736"/>
                  </a:lnTo>
                  <a:lnTo>
                    <a:pt x="934580" y="1329372"/>
                  </a:lnTo>
                  <a:lnTo>
                    <a:pt x="923775" y="1330007"/>
                  </a:lnTo>
                  <a:lnTo>
                    <a:pt x="913607" y="1330325"/>
                  </a:lnTo>
                  <a:lnTo>
                    <a:pt x="903438" y="1330007"/>
                  </a:lnTo>
                  <a:lnTo>
                    <a:pt x="892951" y="1329372"/>
                  </a:lnTo>
                  <a:lnTo>
                    <a:pt x="882147" y="1328736"/>
                  </a:lnTo>
                  <a:lnTo>
                    <a:pt x="871343" y="1327147"/>
                  </a:lnTo>
                  <a:lnTo>
                    <a:pt x="860539" y="1325240"/>
                  </a:lnTo>
                  <a:lnTo>
                    <a:pt x="849416" y="1323016"/>
                  </a:lnTo>
                  <a:lnTo>
                    <a:pt x="838612" y="1320155"/>
                  </a:lnTo>
                  <a:lnTo>
                    <a:pt x="827172" y="1317295"/>
                  </a:lnTo>
                  <a:lnTo>
                    <a:pt x="816050" y="1314117"/>
                  </a:lnTo>
                  <a:lnTo>
                    <a:pt x="804293" y="1309986"/>
                  </a:lnTo>
                  <a:lnTo>
                    <a:pt x="792853" y="1306172"/>
                  </a:lnTo>
                  <a:lnTo>
                    <a:pt x="781095" y="1301723"/>
                  </a:lnTo>
                  <a:lnTo>
                    <a:pt x="769973" y="1296638"/>
                  </a:lnTo>
                  <a:lnTo>
                    <a:pt x="758216" y="1291553"/>
                  </a:lnTo>
                  <a:lnTo>
                    <a:pt x="746458" y="1285515"/>
                  </a:lnTo>
                  <a:lnTo>
                    <a:pt x="735018" y="1279794"/>
                  </a:lnTo>
                  <a:lnTo>
                    <a:pt x="723261" y="1273438"/>
                  </a:lnTo>
                  <a:lnTo>
                    <a:pt x="711503" y="1267082"/>
                  </a:lnTo>
                  <a:lnTo>
                    <a:pt x="699745" y="1259773"/>
                  </a:lnTo>
                  <a:lnTo>
                    <a:pt x="688306" y="1252463"/>
                  </a:lnTo>
                  <a:lnTo>
                    <a:pt x="676548" y="1244836"/>
                  </a:lnTo>
                  <a:lnTo>
                    <a:pt x="664790" y="1237209"/>
                  </a:lnTo>
                  <a:lnTo>
                    <a:pt x="653668" y="1228628"/>
                  </a:lnTo>
                  <a:lnTo>
                    <a:pt x="642228" y="1220047"/>
                  </a:lnTo>
                  <a:lnTo>
                    <a:pt x="630471" y="1211149"/>
                  </a:lnTo>
                  <a:lnTo>
                    <a:pt x="619667" y="1201615"/>
                  </a:lnTo>
                  <a:lnTo>
                    <a:pt x="608227" y="1192081"/>
                  </a:lnTo>
                  <a:lnTo>
                    <a:pt x="597422" y="1182229"/>
                  </a:lnTo>
                  <a:lnTo>
                    <a:pt x="586300" y="1172059"/>
                  </a:lnTo>
                  <a:lnTo>
                    <a:pt x="575496" y="1161889"/>
                  </a:lnTo>
                  <a:lnTo>
                    <a:pt x="565010" y="1151084"/>
                  </a:lnTo>
                  <a:lnTo>
                    <a:pt x="554205" y="1139961"/>
                  </a:lnTo>
                  <a:lnTo>
                    <a:pt x="543719" y="1128838"/>
                  </a:lnTo>
                  <a:lnTo>
                    <a:pt x="533868" y="1117397"/>
                  </a:lnTo>
                  <a:lnTo>
                    <a:pt x="523699" y="1105320"/>
                  </a:lnTo>
                  <a:lnTo>
                    <a:pt x="513848" y="1093244"/>
                  </a:lnTo>
                  <a:lnTo>
                    <a:pt x="504315" y="1080850"/>
                  </a:lnTo>
                  <a:lnTo>
                    <a:pt x="494782" y="1068455"/>
                  </a:lnTo>
                  <a:lnTo>
                    <a:pt x="485884" y="1055425"/>
                  </a:lnTo>
                  <a:lnTo>
                    <a:pt x="476669" y="1042713"/>
                  </a:lnTo>
                  <a:lnTo>
                    <a:pt x="467771" y="1029047"/>
                  </a:lnTo>
                  <a:lnTo>
                    <a:pt x="459509" y="1015700"/>
                  </a:lnTo>
                  <a:lnTo>
                    <a:pt x="451565" y="1001716"/>
                  </a:lnTo>
                  <a:lnTo>
                    <a:pt x="443303" y="987415"/>
                  </a:lnTo>
                  <a:lnTo>
                    <a:pt x="435676" y="973432"/>
                  </a:lnTo>
                  <a:lnTo>
                    <a:pt x="428367" y="958813"/>
                  </a:lnTo>
                  <a:lnTo>
                    <a:pt x="421694" y="944194"/>
                  </a:lnTo>
                  <a:lnTo>
                    <a:pt x="414703" y="929257"/>
                  </a:lnTo>
                  <a:lnTo>
                    <a:pt x="408348" y="914320"/>
                  </a:lnTo>
                  <a:lnTo>
                    <a:pt x="402310" y="899066"/>
                  </a:lnTo>
                  <a:lnTo>
                    <a:pt x="396272" y="883176"/>
                  </a:lnTo>
                  <a:lnTo>
                    <a:pt x="391188" y="867603"/>
                  </a:lnTo>
                  <a:lnTo>
                    <a:pt x="386104" y="851395"/>
                  </a:lnTo>
                  <a:lnTo>
                    <a:pt x="381655" y="835505"/>
                  </a:lnTo>
                  <a:lnTo>
                    <a:pt x="377524" y="819297"/>
                  </a:lnTo>
                  <a:lnTo>
                    <a:pt x="373710" y="802771"/>
                  </a:lnTo>
                  <a:lnTo>
                    <a:pt x="370215" y="786246"/>
                  </a:lnTo>
                  <a:lnTo>
                    <a:pt x="367355" y="769402"/>
                  </a:lnTo>
                  <a:lnTo>
                    <a:pt x="364813" y="752241"/>
                  </a:lnTo>
                  <a:lnTo>
                    <a:pt x="362588" y="735079"/>
                  </a:lnTo>
                  <a:lnTo>
                    <a:pt x="360999" y="717918"/>
                  </a:lnTo>
                  <a:lnTo>
                    <a:pt x="359411" y="700439"/>
                  </a:lnTo>
                  <a:lnTo>
                    <a:pt x="358775" y="682960"/>
                  </a:lnTo>
                  <a:lnTo>
                    <a:pt x="358775" y="665163"/>
                  </a:lnTo>
                  <a:lnTo>
                    <a:pt x="358775" y="648001"/>
                  </a:lnTo>
                  <a:lnTo>
                    <a:pt x="359411" y="631158"/>
                  </a:lnTo>
                  <a:lnTo>
                    <a:pt x="360364" y="613996"/>
                  </a:lnTo>
                  <a:lnTo>
                    <a:pt x="361635" y="597153"/>
                  </a:lnTo>
                  <a:lnTo>
                    <a:pt x="363224" y="580309"/>
                  </a:lnTo>
                  <a:lnTo>
                    <a:pt x="365130" y="564101"/>
                  </a:lnTo>
                  <a:lnTo>
                    <a:pt x="367673" y="547575"/>
                  </a:lnTo>
                  <a:lnTo>
                    <a:pt x="370215" y="531367"/>
                  </a:lnTo>
                  <a:lnTo>
                    <a:pt x="373075" y="515159"/>
                  </a:lnTo>
                  <a:lnTo>
                    <a:pt x="376253" y="499269"/>
                  </a:lnTo>
                  <a:lnTo>
                    <a:pt x="380066" y="483379"/>
                  </a:lnTo>
                  <a:lnTo>
                    <a:pt x="383561" y="467807"/>
                  </a:lnTo>
                  <a:lnTo>
                    <a:pt x="388010" y="451917"/>
                  </a:lnTo>
                  <a:lnTo>
                    <a:pt x="392459" y="436662"/>
                  </a:lnTo>
                  <a:lnTo>
                    <a:pt x="397226" y="421407"/>
                  </a:lnTo>
                  <a:lnTo>
                    <a:pt x="402310" y="406471"/>
                  </a:lnTo>
                  <a:lnTo>
                    <a:pt x="407712" y="391852"/>
                  </a:lnTo>
                  <a:lnTo>
                    <a:pt x="413432" y="377233"/>
                  </a:lnTo>
                  <a:lnTo>
                    <a:pt x="419470" y="362614"/>
                  </a:lnTo>
                  <a:lnTo>
                    <a:pt x="425825" y="348313"/>
                  </a:lnTo>
                  <a:lnTo>
                    <a:pt x="432498" y="334329"/>
                  </a:lnTo>
                  <a:lnTo>
                    <a:pt x="439172" y="320664"/>
                  </a:lnTo>
                  <a:lnTo>
                    <a:pt x="446480" y="306998"/>
                  </a:lnTo>
                  <a:lnTo>
                    <a:pt x="453789" y="293650"/>
                  </a:lnTo>
                  <a:lnTo>
                    <a:pt x="461416" y="280303"/>
                  </a:lnTo>
                  <a:lnTo>
                    <a:pt x="469042" y="267591"/>
                  </a:lnTo>
                  <a:lnTo>
                    <a:pt x="477304" y="254561"/>
                  </a:lnTo>
                  <a:lnTo>
                    <a:pt x="485884" y="242166"/>
                  </a:lnTo>
                  <a:lnTo>
                    <a:pt x="494146" y="230407"/>
                  </a:lnTo>
                  <a:lnTo>
                    <a:pt x="503044" y="218331"/>
                  </a:lnTo>
                  <a:lnTo>
                    <a:pt x="511942" y="206572"/>
                  </a:lnTo>
                  <a:lnTo>
                    <a:pt x="521475" y="195131"/>
                  </a:lnTo>
                  <a:lnTo>
                    <a:pt x="531008" y="184008"/>
                  </a:lnTo>
                  <a:lnTo>
                    <a:pt x="540859" y="172885"/>
                  </a:lnTo>
                  <a:lnTo>
                    <a:pt x="550710" y="162398"/>
                  </a:lnTo>
                  <a:lnTo>
                    <a:pt x="560879" y="152228"/>
                  </a:lnTo>
                  <a:lnTo>
                    <a:pt x="571047" y="142058"/>
                  </a:lnTo>
                  <a:lnTo>
                    <a:pt x="581852" y="132524"/>
                  </a:lnTo>
                  <a:lnTo>
                    <a:pt x="592656" y="122990"/>
                  </a:lnTo>
                  <a:lnTo>
                    <a:pt x="603460" y="113774"/>
                  </a:lnTo>
                  <a:lnTo>
                    <a:pt x="614900" y="105193"/>
                  </a:lnTo>
                  <a:lnTo>
                    <a:pt x="626340" y="96294"/>
                  </a:lnTo>
                  <a:lnTo>
                    <a:pt x="637462" y="88349"/>
                  </a:lnTo>
                  <a:lnTo>
                    <a:pt x="649219" y="80404"/>
                  </a:lnTo>
                  <a:lnTo>
                    <a:pt x="661295" y="73095"/>
                  </a:lnTo>
                  <a:lnTo>
                    <a:pt x="673370" y="65785"/>
                  </a:lnTo>
                  <a:lnTo>
                    <a:pt x="685763" y="58794"/>
                  </a:lnTo>
                  <a:lnTo>
                    <a:pt x="697839" y="52120"/>
                  </a:lnTo>
                  <a:lnTo>
                    <a:pt x="710550" y="46399"/>
                  </a:lnTo>
                  <a:lnTo>
                    <a:pt x="722943" y="40679"/>
                  </a:lnTo>
                  <a:lnTo>
                    <a:pt x="735971" y="34958"/>
                  </a:lnTo>
                  <a:lnTo>
                    <a:pt x="748682" y="29874"/>
                  </a:lnTo>
                  <a:lnTo>
                    <a:pt x="762029" y="25107"/>
                  </a:lnTo>
                  <a:lnTo>
                    <a:pt x="775058" y="20975"/>
                  </a:lnTo>
                  <a:lnTo>
                    <a:pt x="788404" y="17161"/>
                  </a:lnTo>
                  <a:lnTo>
                    <a:pt x="802068" y="13666"/>
                  </a:lnTo>
                  <a:lnTo>
                    <a:pt x="815415" y="10170"/>
                  </a:lnTo>
                  <a:lnTo>
                    <a:pt x="829397" y="7627"/>
                  </a:lnTo>
                  <a:lnTo>
                    <a:pt x="842743" y="5403"/>
                  </a:lnTo>
                  <a:lnTo>
                    <a:pt x="857043" y="3496"/>
                  </a:lnTo>
                  <a:lnTo>
                    <a:pt x="871025" y="1907"/>
                  </a:lnTo>
                  <a:lnTo>
                    <a:pt x="885325" y="953"/>
                  </a:lnTo>
                  <a:lnTo>
                    <a:pt x="8993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2" name="人"/>
            <p:cNvSpPr/>
            <p:nvPr/>
          </p:nvSpPr>
          <p:spPr bwMode="auto">
            <a:xfrm>
              <a:off x="17040" y="7091"/>
              <a:ext cx="1080" cy="1512"/>
            </a:xfrm>
            <a:custGeom>
              <a:avLst/>
              <a:gdLst>
                <a:gd name="T0" fmla="*/ 541860 w 1608138"/>
                <a:gd name="T1" fmla="*/ 1029952 h 2124075"/>
                <a:gd name="T2" fmla="*/ 685862 w 1608138"/>
                <a:gd name="T3" fmla="*/ 1105697 h 2124075"/>
                <a:gd name="T4" fmla="*/ 781201 w 1608138"/>
                <a:gd name="T5" fmla="*/ 1105413 h 2124075"/>
                <a:gd name="T6" fmla="*/ 926911 w 1608138"/>
                <a:gd name="T7" fmla="*/ 1027674 h 2124075"/>
                <a:gd name="T8" fmla="*/ 1085428 w 1608138"/>
                <a:gd name="T9" fmla="*/ 926587 h 2124075"/>
                <a:gd name="T10" fmla="*/ 1218047 w 1608138"/>
                <a:gd name="T11" fmla="*/ 1059852 h 2124075"/>
                <a:gd name="T12" fmla="*/ 1323630 w 1608138"/>
                <a:gd name="T13" fmla="*/ 1220453 h 2124075"/>
                <a:gd name="T14" fmla="*/ 1397908 w 1608138"/>
                <a:gd name="T15" fmla="*/ 1409244 h 2124075"/>
                <a:gd name="T16" fmla="*/ 1436897 w 1608138"/>
                <a:gd name="T17" fmla="*/ 1627081 h 2124075"/>
                <a:gd name="T18" fmla="*/ 1296309 w 1608138"/>
                <a:gd name="T19" fmla="*/ 1788821 h 2124075"/>
                <a:gd name="T20" fmla="*/ 991797 w 1608138"/>
                <a:gd name="T21" fmla="*/ 1882220 h 2124075"/>
                <a:gd name="T22" fmla="*/ 668503 w 1608138"/>
                <a:gd name="T23" fmla="*/ 1903291 h 2124075"/>
                <a:gd name="T24" fmla="*/ 334109 w 1608138"/>
                <a:gd name="T25" fmla="*/ 1843209 h 2124075"/>
                <a:gd name="T26" fmla="*/ 23621 w 1608138"/>
                <a:gd name="T27" fmla="*/ 1703110 h 2124075"/>
                <a:gd name="T28" fmla="*/ 20205 w 1608138"/>
                <a:gd name="T29" fmla="*/ 1502928 h 2124075"/>
                <a:gd name="T30" fmla="*/ 79400 w 1608138"/>
                <a:gd name="T31" fmla="*/ 1302462 h 2124075"/>
                <a:gd name="T32" fmla="*/ 171893 w 1608138"/>
                <a:gd name="T33" fmla="*/ 1134172 h 2124075"/>
                <a:gd name="T34" fmla="*/ 294835 w 1608138"/>
                <a:gd name="T35" fmla="*/ 994928 h 2124075"/>
                <a:gd name="T36" fmla="*/ 718736 w 1608138"/>
                <a:gd name="T37" fmla="*/ 194659 h 2124075"/>
                <a:gd name="T38" fmla="*/ 622002 w 1608138"/>
                <a:gd name="T39" fmla="*/ 376228 h 2124075"/>
                <a:gd name="T40" fmla="*/ 510189 w 1608138"/>
                <a:gd name="T41" fmla="*/ 479534 h 2124075"/>
                <a:gd name="T42" fmla="*/ 376753 w 1608138"/>
                <a:gd name="T43" fmla="*/ 552958 h 2124075"/>
                <a:gd name="T44" fmla="*/ 502222 w 1608138"/>
                <a:gd name="T45" fmla="*/ 673624 h 2124075"/>
                <a:gd name="T46" fmla="*/ 647323 w 1608138"/>
                <a:gd name="T47" fmla="*/ 728550 h 2124075"/>
                <a:gd name="T48" fmla="*/ 705933 w 1608138"/>
                <a:gd name="T49" fmla="*/ 692122 h 2124075"/>
                <a:gd name="T50" fmla="*/ 763689 w 1608138"/>
                <a:gd name="T51" fmla="*/ 713751 h 2124075"/>
                <a:gd name="T52" fmla="*/ 785311 w 1608138"/>
                <a:gd name="T53" fmla="*/ 770385 h 2124075"/>
                <a:gd name="T54" fmla="*/ 752593 w 1608138"/>
                <a:gd name="T55" fmla="*/ 827872 h 2124075"/>
                <a:gd name="T56" fmla="*/ 690569 w 1608138"/>
                <a:gd name="T57" fmla="*/ 837548 h 2124075"/>
                <a:gd name="T58" fmla="*/ 627976 w 1608138"/>
                <a:gd name="T59" fmla="*/ 774084 h 2124075"/>
                <a:gd name="T60" fmla="*/ 501938 w 1608138"/>
                <a:gd name="T61" fmla="*/ 725420 h 2124075"/>
                <a:gd name="T62" fmla="*/ 428819 w 1608138"/>
                <a:gd name="T63" fmla="*/ 699806 h 2124075"/>
                <a:gd name="T64" fmla="*/ 542623 w 1608138"/>
                <a:gd name="T65" fmla="*/ 819619 h 2124075"/>
                <a:gd name="T66" fmla="*/ 672076 w 1608138"/>
                <a:gd name="T67" fmla="*/ 895319 h 2124075"/>
                <a:gd name="T68" fmla="*/ 783035 w 1608138"/>
                <a:gd name="T69" fmla="*/ 896457 h 2124075"/>
                <a:gd name="T70" fmla="*/ 945207 w 1608138"/>
                <a:gd name="T71" fmla="*/ 796567 h 2124075"/>
                <a:gd name="T72" fmla="*/ 1035682 w 1608138"/>
                <a:gd name="T73" fmla="*/ 697814 h 2124075"/>
                <a:gd name="T74" fmla="*/ 1083764 w 1608138"/>
                <a:gd name="T75" fmla="*/ 569179 h 2124075"/>
                <a:gd name="T76" fmla="*/ 972805 w 1608138"/>
                <a:gd name="T77" fmla="*/ 490917 h 2124075"/>
                <a:gd name="T78" fmla="*/ 854163 w 1608138"/>
                <a:gd name="T79" fmla="*/ 392449 h 2124075"/>
                <a:gd name="T80" fmla="*/ 753162 w 1608138"/>
                <a:gd name="T81" fmla="*/ 218849 h 2124075"/>
                <a:gd name="T82" fmla="*/ 814901 w 1608138"/>
                <a:gd name="T83" fmla="*/ 3985 h 2124075"/>
                <a:gd name="T84" fmla="*/ 1001540 w 1608138"/>
                <a:gd name="T85" fmla="*/ 54357 h 2124075"/>
                <a:gd name="T86" fmla="*/ 1127295 w 1608138"/>
                <a:gd name="T87" fmla="*/ 151117 h 2124075"/>
                <a:gd name="T88" fmla="*/ 1202974 w 1608138"/>
                <a:gd name="T89" fmla="*/ 280037 h 2124075"/>
                <a:gd name="T90" fmla="*/ 1243090 w 1608138"/>
                <a:gd name="T91" fmla="*/ 479818 h 2124075"/>
                <a:gd name="T92" fmla="*/ 1225166 w 1608138"/>
                <a:gd name="T93" fmla="*/ 757293 h 2124075"/>
                <a:gd name="T94" fmla="*/ 1095714 w 1608138"/>
                <a:gd name="T95" fmla="*/ 837548 h 2124075"/>
                <a:gd name="T96" fmla="*/ 1013774 w 1608138"/>
                <a:gd name="T97" fmla="*/ 831002 h 2124075"/>
                <a:gd name="T98" fmla="*/ 843921 w 1608138"/>
                <a:gd name="T99" fmla="*/ 955937 h 2124075"/>
                <a:gd name="T100" fmla="*/ 721012 w 1608138"/>
                <a:gd name="T101" fmla="*/ 989234 h 2124075"/>
                <a:gd name="T102" fmla="*/ 584162 w 1608138"/>
                <a:gd name="T103" fmla="*/ 940000 h 2124075"/>
                <a:gd name="T104" fmla="*/ 421421 w 1608138"/>
                <a:gd name="T105" fmla="*/ 807665 h 2124075"/>
                <a:gd name="T106" fmla="*/ 275182 w 1608138"/>
                <a:gd name="T107" fmla="*/ 916948 h 2124075"/>
                <a:gd name="T108" fmla="*/ 222833 w 1608138"/>
                <a:gd name="T109" fmla="*/ 646873 h 2124075"/>
                <a:gd name="T110" fmla="*/ 235635 w 1608138"/>
                <a:gd name="T111" fmla="*/ 361998 h 2124075"/>
                <a:gd name="T112" fmla="*/ 286847 w 1608138"/>
                <a:gd name="T113" fmla="*/ 221695 h 2124075"/>
                <a:gd name="T114" fmla="*/ 382444 w 1608138"/>
                <a:gd name="T115" fmla="*/ 105013 h 2124075"/>
                <a:gd name="T116" fmla="*/ 533234 w 1608138"/>
                <a:gd name="T117" fmla="*/ 26182 h 21240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8138" h="2124075">
                  <a:moveTo>
                    <a:pt x="461328" y="1004887"/>
                  </a:moveTo>
                  <a:lnTo>
                    <a:pt x="464503" y="1008697"/>
                  </a:lnTo>
                  <a:lnTo>
                    <a:pt x="471805" y="1017905"/>
                  </a:lnTo>
                  <a:lnTo>
                    <a:pt x="481965" y="1029970"/>
                  </a:lnTo>
                  <a:lnTo>
                    <a:pt x="494665" y="1044257"/>
                  </a:lnTo>
                  <a:lnTo>
                    <a:pt x="509905" y="1061085"/>
                  </a:lnTo>
                  <a:lnTo>
                    <a:pt x="527685" y="1079500"/>
                  </a:lnTo>
                  <a:lnTo>
                    <a:pt x="537210" y="1089025"/>
                  </a:lnTo>
                  <a:lnTo>
                    <a:pt x="547370" y="1098867"/>
                  </a:lnTo>
                  <a:lnTo>
                    <a:pt x="558165" y="1108392"/>
                  </a:lnTo>
                  <a:lnTo>
                    <a:pt x="568960" y="1118552"/>
                  </a:lnTo>
                  <a:lnTo>
                    <a:pt x="580390" y="1128395"/>
                  </a:lnTo>
                  <a:lnTo>
                    <a:pt x="592455" y="1138555"/>
                  </a:lnTo>
                  <a:lnTo>
                    <a:pt x="604520" y="1148397"/>
                  </a:lnTo>
                  <a:lnTo>
                    <a:pt x="617220" y="1158240"/>
                  </a:lnTo>
                  <a:lnTo>
                    <a:pt x="629920" y="1167130"/>
                  </a:lnTo>
                  <a:lnTo>
                    <a:pt x="643255" y="1176337"/>
                  </a:lnTo>
                  <a:lnTo>
                    <a:pt x="656590" y="1185227"/>
                  </a:lnTo>
                  <a:lnTo>
                    <a:pt x="670560" y="1193800"/>
                  </a:lnTo>
                  <a:lnTo>
                    <a:pt x="684848" y="1201420"/>
                  </a:lnTo>
                  <a:lnTo>
                    <a:pt x="698818" y="1208722"/>
                  </a:lnTo>
                  <a:lnTo>
                    <a:pt x="713423" y="1215390"/>
                  </a:lnTo>
                  <a:lnTo>
                    <a:pt x="727710" y="1221422"/>
                  </a:lnTo>
                  <a:lnTo>
                    <a:pt x="735330" y="1223962"/>
                  </a:lnTo>
                  <a:lnTo>
                    <a:pt x="742950" y="1226820"/>
                  </a:lnTo>
                  <a:lnTo>
                    <a:pt x="749935" y="1229042"/>
                  </a:lnTo>
                  <a:lnTo>
                    <a:pt x="757555" y="1230947"/>
                  </a:lnTo>
                  <a:lnTo>
                    <a:pt x="765175" y="1232852"/>
                  </a:lnTo>
                  <a:lnTo>
                    <a:pt x="772478" y="1234440"/>
                  </a:lnTo>
                  <a:lnTo>
                    <a:pt x="780098" y="1235710"/>
                  </a:lnTo>
                  <a:lnTo>
                    <a:pt x="787400" y="1236980"/>
                  </a:lnTo>
                  <a:lnTo>
                    <a:pt x="795020" y="1238250"/>
                  </a:lnTo>
                  <a:lnTo>
                    <a:pt x="802640" y="1238885"/>
                  </a:lnTo>
                  <a:lnTo>
                    <a:pt x="809943" y="1239202"/>
                  </a:lnTo>
                  <a:lnTo>
                    <a:pt x="817880" y="1239520"/>
                  </a:lnTo>
                  <a:lnTo>
                    <a:pt x="825500" y="1239202"/>
                  </a:lnTo>
                  <a:lnTo>
                    <a:pt x="833120" y="1238885"/>
                  </a:lnTo>
                  <a:lnTo>
                    <a:pt x="840740" y="1238250"/>
                  </a:lnTo>
                  <a:lnTo>
                    <a:pt x="848678" y="1236980"/>
                  </a:lnTo>
                  <a:lnTo>
                    <a:pt x="855980" y="1235710"/>
                  </a:lnTo>
                  <a:lnTo>
                    <a:pt x="863918" y="1234122"/>
                  </a:lnTo>
                  <a:lnTo>
                    <a:pt x="871538" y="1232535"/>
                  </a:lnTo>
                  <a:lnTo>
                    <a:pt x="878840" y="1230630"/>
                  </a:lnTo>
                  <a:lnTo>
                    <a:pt x="886778" y="1228725"/>
                  </a:lnTo>
                  <a:lnTo>
                    <a:pt x="894398" y="1226185"/>
                  </a:lnTo>
                  <a:lnTo>
                    <a:pt x="901700" y="1223327"/>
                  </a:lnTo>
                  <a:lnTo>
                    <a:pt x="909003" y="1220787"/>
                  </a:lnTo>
                  <a:lnTo>
                    <a:pt x="923926" y="1214755"/>
                  </a:lnTo>
                  <a:lnTo>
                    <a:pt x="938848" y="1207770"/>
                  </a:lnTo>
                  <a:lnTo>
                    <a:pt x="953136" y="1200150"/>
                  </a:lnTo>
                  <a:lnTo>
                    <a:pt x="967106" y="1192212"/>
                  </a:lnTo>
                  <a:lnTo>
                    <a:pt x="981076" y="1183640"/>
                  </a:lnTo>
                  <a:lnTo>
                    <a:pt x="994728" y="1174432"/>
                  </a:lnTo>
                  <a:lnTo>
                    <a:pt x="1008381" y="1165225"/>
                  </a:lnTo>
                  <a:lnTo>
                    <a:pt x="1021398" y="1155382"/>
                  </a:lnTo>
                  <a:lnTo>
                    <a:pt x="1034098" y="1145857"/>
                  </a:lnTo>
                  <a:lnTo>
                    <a:pt x="1046481" y="1135697"/>
                  </a:lnTo>
                  <a:lnTo>
                    <a:pt x="1058228" y="1125537"/>
                  </a:lnTo>
                  <a:lnTo>
                    <a:pt x="1069976" y="1115060"/>
                  </a:lnTo>
                  <a:lnTo>
                    <a:pt x="1081088" y="1104900"/>
                  </a:lnTo>
                  <a:lnTo>
                    <a:pt x="1091566" y="1094740"/>
                  </a:lnTo>
                  <a:lnTo>
                    <a:pt x="1102043" y="1084897"/>
                  </a:lnTo>
                  <a:lnTo>
                    <a:pt x="1111251" y="1075055"/>
                  </a:lnTo>
                  <a:lnTo>
                    <a:pt x="1129348" y="1056640"/>
                  </a:lnTo>
                  <a:lnTo>
                    <a:pt x="1144588" y="1039812"/>
                  </a:lnTo>
                  <a:lnTo>
                    <a:pt x="1157923" y="1025207"/>
                  </a:lnTo>
                  <a:lnTo>
                    <a:pt x="1175703" y="1004887"/>
                  </a:lnTo>
                  <a:lnTo>
                    <a:pt x="1187451" y="1014095"/>
                  </a:lnTo>
                  <a:lnTo>
                    <a:pt x="1199198" y="1023620"/>
                  </a:lnTo>
                  <a:lnTo>
                    <a:pt x="1210946" y="1033145"/>
                  </a:lnTo>
                  <a:lnTo>
                    <a:pt x="1222376" y="1042987"/>
                  </a:lnTo>
                  <a:lnTo>
                    <a:pt x="1233806" y="1052512"/>
                  </a:lnTo>
                  <a:lnTo>
                    <a:pt x="1244918" y="1062355"/>
                  </a:lnTo>
                  <a:lnTo>
                    <a:pt x="1256031" y="1072515"/>
                  </a:lnTo>
                  <a:lnTo>
                    <a:pt x="1266826" y="1082675"/>
                  </a:lnTo>
                  <a:lnTo>
                    <a:pt x="1277938" y="1093152"/>
                  </a:lnTo>
                  <a:lnTo>
                    <a:pt x="1288416" y="1103630"/>
                  </a:lnTo>
                  <a:lnTo>
                    <a:pt x="1298893" y="1114425"/>
                  </a:lnTo>
                  <a:lnTo>
                    <a:pt x="1309371" y="1125220"/>
                  </a:lnTo>
                  <a:lnTo>
                    <a:pt x="1319848" y="1136332"/>
                  </a:lnTo>
                  <a:lnTo>
                    <a:pt x="1329373" y="1147445"/>
                  </a:lnTo>
                  <a:lnTo>
                    <a:pt x="1339533" y="1158875"/>
                  </a:lnTo>
                  <a:lnTo>
                    <a:pt x="1349376" y="1170305"/>
                  </a:lnTo>
                  <a:lnTo>
                    <a:pt x="1358901" y="1181735"/>
                  </a:lnTo>
                  <a:lnTo>
                    <a:pt x="1368426" y="1193482"/>
                  </a:lnTo>
                  <a:lnTo>
                    <a:pt x="1377951" y="1205547"/>
                  </a:lnTo>
                  <a:lnTo>
                    <a:pt x="1386841" y="1217612"/>
                  </a:lnTo>
                  <a:lnTo>
                    <a:pt x="1396048" y="1229677"/>
                  </a:lnTo>
                  <a:lnTo>
                    <a:pt x="1404938" y="1242060"/>
                  </a:lnTo>
                  <a:lnTo>
                    <a:pt x="1413511" y="1254760"/>
                  </a:lnTo>
                  <a:lnTo>
                    <a:pt x="1421766" y="1267460"/>
                  </a:lnTo>
                  <a:lnTo>
                    <a:pt x="1430338" y="1280160"/>
                  </a:lnTo>
                  <a:lnTo>
                    <a:pt x="1438593" y="1293177"/>
                  </a:lnTo>
                  <a:lnTo>
                    <a:pt x="1446213" y="1306512"/>
                  </a:lnTo>
                  <a:lnTo>
                    <a:pt x="1454151" y="1320165"/>
                  </a:lnTo>
                  <a:lnTo>
                    <a:pt x="1462088" y="1333500"/>
                  </a:lnTo>
                  <a:lnTo>
                    <a:pt x="1469391" y="1347152"/>
                  </a:lnTo>
                  <a:lnTo>
                    <a:pt x="1476693" y="1360805"/>
                  </a:lnTo>
                  <a:lnTo>
                    <a:pt x="1483996" y="1374775"/>
                  </a:lnTo>
                  <a:lnTo>
                    <a:pt x="1490663" y="1389062"/>
                  </a:lnTo>
                  <a:lnTo>
                    <a:pt x="1497648" y="1403350"/>
                  </a:lnTo>
                  <a:lnTo>
                    <a:pt x="1503998" y="1417637"/>
                  </a:lnTo>
                  <a:lnTo>
                    <a:pt x="1510666" y="1432242"/>
                  </a:lnTo>
                  <a:lnTo>
                    <a:pt x="1517016" y="1447482"/>
                  </a:lnTo>
                  <a:lnTo>
                    <a:pt x="1522731" y="1462087"/>
                  </a:lnTo>
                  <a:lnTo>
                    <a:pt x="1528763" y="1477327"/>
                  </a:lnTo>
                  <a:lnTo>
                    <a:pt x="1534161" y="1492567"/>
                  </a:lnTo>
                  <a:lnTo>
                    <a:pt x="1539876" y="1508125"/>
                  </a:lnTo>
                  <a:lnTo>
                    <a:pt x="1544956" y="1523682"/>
                  </a:lnTo>
                  <a:lnTo>
                    <a:pt x="1550036" y="1539557"/>
                  </a:lnTo>
                  <a:lnTo>
                    <a:pt x="1555116" y="1555432"/>
                  </a:lnTo>
                  <a:lnTo>
                    <a:pt x="1559561" y="1571307"/>
                  </a:lnTo>
                  <a:lnTo>
                    <a:pt x="1564323" y="1587817"/>
                  </a:lnTo>
                  <a:lnTo>
                    <a:pt x="1568451" y="1604010"/>
                  </a:lnTo>
                  <a:lnTo>
                    <a:pt x="1572261" y="1620837"/>
                  </a:lnTo>
                  <a:lnTo>
                    <a:pt x="1576388" y="1637347"/>
                  </a:lnTo>
                  <a:lnTo>
                    <a:pt x="1579881" y="1654175"/>
                  </a:lnTo>
                  <a:lnTo>
                    <a:pt x="1583373" y="1671320"/>
                  </a:lnTo>
                  <a:lnTo>
                    <a:pt x="1586866" y="1688465"/>
                  </a:lnTo>
                  <a:lnTo>
                    <a:pt x="1589723" y="1706245"/>
                  </a:lnTo>
                  <a:lnTo>
                    <a:pt x="1592263" y="1723390"/>
                  </a:lnTo>
                  <a:lnTo>
                    <a:pt x="1594803" y="1741487"/>
                  </a:lnTo>
                  <a:lnTo>
                    <a:pt x="1597343" y="1759585"/>
                  </a:lnTo>
                  <a:lnTo>
                    <a:pt x="1599566" y="1777365"/>
                  </a:lnTo>
                  <a:lnTo>
                    <a:pt x="1601471" y="1795780"/>
                  </a:lnTo>
                  <a:lnTo>
                    <a:pt x="1603058" y="1814195"/>
                  </a:lnTo>
                  <a:lnTo>
                    <a:pt x="1604646" y="1832610"/>
                  </a:lnTo>
                  <a:lnTo>
                    <a:pt x="1605598" y="1851660"/>
                  </a:lnTo>
                  <a:lnTo>
                    <a:pt x="1606868" y="1870393"/>
                  </a:lnTo>
                  <a:lnTo>
                    <a:pt x="1607503" y="1889443"/>
                  </a:lnTo>
                  <a:lnTo>
                    <a:pt x="1608138" y="1908810"/>
                  </a:lnTo>
                  <a:lnTo>
                    <a:pt x="1608138" y="1911985"/>
                  </a:lnTo>
                  <a:lnTo>
                    <a:pt x="1605598" y="1913255"/>
                  </a:lnTo>
                  <a:lnTo>
                    <a:pt x="1583373" y="1925955"/>
                  </a:lnTo>
                  <a:lnTo>
                    <a:pt x="1560831" y="1938338"/>
                  </a:lnTo>
                  <a:lnTo>
                    <a:pt x="1538288" y="1950403"/>
                  </a:lnTo>
                  <a:lnTo>
                    <a:pt x="1515428" y="1961833"/>
                  </a:lnTo>
                  <a:lnTo>
                    <a:pt x="1492568" y="1973263"/>
                  </a:lnTo>
                  <a:lnTo>
                    <a:pt x="1469391" y="1984058"/>
                  </a:lnTo>
                  <a:lnTo>
                    <a:pt x="1446213" y="1994535"/>
                  </a:lnTo>
                  <a:lnTo>
                    <a:pt x="1422718" y="2004695"/>
                  </a:lnTo>
                  <a:lnTo>
                    <a:pt x="1399223" y="2014220"/>
                  </a:lnTo>
                  <a:lnTo>
                    <a:pt x="1375411" y="2023428"/>
                  </a:lnTo>
                  <a:lnTo>
                    <a:pt x="1351598" y="2032318"/>
                  </a:lnTo>
                  <a:lnTo>
                    <a:pt x="1327786" y="2040890"/>
                  </a:lnTo>
                  <a:lnTo>
                    <a:pt x="1303656" y="2048828"/>
                  </a:lnTo>
                  <a:lnTo>
                    <a:pt x="1279208" y="2056448"/>
                  </a:lnTo>
                  <a:lnTo>
                    <a:pt x="1255078" y="2063750"/>
                  </a:lnTo>
                  <a:lnTo>
                    <a:pt x="1230631" y="2070418"/>
                  </a:lnTo>
                  <a:lnTo>
                    <a:pt x="1206183" y="2077085"/>
                  </a:lnTo>
                  <a:lnTo>
                    <a:pt x="1181418" y="2082800"/>
                  </a:lnTo>
                  <a:lnTo>
                    <a:pt x="1156336" y="2088833"/>
                  </a:lnTo>
                  <a:lnTo>
                    <a:pt x="1131571" y="2093913"/>
                  </a:lnTo>
                  <a:lnTo>
                    <a:pt x="1106488" y="2098675"/>
                  </a:lnTo>
                  <a:lnTo>
                    <a:pt x="1081723" y="2103120"/>
                  </a:lnTo>
                  <a:lnTo>
                    <a:pt x="1056641" y="2107248"/>
                  </a:lnTo>
                  <a:lnTo>
                    <a:pt x="1031558" y="2110740"/>
                  </a:lnTo>
                  <a:lnTo>
                    <a:pt x="1005841" y="2113915"/>
                  </a:lnTo>
                  <a:lnTo>
                    <a:pt x="980758" y="2116455"/>
                  </a:lnTo>
                  <a:lnTo>
                    <a:pt x="955358" y="2118995"/>
                  </a:lnTo>
                  <a:lnTo>
                    <a:pt x="929958" y="2120900"/>
                  </a:lnTo>
                  <a:lnTo>
                    <a:pt x="904558" y="2122170"/>
                  </a:lnTo>
                  <a:lnTo>
                    <a:pt x="878840" y="2123440"/>
                  </a:lnTo>
                  <a:lnTo>
                    <a:pt x="853123" y="2124075"/>
                  </a:lnTo>
                  <a:lnTo>
                    <a:pt x="827723" y="2124075"/>
                  </a:lnTo>
                  <a:lnTo>
                    <a:pt x="800418" y="2124075"/>
                  </a:lnTo>
                  <a:lnTo>
                    <a:pt x="772795" y="2123123"/>
                  </a:lnTo>
                  <a:lnTo>
                    <a:pt x="745808" y="2122170"/>
                  </a:lnTo>
                  <a:lnTo>
                    <a:pt x="718820" y="2120265"/>
                  </a:lnTo>
                  <a:lnTo>
                    <a:pt x="691198" y="2118360"/>
                  </a:lnTo>
                  <a:lnTo>
                    <a:pt x="664210" y="2115503"/>
                  </a:lnTo>
                  <a:lnTo>
                    <a:pt x="637223" y="2112328"/>
                  </a:lnTo>
                  <a:lnTo>
                    <a:pt x="610235" y="2108835"/>
                  </a:lnTo>
                  <a:lnTo>
                    <a:pt x="583565" y="2104708"/>
                  </a:lnTo>
                  <a:lnTo>
                    <a:pt x="556895" y="2100263"/>
                  </a:lnTo>
                  <a:lnTo>
                    <a:pt x="530225" y="2095183"/>
                  </a:lnTo>
                  <a:lnTo>
                    <a:pt x="503555" y="2089785"/>
                  </a:lnTo>
                  <a:lnTo>
                    <a:pt x="477203" y="2083753"/>
                  </a:lnTo>
                  <a:lnTo>
                    <a:pt x="450850" y="2077403"/>
                  </a:lnTo>
                  <a:lnTo>
                    <a:pt x="424498" y="2070418"/>
                  </a:lnTo>
                  <a:lnTo>
                    <a:pt x="398780" y="2063115"/>
                  </a:lnTo>
                  <a:lnTo>
                    <a:pt x="372745" y="2055178"/>
                  </a:lnTo>
                  <a:lnTo>
                    <a:pt x="346710" y="2046923"/>
                  </a:lnTo>
                  <a:lnTo>
                    <a:pt x="320993" y="2038668"/>
                  </a:lnTo>
                  <a:lnTo>
                    <a:pt x="295593" y="2029143"/>
                  </a:lnTo>
                  <a:lnTo>
                    <a:pt x="270510" y="2019618"/>
                  </a:lnTo>
                  <a:lnTo>
                    <a:pt x="245110" y="2009458"/>
                  </a:lnTo>
                  <a:lnTo>
                    <a:pt x="220027" y="1998980"/>
                  </a:lnTo>
                  <a:lnTo>
                    <a:pt x="194945" y="1987868"/>
                  </a:lnTo>
                  <a:lnTo>
                    <a:pt x="170497" y="1976438"/>
                  </a:lnTo>
                  <a:lnTo>
                    <a:pt x="146050" y="1964690"/>
                  </a:lnTo>
                  <a:lnTo>
                    <a:pt x="121602" y="1952625"/>
                  </a:lnTo>
                  <a:lnTo>
                    <a:pt x="97472" y="1939925"/>
                  </a:lnTo>
                  <a:lnTo>
                    <a:pt x="73660" y="1926590"/>
                  </a:lnTo>
                  <a:lnTo>
                    <a:pt x="49847" y="1912938"/>
                  </a:lnTo>
                  <a:lnTo>
                    <a:pt x="26352" y="1898968"/>
                  </a:lnTo>
                  <a:lnTo>
                    <a:pt x="3175" y="1884363"/>
                  </a:lnTo>
                  <a:lnTo>
                    <a:pt x="0" y="1896428"/>
                  </a:lnTo>
                  <a:lnTo>
                    <a:pt x="0" y="1879918"/>
                  </a:lnTo>
                  <a:lnTo>
                    <a:pt x="952" y="1860233"/>
                  </a:lnTo>
                  <a:lnTo>
                    <a:pt x="2540" y="1840865"/>
                  </a:lnTo>
                  <a:lnTo>
                    <a:pt x="3810" y="1821815"/>
                  </a:lnTo>
                  <a:lnTo>
                    <a:pt x="5397" y="1802765"/>
                  </a:lnTo>
                  <a:lnTo>
                    <a:pt x="6985" y="1784033"/>
                  </a:lnTo>
                  <a:lnTo>
                    <a:pt x="9207" y="1765300"/>
                  </a:lnTo>
                  <a:lnTo>
                    <a:pt x="11112" y="1746885"/>
                  </a:lnTo>
                  <a:lnTo>
                    <a:pt x="13970" y="1729105"/>
                  </a:lnTo>
                  <a:lnTo>
                    <a:pt x="16510" y="1711007"/>
                  </a:lnTo>
                  <a:lnTo>
                    <a:pt x="19367" y="1693545"/>
                  </a:lnTo>
                  <a:lnTo>
                    <a:pt x="22542" y="1675765"/>
                  </a:lnTo>
                  <a:lnTo>
                    <a:pt x="26035" y="1658620"/>
                  </a:lnTo>
                  <a:lnTo>
                    <a:pt x="29527" y="1641475"/>
                  </a:lnTo>
                  <a:lnTo>
                    <a:pt x="33337" y="1624965"/>
                  </a:lnTo>
                  <a:lnTo>
                    <a:pt x="37465" y="1607820"/>
                  </a:lnTo>
                  <a:lnTo>
                    <a:pt x="41592" y="1591627"/>
                  </a:lnTo>
                  <a:lnTo>
                    <a:pt x="45720" y="1575435"/>
                  </a:lnTo>
                  <a:lnTo>
                    <a:pt x="50800" y="1559242"/>
                  </a:lnTo>
                  <a:lnTo>
                    <a:pt x="55245" y="1543367"/>
                  </a:lnTo>
                  <a:lnTo>
                    <a:pt x="60642" y="1527810"/>
                  </a:lnTo>
                  <a:lnTo>
                    <a:pt x="65722" y="1512252"/>
                  </a:lnTo>
                  <a:lnTo>
                    <a:pt x="70802" y="1497012"/>
                  </a:lnTo>
                  <a:lnTo>
                    <a:pt x="76517" y="1482090"/>
                  </a:lnTo>
                  <a:lnTo>
                    <a:pt x="82232" y="1466850"/>
                  </a:lnTo>
                  <a:lnTo>
                    <a:pt x="88582" y="1452245"/>
                  </a:lnTo>
                  <a:lnTo>
                    <a:pt x="94615" y="1437640"/>
                  </a:lnTo>
                  <a:lnTo>
                    <a:pt x="100965" y="1423352"/>
                  </a:lnTo>
                  <a:lnTo>
                    <a:pt x="107632" y="1409065"/>
                  </a:lnTo>
                  <a:lnTo>
                    <a:pt x="114300" y="1395095"/>
                  </a:lnTo>
                  <a:lnTo>
                    <a:pt x="121285" y="1381442"/>
                  </a:lnTo>
                  <a:lnTo>
                    <a:pt x="128270" y="1367790"/>
                  </a:lnTo>
                  <a:lnTo>
                    <a:pt x="135572" y="1354137"/>
                  </a:lnTo>
                  <a:lnTo>
                    <a:pt x="143192" y="1340802"/>
                  </a:lnTo>
                  <a:lnTo>
                    <a:pt x="150812" y="1327785"/>
                  </a:lnTo>
                  <a:lnTo>
                    <a:pt x="158750" y="1314767"/>
                  </a:lnTo>
                  <a:lnTo>
                    <a:pt x="166687" y="1302067"/>
                  </a:lnTo>
                  <a:lnTo>
                    <a:pt x="174942" y="1289367"/>
                  </a:lnTo>
                  <a:lnTo>
                    <a:pt x="183197" y="1276985"/>
                  </a:lnTo>
                  <a:lnTo>
                    <a:pt x="191770" y="1264602"/>
                  </a:lnTo>
                  <a:lnTo>
                    <a:pt x="200660" y="1252537"/>
                  </a:lnTo>
                  <a:lnTo>
                    <a:pt x="209232" y="1240790"/>
                  </a:lnTo>
                  <a:lnTo>
                    <a:pt x="218440" y="1229042"/>
                  </a:lnTo>
                  <a:lnTo>
                    <a:pt x="227647" y="1217295"/>
                  </a:lnTo>
                  <a:lnTo>
                    <a:pt x="237172" y="1205865"/>
                  </a:lnTo>
                  <a:lnTo>
                    <a:pt x="246698" y="1194435"/>
                  </a:lnTo>
                  <a:lnTo>
                    <a:pt x="256540" y="1183322"/>
                  </a:lnTo>
                  <a:lnTo>
                    <a:pt x="266065" y="1172210"/>
                  </a:lnTo>
                  <a:lnTo>
                    <a:pt x="276225" y="1161415"/>
                  </a:lnTo>
                  <a:lnTo>
                    <a:pt x="286385" y="1150620"/>
                  </a:lnTo>
                  <a:lnTo>
                    <a:pt x="296863" y="1140142"/>
                  </a:lnTo>
                  <a:lnTo>
                    <a:pt x="307340" y="1129665"/>
                  </a:lnTo>
                  <a:lnTo>
                    <a:pt x="318135" y="1119505"/>
                  </a:lnTo>
                  <a:lnTo>
                    <a:pt x="328930" y="1109345"/>
                  </a:lnTo>
                  <a:lnTo>
                    <a:pt x="339725" y="1099820"/>
                  </a:lnTo>
                  <a:lnTo>
                    <a:pt x="350838" y="1089977"/>
                  </a:lnTo>
                  <a:lnTo>
                    <a:pt x="362268" y="1080135"/>
                  </a:lnTo>
                  <a:lnTo>
                    <a:pt x="373698" y="1070610"/>
                  </a:lnTo>
                  <a:lnTo>
                    <a:pt x="385128" y="1061085"/>
                  </a:lnTo>
                  <a:lnTo>
                    <a:pt x="408623" y="1042987"/>
                  </a:lnTo>
                  <a:lnTo>
                    <a:pt x="432753" y="1024890"/>
                  </a:lnTo>
                  <a:lnTo>
                    <a:pt x="457200" y="1007745"/>
                  </a:lnTo>
                  <a:lnTo>
                    <a:pt x="461328" y="1004887"/>
                  </a:lnTo>
                  <a:close/>
                  <a:moveTo>
                    <a:pt x="816133" y="170400"/>
                  </a:moveTo>
                  <a:lnTo>
                    <a:pt x="814864" y="174842"/>
                  </a:lnTo>
                  <a:lnTo>
                    <a:pt x="811690" y="186900"/>
                  </a:lnTo>
                  <a:lnTo>
                    <a:pt x="805659" y="205305"/>
                  </a:lnTo>
                  <a:lnTo>
                    <a:pt x="801850" y="217045"/>
                  </a:lnTo>
                  <a:lnTo>
                    <a:pt x="797089" y="229738"/>
                  </a:lnTo>
                  <a:lnTo>
                    <a:pt x="792010" y="244017"/>
                  </a:lnTo>
                  <a:lnTo>
                    <a:pt x="785662" y="258931"/>
                  </a:lnTo>
                  <a:lnTo>
                    <a:pt x="778996" y="274797"/>
                  </a:lnTo>
                  <a:lnTo>
                    <a:pt x="771378" y="291615"/>
                  </a:lnTo>
                  <a:lnTo>
                    <a:pt x="762808" y="308750"/>
                  </a:lnTo>
                  <a:lnTo>
                    <a:pt x="753921" y="326837"/>
                  </a:lnTo>
                  <a:lnTo>
                    <a:pt x="743763" y="344924"/>
                  </a:lnTo>
                  <a:lnTo>
                    <a:pt x="732654" y="363646"/>
                  </a:lnTo>
                  <a:lnTo>
                    <a:pt x="720592" y="382368"/>
                  </a:lnTo>
                  <a:lnTo>
                    <a:pt x="714244" y="391570"/>
                  </a:lnTo>
                  <a:lnTo>
                    <a:pt x="707896" y="400772"/>
                  </a:lnTo>
                  <a:lnTo>
                    <a:pt x="700913" y="410292"/>
                  </a:lnTo>
                  <a:lnTo>
                    <a:pt x="693930" y="419494"/>
                  </a:lnTo>
                  <a:lnTo>
                    <a:pt x="686947" y="428696"/>
                  </a:lnTo>
                  <a:lnTo>
                    <a:pt x="679329" y="437581"/>
                  </a:lnTo>
                  <a:lnTo>
                    <a:pt x="671711" y="446783"/>
                  </a:lnTo>
                  <a:lnTo>
                    <a:pt x="663776" y="455668"/>
                  </a:lnTo>
                  <a:lnTo>
                    <a:pt x="655206" y="464553"/>
                  </a:lnTo>
                  <a:lnTo>
                    <a:pt x="646635" y="472803"/>
                  </a:lnTo>
                  <a:lnTo>
                    <a:pt x="638065" y="481371"/>
                  </a:lnTo>
                  <a:lnTo>
                    <a:pt x="629178" y="489621"/>
                  </a:lnTo>
                  <a:lnTo>
                    <a:pt x="619655" y="497871"/>
                  </a:lnTo>
                  <a:lnTo>
                    <a:pt x="610133" y="505487"/>
                  </a:lnTo>
                  <a:lnTo>
                    <a:pt x="600293" y="513103"/>
                  </a:lnTo>
                  <a:lnTo>
                    <a:pt x="590136" y="520718"/>
                  </a:lnTo>
                  <a:lnTo>
                    <a:pt x="579979" y="527699"/>
                  </a:lnTo>
                  <a:lnTo>
                    <a:pt x="569187" y="534680"/>
                  </a:lnTo>
                  <a:lnTo>
                    <a:pt x="558395" y="541027"/>
                  </a:lnTo>
                  <a:lnTo>
                    <a:pt x="546968" y="547373"/>
                  </a:lnTo>
                  <a:lnTo>
                    <a:pt x="535541" y="553085"/>
                  </a:lnTo>
                  <a:lnTo>
                    <a:pt x="523479" y="559114"/>
                  </a:lnTo>
                  <a:lnTo>
                    <a:pt x="511418" y="564191"/>
                  </a:lnTo>
                  <a:lnTo>
                    <a:pt x="499039" y="569268"/>
                  </a:lnTo>
                  <a:lnTo>
                    <a:pt x="486025" y="573393"/>
                  </a:lnTo>
                  <a:lnTo>
                    <a:pt x="473011" y="577518"/>
                  </a:lnTo>
                  <a:lnTo>
                    <a:pt x="459680" y="581326"/>
                  </a:lnTo>
                  <a:lnTo>
                    <a:pt x="446348" y="584499"/>
                  </a:lnTo>
                  <a:lnTo>
                    <a:pt x="432382" y="587038"/>
                  </a:lnTo>
                  <a:lnTo>
                    <a:pt x="418099" y="589576"/>
                  </a:lnTo>
                  <a:lnTo>
                    <a:pt x="419051" y="603221"/>
                  </a:lnTo>
                  <a:lnTo>
                    <a:pt x="420320" y="616548"/>
                  </a:lnTo>
                  <a:lnTo>
                    <a:pt x="429525" y="628289"/>
                  </a:lnTo>
                  <a:lnTo>
                    <a:pt x="439365" y="640664"/>
                  </a:lnTo>
                  <a:lnTo>
                    <a:pt x="451109" y="654309"/>
                  </a:lnTo>
                  <a:lnTo>
                    <a:pt x="464758" y="668588"/>
                  </a:lnTo>
                  <a:lnTo>
                    <a:pt x="479042" y="683819"/>
                  </a:lnTo>
                  <a:lnTo>
                    <a:pt x="486977" y="691118"/>
                  </a:lnTo>
                  <a:lnTo>
                    <a:pt x="494595" y="699051"/>
                  </a:lnTo>
                  <a:lnTo>
                    <a:pt x="503165" y="706666"/>
                  </a:lnTo>
                  <a:lnTo>
                    <a:pt x="512053" y="714282"/>
                  </a:lnTo>
                  <a:lnTo>
                    <a:pt x="521258" y="721898"/>
                  </a:lnTo>
                  <a:lnTo>
                    <a:pt x="530145" y="729513"/>
                  </a:lnTo>
                  <a:lnTo>
                    <a:pt x="539985" y="736811"/>
                  </a:lnTo>
                  <a:lnTo>
                    <a:pt x="549825" y="744110"/>
                  </a:lnTo>
                  <a:lnTo>
                    <a:pt x="560299" y="751091"/>
                  </a:lnTo>
                  <a:lnTo>
                    <a:pt x="570774" y="758072"/>
                  </a:lnTo>
                  <a:lnTo>
                    <a:pt x="581566" y="765053"/>
                  </a:lnTo>
                  <a:lnTo>
                    <a:pt x="592675" y="771399"/>
                  </a:lnTo>
                  <a:lnTo>
                    <a:pt x="604102" y="777745"/>
                  </a:lnTo>
                  <a:lnTo>
                    <a:pt x="615846" y="783774"/>
                  </a:lnTo>
                  <a:lnTo>
                    <a:pt x="627908" y="789486"/>
                  </a:lnTo>
                  <a:lnTo>
                    <a:pt x="640287" y="794563"/>
                  </a:lnTo>
                  <a:lnTo>
                    <a:pt x="652666" y="799640"/>
                  </a:lnTo>
                  <a:lnTo>
                    <a:pt x="665363" y="804083"/>
                  </a:lnTo>
                  <a:lnTo>
                    <a:pt x="678377" y="807891"/>
                  </a:lnTo>
                  <a:lnTo>
                    <a:pt x="691708" y="811698"/>
                  </a:lnTo>
                  <a:lnTo>
                    <a:pt x="705357" y="814872"/>
                  </a:lnTo>
                  <a:lnTo>
                    <a:pt x="719323" y="817093"/>
                  </a:lnTo>
                  <a:lnTo>
                    <a:pt x="722179" y="812333"/>
                  </a:lnTo>
                  <a:lnTo>
                    <a:pt x="725036" y="807573"/>
                  </a:lnTo>
                  <a:lnTo>
                    <a:pt x="728210" y="803131"/>
                  </a:lnTo>
                  <a:lnTo>
                    <a:pt x="732019" y="799006"/>
                  </a:lnTo>
                  <a:lnTo>
                    <a:pt x="735828" y="794563"/>
                  </a:lnTo>
                  <a:lnTo>
                    <a:pt x="739955" y="791073"/>
                  </a:lnTo>
                  <a:lnTo>
                    <a:pt x="744716" y="787582"/>
                  </a:lnTo>
                  <a:lnTo>
                    <a:pt x="749159" y="784409"/>
                  </a:lnTo>
                  <a:lnTo>
                    <a:pt x="754238" y="781553"/>
                  </a:lnTo>
                  <a:lnTo>
                    <a:pt x="759317" y="779015"/>
                  </a:lnTo>
                  <a:lnTo>
                    <a:pt x="764713" y="776793"/>
                  </a:lnTo>
                  <a:lnTo>
                    <a:pt x="770109" y="775207"/>
                  </a:lnTo>
                  <a:lnTo>
                    <a:pt x="775822" y="773303"/>
                  </a:lnTo>
                  <a:lnTo>
                    <a:pt x="781218" y="772351"/>
                  </a:lnTo>
                  <a:lnTo>
                    <a:pt x="787566" y="771716"/>
                  </a:lnTo>
                  <a:lnTo>
                    <a:pt x="793280" y="771716"/>
                  </a:lnTo>
                  <a:lnTo>
                    <a:pt x="797406" y="771716"/>
                  </a:lnTo>
                  <a:lnTo>
                    <a:pt x="801850" y="772034"/>
                  </a:lnTo>
                  <a:lnTo>
                    <a:pt x="805976" y="772351"/>
                  </a:lnTo>
                  <a:lnTo>
                    <a:pt x="810103" y="773303"/>
                  </a:lnTo>
                  <a:lnTo>
                    <a:pt x="813912" y="774255"/>
                  </a:lnTo>
                  <a:lnTo>
                    <a:pt x="817720" y="775524"/>
                  </a:lnTo>
                  <a:lnTo>
                    <a:pt x="821847" y="776793"/>
                  </a:lnTo>
                  <a:lnTo>
                    <a:pt x="825656" y="778380"/>
                  </a:lnTo>
                  <a:lnTo>
                    <a:pt x="829147" y="779967"/>
                  </a:lnTo>
                  <a:lnTo>
                    <a:pt x="832639" y="781553"/>
                  </a:lnTo>
                  <a:lnTo>
                    <a:pt x="839622" y="785678"/>
                  </a:lnTo>
                  <a:lnTo>
                    <a:pt x="845970" y="790755"/>
                  </a:lnTo>
                  <a:lnTo>
                    <a:pt x="852001" y="795832"/>
                  </a:lnTo>
                  <a:lnTo>
                    <a:pt x="857397" y="801862"/>
                  </a:lnTo>
                  <a:lnTo>
                    <a:pt x="862158" y="808208"/>
                  </a:lnTo>
                  <a:lnTo>
                    <a:pt x="865967" y="814872"/>
                  </a:lnTo>
                  <a:lnTo>
                    <a:pt x="868189" y="818362"/>
                  </a:lnTo>
                  <a:lnTo>
                    <a:pt x="869776" y="822487"/>
                  </a:lnTo>
                  <a:lnTo>
                    <a:pt x="871363" y="825978"/>
                  </a:lnTo>
                  <a:lnTo>
                    <a:pt x="872633" y="829785"/>
                  </a:lnTo>
                  <a:lnTo>
                    <a:pt x="873585" y="833911"/>
                  </a:lnTo>
                  <a:lnTo>
                    <a:pt x="874537" y="837718"/>
                  </a:lnTo>
                  <a:lnTo>
                    <a:pt x="875172" y="841844"/>
                  </a:lnTo>
                  <a:lnTo>
                    <a:pt x="875807" y="846286"/>
                  </a:lnTo>
                  <a:lnTo>
                    <a:pt x="876124" y="850094"/>
                  </a:lnTo>
                  <a:lnTo>
                    <a:pt x="876124" y="854536"/>
                  </a:lnTo>
                  <a:lnTo>
                    <a:pt x="876124" y="858979"/>
                  </a:lnTo>
                  <a:lnTo>
                    <a:pt x="875807" y="862786"/>
                  </a:lnTo>
                  <a:lnTo>
                    <a:pt x="875172" y="866912"/>
                  </a:lnTo>
                  <a:lnTo>
                    <a:pt x="874537" y="871354"/>
                  </a:lnTo>
                  <a:lnTo>
                    <a:pt x="873585" y="875162"/>
                  </a:lnTo>
                  <a:lnTo>
                    <a:pt x="872315" y="879287"/>
                  </a:lnTo>
                  <a:lnTo>
                    <a:pt x="871046" y="883095"/>
                  </a:lnTo>
                  <a:lnTo>
                    <a:pt x="869776" y="886585"/>
                  </a:lnTo>
                  <a:lnTo>
                    <a:pt x="868189" y="890710"/>
                  </a:lnTo>
                  <a:lnTo>
                    <a:pt x="865967" y="893884"/>
                  </a:lnTo>
                  <a:lnTo>
                    <a:pt x="861841" y="900547"/>
                  </a:lnTo>
                  <a:lnTo>
                    <a:pt x="857397" y="907211"/>
                  </a:lnTo>
                  <a:lnTo>
                    <a:pt x="851684" y="912923"/>
                  </a:lnTo>
                  <a:lnTo>
                    <a:pt x="845970" y="918317"/>
                  </a:lnTo>
                  <a:lnTo>
                    <a:pt x="839622" y="923077"/>
                  </a:lnTo>
                  <a:lnTo>
                    <a:pt x="832639" y="927519"/>
                  </a:lnTo>
                  <a:lnTo>
                    <a:pt x="829147" y="929106"/>
                  </a:lnTo>
                  <a:lnTo>
                    <a:pt x="825656" y="930692"/>
                  </a:lnTo>
                  <a:lnTo>
                    <a:pt x="821847" y="932279"/>
                  </a:lnTo>
                  <a:lnTo>
                    <a:pt x="817720" y="933548"/>
                  </a:lnTo>
                  <a:lnTo>
                    <a:pt x="813912" y="934500"/>
                  </a:lnTo>
                  <a:lnTo>
                    <a:pt x="810103" y="935452"/>
                  </a:lnTo>
                  <a:lnTo>
                    <a:pt x="805976" y="936087"/>
                  </a:lnTo>
                  <a:lnTo>
                    <a:pt x="801850" y="937039"/>
                  </a:lnTo>
                  <a:lnTo>
                    <a:pt x="797406" y="937356"/>
                  </a:lnTo>
                  <a:lnTo>
                    <a:pt x="793280" y="937356"/>
                  </a:lnTo>
                  <a:lnTo>
                    <a:pt x="785344" y="937039"/>
                  </a:lnTo>
                  <a:lnTo>
                    <a:pt x="778044" y="935770"/>
                  </a:lnTo>
                  <a:lnTo>
                    <a:pt x="770426" y="933866"/>
                  </a:lnTo>
                  <a:lnTo>
                    <a:pt x="763443" y="931644"/>
                  </a:lnTo>
                  <a:lnTo>
                    <a:pt x="756777" y="928789"/>
                  </a:lnTo>
                  <a:lnTo>
                    <a:pt x="750112" y="924981"/>
                  </a:lnTo>
                  <a:lnTo>
                    <a:pt x="744081" y="920856"/>
                  </a:lnTo>
                  <a:lnTo>
                    <a:pt x="738367" y="916413"/>
                  </a:lnTo>
                  <a:lnTo>
                    <a:pt x="733289" y="911019"/>
                  </a:lnTo>
                  <a:lnTo>
                    <a:pt x="728210" y="905624"/>
                  </a:lnTo>
                  <a:lnTo>
                    <a:pt x="724084" y="899595"/>
                  </a:lnTo>
                  <a:lnTo>
                    <a:pt x="720275" y="893566"/>
                  </a:lnTo>
                  <a:lnTo>
                    <a:pt x="717101" y="886585"/>
                  </a:lnTo>
                  <a:lnTo>
                    <a:pt x="714562" y="879922"/>
                  </a:lnTo>
                  <a:lnTo>
                    <a:pt x="712657" y="872623"/>
                  </a:lnTo>
                  <a:lnTo>
                    <a:pt x="711387" y="864690"/>
                  </a:lnTo>
                  <a:lnTo>
                    <a:pt x="700595" y="863104"/>
                  </a:lnTo>
                  <a:lnTo>
                    <a:pt x="690121" y="860883"/>
                  </a:lnTo>
                  <a:lnTo>
                    <a:pt x="679964" y="858661"/>
                  </a:lnTo>
                  <a:lnTo>
                    <a:pt x="669806" y="856123"/>
                  </a:lnTo>
                  <a:lnTo>
                    <a:pt x="659967" y="852950"/>
                  </a:lnTo>
                  <a:lnTo>
                    <a:pt x="650127" y="850094"/>
                  </a:lnTo>
                  <a:lnTo>
                    <a:pt x="640287" y="846921"/>
                  </a:lnTo>
                  <a:lnTo>
                    <a:pt x="630765" y="843113"/>
                  </a:lnTo>
                  <a:lnTo>
                    <a:pt x="621242" y="839622"/>
                  </a:lnTo>
                  <a:lnTo>
                    <a:pt x="612037" y="835814"/>
                  </a:lnTo>
                  <a:lnTo>
                    <a:pt x="603150" y="831372"/>
                  </a:lnTo>
                  <a:lnTo>
                    <a:pt x="594262" y="827564"/>
                  </a:lnTo>
                  <a:lnTo>
                    <a:pt x="585375" y="823122"/>
                  </a:lnTo>
                  <a:lnTo>
                    <a:pt x="576487" y="818362"/>
                  </a:lnTo>
                  <a:lnTo>
                    <a:pt x="559982" y="808843"/>
                  </a:lnTo>
                  <a:lnTo>
                    <a:pt x="543476" y="799006"/>
                  </a:lnTo>
                  <a:lnTo>
                    <a:pt x="527923" y="788534"/>
                  </a:lnTo>
                  <a:lnTo>
                    <a:pt x="513322" y="778063"/>
                  </a:lnTo>
                  <a:lnTo>
                    <a:pt x="499039" y="766957"/>
                  </a:lnTo>
                  <a:lnTo>
                    <a:pt x="485073" y="755850"/>
                  </a:lnTo>
                  <a:lnTo>
                    <a:pt x="472059" y="744427"/>
                  </a:lnTo>
                  <a:lnTo>
                    <a:pt x="459680" y="733004"/>
                  </a:lnTo>
                  <a:lnTo>
                    <a:pt x="447935" y="721898"/>
                  </a:lnTo>
                  <a:lnTo>
                    <a:pt x="452697" y="732052"/>
                  </a:lnTo>
                  <a:lnTo>
                    <a:pt x="457140" y="741889"/>
                  </a:lnTo>
                  <a:lnTo>
                    <a:pt x="461901" y="752043"/>
                  </a:lnTo>
                  <a:lnTo>
                    <a:pt x="467297" y="761245"/>
                  </a:lnTo>
                  <a:lnTo>
                    <a:pt x="472376" y="771082"/>
                  </a:lnTo>
                  <a:lnTo>
                    <a:pt x="478407" y="780284"/>
                  </a:lnTo>
                  <a:lnTo>
                    <a:pt x="484120" y="789803"/>
                  </a:lnTo>
                  <a:lnTo>
                    <a:pt x="490469" y="798688"/>
                  </a:lnTo>
                  <a:lnTo>
                    <a:pt x="496817" y="807256"/>
                  </a:lnTo>
                  <a:lnTo>
                    <a:pt x="503482" y="816141"/>
                  </a:lnTo>
                  <a:lnTo>
                    <a:pt x="510466" y="824708"/>
                  </a:lnTo>
                  <a:lnTo>
                    <a:pt x="517449" y="833276"/>
                  </a:lnTo>
                  <a:lnTo>
                    <a:pt x="524749" y="840892"/>
                  </a:lnTo>
                  <a:lnTo>
                    <a:pt x="532050" y="849142"/>
                  </a:lnTo>
                  <a:lnTo>
                    <a:pt x="539985" y="856757"/>
                  </a:lnTo>
                  <a:lnTo>
                    <a:pt x="547920" y="864056"/>
                  </a:lnTo>
                  <a:lnTo>
                    <a:pt x="561569" y="876114"/>
                  </a:lnTo>
                  <a:lnTo>
                    <a:pt x="575535" y="888807"/>
                  </a:lnTo>
                  <a:lnTo>
                    <a:pt x="590136" y="901182"/>
                  </a:lnTo>
                  <a:lnTo>
                    <a:pt x="605372" y="913875"/>
                  </a:lnTo>
                  <a:lnTo>
                    <a:pt x="620925" y="926250"/>
                  </a:lnTo>
                  <a:lnTo>
                    <a:pt x="637113" y="938308"/>
                  </a:lnTo>
                  <a:lnTo>
                    <a:pt x="653301" y="949731"/>
                  </a:lnTo>
                  <a:lnTo>
                    <a:pt x="661554" y="955126"/>
                  </a:lnTo>
                  <a:lnTo>
                    <a:pt x="669806" y="960520"/>
                  </a:lnTo>
                  <a:lnTo>
                    <a:pt x="678377" y="965597"/>
                  </a:lnTo>
                  <a:lnTo>
                    <a:pt x="687264" y="970674"/>
                  </a:lnTo>
                  <a:lnTo>
                    <a:pt x="695834" y="975434"/>
                  </a:lnTo>
                  <a:lnTo>
                    <a:pt x="704404" y="979877"/>
                  </a:lnTo>
                  <a:lnTo>
                    <a:pt x="713609" y="984319"/>
                  </a:lnTo>
                  <a:lnTo>
                    <a:pt x="722497" y="988127"/>
                  </a:lnTo>
                  <a:lnTo>
                    <a:pt x="731702" y="991617"/>
                  </a:lnTo>
                  <a:lnTo>
                    <a:pt x="740907" y="995425"/>
                  </a:lnTo>
                  <a:lnTo>
                    <a:pt x="749794" y="998281"/>
                  </a:lnTo>
                  <a:lnTo>
                    <a:pt x="758999" y="1000820"/>
                  </a:lnTo>
                  <a:lnTo>
                    <a:pt x="768522" y="1003041"/>
                  </a:lnTo>
                  <a:lnTo>
                    <a:pt x="778044" y="1004945"/>
                  </a:lnTo>
                  <a:lnTo>
                    <a:pt x="787566" y="1006849"/>
                  </a:lnTo>
                  <a:lnTo>
                    <a:pt x="796771" y="1007801"/>
                  </a:lnTo>
                  <a:lnTo>
                    <a:pt x="806294" y="1008435"/>
                  </a:lnTo>
                  <a:lnTo>
                    <a:pt x="816133" y="1008753"/>
                  </a:lnTo>
                  <a:lnTo>
                    <a:pt x="824386" y="1008753"/>
                  </a:lnTo>
                  <a:lnTo>
                    <a:pt x="832639" y="1008118"/>
                  </a:lnTo>
                  <a:lnTo>
                    <a:pt x="840892" y="1007166"/>
                  </a:lnTo>
                  <a:lnTo>
                    <a:pt x="849144" y="1005579"/>
                  </a:lnTo>
                  <a:lnTo>
                    <a:pt x="857397" y="1003675"/>
                  </a:lnTo>
                  <a:lnTo>
                    <a:pt x="865332" y="1001772"/>
                  </a:lnTo>
                  <a:lnTo>
                    <a:pt x="873585" y="999550"/>
                  </a:lnTo>
                  <a:lnTo>
                    <a:pt x="881520" y="997012"/>
                  </a:lnTo>
                  <a:lnTo>
                    <a:pt x="889456" y="993839"/>
                  </a:lnTo>
                  <a:lnTo>
                    <a:pt x="897391" y="990665"/>
                  </a:lnTo>
                  <a:lnTo>
                    <a:pt x="905326" y="987492"/>
                  </a:lnTo>
                  <a:lnTo>
                    <a:pt x="912944" y="984002"/>
                  </a:lnTo>
                  <a:lnTo>
                    <a:pt x="920879" y="979877"/>
                  </a:lnTo>
                  <a:lnTo>
                    <a:pt x="928497" y="976069"/>
                  </a:lnTo>
                  <a:lnTo>
                    <a:pt x="943733" y="967184"/>
                  </a:lnTo>
                  <a:lnTo>
                    <a:pt x="958334" y="957982"/>
                  </a:lnTo>
                  <a:lnTo>
                    <a:pt x="973252" y="948462"/>
                  </a:lnTo>
                  <a:lnTo>
                    <a:pt x="987536" y="938625"/>
                  </a:lnTo>
                  <a:lnTo>
                    <a:pt x="1001502" y="928471"/>
                  </a:lnTo>
                  <a:lnTo>
                    <a:pt x="1028482" y="907846"/>
                  </a:lnTo>
                  <a:lnTo>
                    <a:pt x="1054510" y="888172"/>
                  </a:lnTo>
                  <a:lnTo>
                    <a:pt x="1062763" y="881826"/>
                  </a:lnTo>
                  <a:lnTo>
                    <a:pt x="1071015" y="875162"/>
                  </a:lnTo>
                  <a:lnTo>
                    <a:pt x="1079585" y="868181"/>
                  </a:lnTo>
                  <a:lnTo>
                    <a:pt x="1087521" y="860883"/>
                  </a:lnTo>
                  <a:lnTo>
                    <a:pt x="1095139" y="853267"/>
                  </a:lnTo>
                  <a:lnTo>
                    <a:pt x="1102757" y="845969"/>
                  </a:lnTo>
                  <a:lnTo>
                    <a:pt x="1110057" y="838036"/>
                  </a:lnTo>
                  <a:lnTo>
                    <a:pt x="1117357" y="829785"/>
                  </a:lnTo>
                  <a:lnTo>
                    <a:pt x="1124341" y="821853"/>
                  </a:lnTo>
                  <a:lnTo>
                    <a:pt x="1131006" y="813285"/>
                  </a:lnTo>
                  <a:lnTo>
                    <a:pt x="1137672" y="804717"/>
                  </a:lnTo>
                  <a:lnTo>
                    <a:pt x="1143703" y="795832"/>
                  </a:lnTo>
                  <a:lnTo>
                    <a:pt x="1149734" y="786948"/>
                  </a:lnTo>
                  <a:lnTo>
                    <a:pt x="1155447" y="778063"/>
                  </a:lnTo>
                  <a:lnTo>
                    <a:pt x="1161160" y="768543"/>
                  </a:lnTo>
                  <a:lnTo>
                    <a:pt x="1166239" y="759024"/>
                  </a:lnTo>
                  <a:lnTo>
                    <a:pt x="1171635" y="749504"/>
                  </a:lnTo>
                  <a:lnTo>
                    <a:pt x="1176079" y="739667"/>
                  </a:lnTo>
                  <a:lnTo>
                    <a:pt x="1180840" y="729830"/>
                  </a:lnTo>
                  <a:lnTo>
                    <a:pt x="1184966" y="719994"/>
                  </a:lnTo>
                  <a:lnTo>
                    <a:pt x="1189093" y="709522"/>
                  </a:lnTo>
                  <a:lnTo>
                    <a:pt x="1192902" y="699368"/>
                  </a:lnTo>
                  <a:lnTo>
                    <a:pt x="1196393" y="688896"/>
                  </a:lnTo>
                  <a:lnTo>
                    <a:pt x="1199250" y="678108"/>
                  </a:lnTo>
                  <a:lnTo>
                    <a:pt x="1202107" y="667636"/>
                  </a:lnTo>
                  <a:lnTo>
                    <a:pt x="1204963" y="656530"/>
                  </a:lnTo>
                  <a:lnTo>
                    <a:pt x="1207185" y="645741"/>
                  </a:lnTo>
                  <a:lnTo>
                    <a:pt x="1209090" y="634635"/>
                  </a:lnTo>
                  <a:lnTo>
                    <a:pt x="1210994" y="623529"/>
                  </a:lnTo>
                  <a:lnTo>
                    <a:pt x="1212264" y="612740"/>
                  </a:lnTo>
                  <a:lnTo>
                    <a:pt x="1213216" y="601317"/>
                  </a:lnTo>
                  <a:lnTo>
                    <a:pt x="1213851" y="589893"/>
                  </a:lnTo>
                  <a:lnTo>
                    <a:pt x="1199885" y="587355"/>
                  </a:lnTo>
                  <a:lnTo>
                    <a:pt x="1185918" y="584499"/>
                  </a:lnTo>
                  <a:lnTo>
                    <a:pt x="1172270" y="581326"/>
                  </a:lnTo>
                  <a:lnTo>
                    <a:pt x="1158938" y="577518"/>
                  </a:lnTo>
                  <a:lnTo>
                    <a:pt x="1145925" y="573710"/>
                  </a:lnTo>
                  <a:lnTo>
                    <a:pt x="1132911" y="569268"/>
                  </a:lnTo>
                  <a:lnTo>
                    <a:pt x="1120532" y="564191"/>
                  </a:lnTo>
                  <a:lnTo>
                    <a:pt x="1108470" y="559114"/>
                  </a:lnTo>
                  <a:lnTo>
                    <a:pt x="1096726" y="553402"/>
                  </a:lnTo>
                  <a:lnTo>
                    <a:pt x="1085299" y="547373"/>
                  </a:lnTo>
                  <a:lnTo>
                    <a:pt x="1073872" y="541027"/>
                  </a:lnTo>
                  <a:lnTo>
                    <a:pt x="1062763" y="534680"/>
                  </a:lnTo>
                  <a:lnTo>
                    <a:pt x="1052288" y="527699"/>
                  </a:lnTo>
                  <a:lnTo>
                    <a:pt x="1042131" y="520718"/>
                  </a:lnTo>
                  <a:lnTo>
                    <a:pt x="1031974" y="513420"/>
                  </a:lnTo>
                  <a:lnTo>
                    <a:pt x="1022134" y="505487"/>
                  </a:lnTo>
                  <a:lnTo>
                    <a:pt x="1012611" y="497871"/>
                  </a:lnTo>
                  <a:lnTo>
                    <a:pt x="1003089" y="489621"/>
                  </a:lnTo>
                  <a:lnTo>
                    <a:pt x="993884" y="481371"/>
                  </a:lnTo>
                  <a:lnTo>
                    <a:pt x="985314" y="472803"/>
                  </a:lnTo>
                  <a:lnTo>
                    <a:pt x="976744" y="464553"/>
                  </a:lnTo>
                  <a:lnTo>
                    <a:pt x="968491" y="455668"/>
                  </a:lnTo>
                  <a:lnTo>
                    <a:pt x="960873" y="446783"/>
                  </a:lnTo>
                  <a:lnTo>
                    <a:pt x="952938" y="437581"/>
                  </a:lnTo>
                  <a:lnTo>
                    <a:pt x="945320" y="428696"/>
                  </a:lnTo>
                  <a:lnTo>
                    <a:pt x="938337" y="419494"/>
                  </a:lnTo>
                  <a:lnTo>
                    <a:pt x="931037" y="410292"/>
                  </a:lnTo>
                  <a:lnTo>
                    <a:pt x="924371" y="400772"/>
                  </a:lnTo>
                  <a:lnTo>
                    <a:pt x="918023" y="391570"/>
                  </a:lnTo>
                  <a:lnTo>
                    <a:pt x="911357" y="382368"/>
                  </a:lnTo>
                  <a:lnTo>
                    <a:pt x="899613" y="363646"/>
                  </a:lnTo>
                  <a:lnTo>
                    <a:pt x="888503" y="344924"/>
                  </a:lnTo>
                  <a:lnTo>
                    <a:pt x="878346" y="326837"/>
                  </a:lnTo>
                  <a:lnTo>
                    <a:pt x="869459" y="308750"/>
                  </a:lnTo>
                  <a:lnTo>
                    <a:pt x="860889" y="291615"/>
                  </a:lnTo>
                  <a:lnTo>
                    <a:pt x="853271" y="274797"/>
                  </a:lnTo>
                  <a:lnTo>
                    <a:pt x="846605" y="258931"/>
                  </a:lnTo>
                  <a:lnTo>
                    <a:pt x="840257" y="244017"/>
                  </a:lnTo>
                  <a:lnTo>
                    <a:pt x="835178" y="229738"/>
                  </a:lnTo>
                  <a:lnTo>
                    <a:pt x="830417" y="217045"/>
                  </a:lnTo>
                  <a:lnTo>
                    <a:pt x="826608" y="205305"/>
                  </a:lnTo>
                  <a:lnTo>
                    <a:pt x="820577" y="186900"/>
                  </a:lnTo>
                  <a:lnTo>
                    <a:pt x="817086" y="174842"/>
                  </a:lnTo>
                  <a:lnTo>
                    <a:pt x="816133" y="170400"/>
                  </a:lnTo>
                  <a:close/>
                  <a:moveTo>
                    <a:pt x="796454" y="0"/>
                  </a:moveTo>
                  <a:lnTo>
                    <a:pt x="815816" y="0"/>
                  </a:lnTo>
                  <a:lnTo>
                    <a:pt x="816133" y="0"/>
                  </a:lnTo>
                  <a:lnTo>
                    <a:pt x="835496" y="0"/>
                  </a:lnTo>
                  <a:lnTo>
                    <a:pt x="854540" y="635"/>
                  </a:lnTo>
                  <a:lnTo>
                    <a:pt x="873268" y="1587"/>
                  </a:lnTo>
                  <a:lnTo>
                    <a:pt x="891677" y="2856"/>
                  </a:lnTo>
                  <a:lnTo>
                    <a:pt x="909135" y="4443"/>
                  </a:lnTo>
                  <a:lnTo>
                    <a:pt x="926593" y="6346"/>
                  </a:lnTo>
                  <a:lnTo>
                    <a:pt x="943416" y="8568"/>
                  </a:lnTo>
                  <a:lnTo>
                    <a:pt x="959921" y="11424"/>
                  </a:lnTo>
                  <a:lnTo>
                    <a:pt x="976427" y="14279"/>
                  </a:lnTo>
                  <a:lnTo>
                    <a:pt x="991980" y="17453"/>
                  </a:lnTo>
                  <a:lnTo>
                    <a:pt x="1007533" y="20943"/>
                  </a:lnTo>
                  <a:lnTo>
                    <a:pt x="1022451" y="25068"/>
                  </a:lnTo>
                  <a:lnTo>
                    <a:pt x="1037052" y="29193"/>
                  </a:lnTo>
                  <a:lnTo>
                    <a:pt x="1051336" y="33953"/>
                  </a:lnTo>
                  <a:lnTo>
                    <a:pt x="1065619" y="38713"/>
                  </a:lnTo>
                  <a:lnTo>
                    <a:pt x="1078951" y="43473"/>
                  </a:lnTo>
                  <a:lnTo>
                    <a:pt x="1092282" y="49184"/>
                  </a:lnTo>
                  <a:lnTo>
                    <a:pt x="1104978" y="54579"/>
                  </a:lnTo>
                  <a:lnTo>
                    <a:pt x="1117357" y="60608"/>
                  </a:lnTo>
                  <a:lnTo>
                    <a:pt x="1129419" y="66637"/>
                  </a:lnTo>
                  <a:lnTo>
                    <a:pt x="1141481" y="73300"/>
                  </a:lnTo>
                  <a:lnTo>
                    <a:pt x="1152908" y="80281"/>
                  </a:lnTo>
                  <a:lnTo>
                    <a:pt x="1164017" y="86945"/>
                  </a:lnTo>
                  <a:lnTo>
                    <a:pt x="1174809" y="94243"/>
                  </a:lnTo>
                  <a:lnTo>
                    <a:pt x="1185284" y="101542"/>
                  </a:lnTo>
                  <a:lnTo>
                    <a:pt x="1195441" y="109157"/>
                  </a:lnTo>
                  <a:lnTo>
                    <a:pt x="1205281" y="117090"/>
                  </a:lnTo>
                  <a:lnTo>
                    <a:pt x="1214803" y="125023"/>
                  </a:lnTo>
                  <a:lnTo>
                    <a:pt x="1223691" y="133273"/>
                  </a:lnTo>
                  <a:lnTo>
                    <a:pt x="1232895" y="141841"/>
                  </a:lnTo>
                  <a:lnTo>
                    <a:pt x="1241466" y="150726"/>
                  </a:lnTo>
                  <a:lnTo>
                    <a:pt x="1250036" y="159294"/>
                  </a:lnTo>
                  <a:lnTo>
                    <a:pt x="1257654" y="168496"/>
                  </a:lnTo>
                  <a:lnTo>
                    <a:pt x="1265589" y="178015"/>
                  </a:lnTo>
                  <a:lnTo>
                    <a:pt x="1273207" y="187217"/>
                  </a:lnTo>
                  <a:lnTo>
                    <a:pt x="1280190" y="197054"/>
                  </a:lnTo>
                  <a:lnTo>
                    <a:pt x="1287173" y="206574"/>
                  </a:lnTo>
                  <a:lnTo>
                    <a:pt x="1293521" y="216411"/>
                  </a:lnTo>
                  <a:lnTo>
                    <a:pt x="1299869" y="226565"/>
                  </a:lnTo>
                  <a:lnTo>
                    <a:pt x="1305900" y="237036"/>
                  </a:lnTo>
                  <a:lnTo>
                    <a:pt x="1311931" y="247190"/>
                  </a:lnTo>
                  <a:lnTo>
                    <a:pt x="1317327" y="257979"/>
                  </a:lnTo>
                  <a:lnTo>
                    <a:pt x="1323040" y="268451"/>
                  </a:lnTo>
                  <a:lnTo>
                    <a:pt x="1327802" y="279240"/>
                  </a:lnTo>
                  <a:lnTo>
                    <a:pt x="1332880" y="290028"/>
                  </a:lnTo>
                  <a:lnTo>
                    <a:pt x="1337324" y="301134"/>
                  </a:lnTo>
                  <a:lnTo>
                    <a:pt x="1342085" y="312241"/>
                  </a:lnTo>
                  <a:lnTo>
                    <a:pt x="1345894" y="323347"/>
                  </a:lnTo>
                  <a:lnTo>
                    <a:pt x="1350021" y="334453"/>
                  </a:lnTo>
                  <a:lnTo>
                    <a:pt x="1353829" y="345876"/>
                  </a:lnTo>
                  <a:lnTo>
                    <a:pt x="1357321" y="357300"/>
                  </a:lnTo>
                  <a:lnTo>
                    <a:pt x="1360495" y="368723"/>
                  </a:lnTo>
                  <a:lnTo>
                    <a:pt x="1363352" y="380464"/>
                  </a:lnTo>
                  <a:lnTo>
                    <a:pt x="1366526" y="391887"/>
                  </a:lnTo>
                  <a:lnTo>
                    <a:pt x="1369065" y="403628"/>
                  </a:lnTo>
                  <a:lnTo>
                    <a:pt x="1371605" y="415369"/>
                  </a:lnTo>
                  <a:lnTo>
                    <a:pt x="1376366" y="439485"/>
                  </a:lnTo>
                  <a:lnTo>
                    <a:pt x="1379857" y="463284"/>
                  </a:lnTo>
                  <a:lnTo>
                    <a:pt x="1382714" y="487083"/>
                  </a:lnTo>
                  <a:lnTo>
                    <a:pt x="1385253" y="511199"/>
                  </a:lnTo>
                  <a:lnTo>
                    <a:pt x="1386840" y="534997"/>
                  </a:lnTo>
                  <a:lnTo>
                    <a:pt x="1388427" y="559114"/>
                  </a:lnTo>
                  <a:lnTo>
                    <a:pt x="1389062" y="582912"/>
                  </a:lnTo>
                  <a:lnTo>
                    <a:pt x="1389062" y="606394"/>
                  </a:lnTo>
                  <a:lnTo>
                    <a:pt x="1388745" y="629875"/>
                  </a:lnTo>
                  <a:lnTo>
                    <a:pt x="1388110" y="653040"/>
                  </a:lnTo>
                  <a:lnTo>
                    <a:pt x="1386523" y="676204"/>
                  </a:lnTo>
                  <a:lnTo>
                    <a:pt x="1385253" y="698733"/>
                  </a:lnTo>
                  <a:lnTo>
                    <a:pt x="1383349" y="721263"/>
                  </a:lnTo>
                  <a:lnTo>
                    <a:pt x="1381127" y="742840"/>
                  </a:lnTo>
                  <a:lnTo>
                    <a:pt x="1378905" y="764418"/>
                  </a:lnTo>
                  <a:lnTo>
                    <a:pt x="1375731" y="785044"/>
                  </a:lnTo>
                  <a:lnTo>
                    <a:pt x="1372874" y="805352"/>
                  </a:lnTo>
                  <a:lnTo>
                    <a:pt x="1370017" y="825343"/>
                  </a:lnTo>
                  <a:lnTo>
                    <a:pt x="1366843" y="844382"/>
                  </a:lnTo>
                  <a:lnTo>
                    <a:pt x="1363352" y="862469"/>
                  </a:lnTo>
                  <a:lnTo>
                    <a:pt x="1356686" y="897057"/>
                  </a:lnTo>
                  <a:lnTo>
                    <a:pt x="1349703" y="928154"/>
                  </a:lnTo>
                  <a:lnTo>
                    <a:pt x="1343355" y="955126"/>
                  </a:lnTo>
                  <a:lnTo>
                    <a:pt x="1337324" y="978290"/>
                  </a:lnTo>
                  <a:lnTo>
                    <a:pt x="1332563" y="997329"/>
                  </a:lnTo>
                  <a:lnTo>
                    <a:pt x="1328119" y="1010974"/>
                  </a:lnTo>
                  <a:lnTo>
                    <a:pt x="1324945" y="1022397"/>
                  </a:lnTo>
                  <a:lnTo>
                    <a:pt x="1304313" y="1002406"/>
                  </a:lnTo>
                  <a:lnTo>
                    <a:pt x="1285268" y="984636"/>
                  </a:lnTo>
                  <a:lnTo>
                    <a:pt x="1267493" y="968771"/>
                  </a:lnTo>
                  <a:lnTo>
                    <a:pt x="1251305" y="955443"/>
                  </a:lnTo>
                  <a:lnTo>
                    <a:pt x="1236070" y="943702"/>
                  </a:lnTo>
                  <a:lnTo>
                    <a:pt x="1222421" y="933866"/>
                  </a:lnTo>
                  <a:lnTo>
                    <a:pt x="1210359" y="925615"/>
                  </a:lnTo>
                  <a:lnTo>
                    <a:pt x="1199567" y="918634"/>
                  </a:lnTo>
                  <a:lnTo>
                    <a:pt x="1189727" y="912923"/>
                  </a:lnTo>
                  <a:lnTo>
                    <a:pt x="1181792" y="908798"/>
                  </a:lnTo>
                  <a:lnTo>
                    <a:pt x="1174809" y="905624"/>
                  </a:lnTo>
                  <a:lnTo>
                    <a:pt x="1169413" y="903403"/>
                  </a:lnTo>
                  <a:lnTo>
                    <a:pt x="1164969" y="901499"/>
                  </a:lnTo>
                  <a:lnTo>
                    <a:pt x="1161795" y="900547"/>
                  </a:lnTo>
                  <a:lnTo>
                    <a:pt x="1159573" y="899913"/>
                  </a:lnTo>
                  <a:lnTo>
                    <a:pt x="1159573" y="899595"/>
                  </a:lnTo>
                  <a:lnTo>
                    <a:pt x="1152590" y="906576"/>
                  </a:lnTo>
                  <a:lnTo>
                    <a:pt x="1145607" y="913240"/>
                  </a:lnTo>
                  <a:lnTo>
                    <a:pt x="1138624" y="920221"/>
                  </a:lnTo>
                  <a:lnTo>
                    <a:pt x="1131006" y="926567"/>
                  </a:lnTo>
                  <a:lnTo>
                    <a:pt x="1124023" y="932914"/>
                  </a:lnTo>
                  <a:lnTo>
                    <a:pt x="1116405" y="939260"/>
                  </a:lnTo>
                  <a:lnTo>
                    <a:pt x="1108787" y="945289"/>
                  </a:lnTo>
                  <a:lnTo>
                    <a:pt x="1101169" y="951318"/>
                  </a:lnTo>
                  <a:lnTo>
                    <a:pt x="1085934" y="962741"/>
                  </a:lnTo>
                  <a:lnTo>
                    <a:pt x="1070380" y="974800"/>
                  </a:lnTo>
                  <a:lnTo>
                    <a:pt x="1038004" y="999868"/>
                  </a:lnTo>
                  <a:lnTo>
                    <a:pt x="1021182" y="1012878"/>
                  </a:lnTo>
                  <a:lnTo>
                    <a:pt x="1004041" y="1025253"/>
                  </a:lnTo>
                  <a:lnTo>
                    <a:pt x="986584" y="1037628"/>
                  </a:lnTo>
                  <a:lnTo>
                    <a:pt x="968809" y="1049369"/>
                  </a:lnTo>
                  <a:lnTo>
                    <a:pt x="959604" y="1055398"/>
                  </a:lnTo>
                  <a:lnTo>
                    <a:pt x="950716" y="1060475"/>
                  </a:lnTo>
                  <a:lnTo>
                    <a:pt x="941511" y="1065870"/>
                  </a:lnTo>
                  <a:lnTo>
                    <a:pt x="931989" y="1070947"/>
                  </a:lnTo>
                  <a:lnTo>
                    <a:pt x="922784" y="1075389"/>
                  </a:lnTo>
                  <a:lnTo>
                    <a:pt x="913262" y="1080149"/>
                  </a:lnTo>
                  <a:lnTo>
                    <a:pt x="904057" y="1083957"/>
                  </a:lnTo>
                  <a:lnTo>
                    <a:pt x="894534" y="1088082"/>
                  </a:lnTo>
                  <a:lnTo>
                    <a:pt x="884694" y="1091255"/>
                  </a:lnTo>
                  <a:lnTo>
                    <a:pt x="875172" y="1094428"/>
                  </a:lnTo>
                  <a:lnTo>
                    <a:pt x="865332" y="1096967"/>
                  </a:lnTo>
                  <a:lnTo>
                    <a:pt x="855493" y="1099505"/>
                  </a:lnTo>
                  <a:lnTo>
                    <a:pt x="845970" y="1101092"/>
                  </a:lnTo>
                  <a:lnTo>
                    <a:pt x="835813" y="1102361"/>
                  </a:lnTo>
                  <a:lnTo>
                    <a:pt x="825973" y="1102996"/>
                  </a:lnTo>
                  <a:lnTo>
                    <a:pt x="815816" y="1103313"/>
                  </a:lnTo>
                  <a:lnTo>
                    <a:pt x="804389" y="1102996"/>
                  </a:lnTo>
                  <a:lnTo>
                    <a:pt x="792962" y="1102044"/>
                  </a:lnTo>
                  <a:lnTo>
                    <a:pt x="781536" y="1100775"/>
                  </a:lnTo>
                  <a:lnTo>
                    <a:pt x="770109" y="1098553"/>
                  </a:lnTo>
                  <a:lnTo>
                    <a:pt x="758999" y="1096015"/>
                  </a:lnTo>
                  <a:lnTo>
                    <a:pt x="747890" y="1093159"/>
                  </a:lnTo>
                  <a:lnTo>
                    <a:pt x="736780" y="1089669"/>
                  </a:lnTo>
                  <a:lnTo>
                    <a:pt x="725671" y="1085543"/>
                  </a:lnTo>
                  <a:lnTo>
                    <a:pt x="714879" y="1081418"/>
                  </a:lnTo>
                  <a:lnTo>
                    <a:pt x="704087" y="1076976"/>
                  </a:lnTo>
                  <a:lnTo>
                    <a:pt x="693295" y="1071581"/>
                  </a:lnTo>
                  <a:lnTo>
                    <a:pt x="682503" y="1066187"/>
                  </a:lnTo>
                  <a:lnTo>
                    <a:pt x="672346" y="1060475"/>
                  </a:lnTo>
                  <a:lnTo>
                    <a:pt x="661871" y="1054446"/>
                  </a:lnTo>
                  <a:lnTo>
                    <a:pt x="651714" y="1048100"/>
                  </a:lnTo>
                  <a:lnTo>
                    <a:pt x="641239" y="1041754"/>
                  </a:lnTo>
                  <a:lnTo>
                    <a:pt x="631082" y="1034773"/>
                  </a:lnTo>
                  <a:lnTo>
                    <a:pt x="621242" y="1027474"/>
                  </a:lnTo>
                  <a:lnTo>
                    <a:pt x="611403" y="1020493"/>
                  </a:lnTo>
                  <a:lnTo>
                    <a:pt x="601563" y="1013195"/>
                  </a:lnTo>
                  <a:lnTo>
                    <a:pt x="582518" y="998281"/>
                  </a:lnTo>
                  <a:lnTo>
                    <a:pt x="563791" y="982733"/>
                  </a:lnTo>
                  <a:lnTo>
                    <a:pt x="546016" y="967184"/>
                  </a:lnTo>
                  <a:lnTo>
                    <a:pt x="528241" y="951953"/>
                  </a:lnTo>
                  <a:lnTo>
                    <a:pt x="495230" y="922125"/>
                  </a:lnTo>
                  <a:lnTo>
                    <a:pt x="483803" y="911019"/>
                  </a:lnTo>
                  <a:lnTo>
                    <a:pt x="472693" y="899595"/>
                  </a:lnTo>
                  <a:lnTo>
                    <a:pt x="472693" y="899913"/>
                  </a:lnTo>
                  <a:lnTo>
                    <a:pt x="470154" y="900547"/>
                  </a:lnTo>
                  <a:lnTo>
                    <a:pt x="467297" y="901499"/>
                  </a:lnTo>
                  <a:lnTo>
                    <a:pt x="462536" y="903403"/>
                  </a:lnTo>
                  <a:lnTo>
                    <a:pt x="457140" y="905624"/>
                  </a:lnTo>
                  <a:lnTo>
                    <a:pt x="450157" y="908798"/>
                  </a:lnTo>
                  <a:lnTo>
                    <a:pt x="442222" y="912923"/>
                  </a:lnTo>
                  <a:lnTo>
                    <a:pt x="432382" y="918634"/>
                  </a:lnTo>
                  <a:lnTo>
                    <a:pt x="421590" y="925615"/>
                  </a:lnTo>
                  <a:lnTo>
                    <a:pt x="409528" y="933866"/>
                  </a:lnTo>
                  <a:lnTo>
                    <a:pt x="395880" y="943702"/>
                  </a:lnTo>
                  <a:lnTo>
                    <a:pt x="380644" y="955443"/>
                  </a:lnTo>
                  <a:lnTo>
                    <a:pt x="364456" y="968771"/>
                  </a:lnTo>
                  <a:lnTo>
                    <a:pt x="346681" y="984636"/>
                  </a:lnTo>
                  <a:lnTo>
                    <a:pt x="327636" y="1002089"/>
                  </a:lnTo>
                  <a:lnTo>
                    <a:pt x="307004" y="1022397"/>
                  </a:lnTo>
                  <a:lnTo>
                    <a:pt x="303830" y="1010974"/>
                  </a:lnTo>
                  <a:lnTo>
                    <a:pt x="299386" y="997329"/>
                  </a:lnTo>
                  <a:lnTo>
                    <a:pt x="294625" y="978290"/>
                  </a:lnTo>
                  <a:lnTo>
                    <a:pt x="288594" y="955126"/>
                  </a:lnTo>
                  <a:lnTo>
                    <a:pt x="282246" y="928154"/>
                  </a:lnTo>
                  <a:lnTo>
                    <a:pt x="275263" y="897057"/>
                  </a:lnTo>
                  <a:lnTo>
                    <a:pt x="268598" y="862469"/>
                  </a:lnTo>
                  <a:lnTo>
                    <a:pt x="265106" y="844382"/>
                  </a:lnTo>
                  <a:lnTo>
                    <a:pt x="261932" y="825343"/>
                  </a:lnTo>
                  <a:lnTo>
                    <a:pt x="259075" y="805352"/>
                  </a:lnTo>
                  <a:lnTo>
                    <a:pt x="256218" y="785044"/>
                  </a:lnTo>
                  <a:lnTo>
                    <a:pt x="253362" y="764418"/>
                  </a:lnTo>
                  <a:lnTo>
                    <a:pt x="250822" y="742840"/>
                  </a:lnTo>
                  <a:lnTo>
                    <a:pt x="248601" y="721263"/>
                  </a:lnTo>
                  <a:lnTo>
                    <a:pt x="246696" y="698733"/>
                  </a:lnTo>
                  <a:lnTo>
                    <a:pt x="245426" y="676204"/>
                  </a:lnTo>
                  <a:lnTo>
                    <a:pt x="244157" y="653040"/>
                  </a:lnTo>
                  <a:lnTo>
                    <a:pt x="243205" y="629875"/>
                  </a:lnTo>
                  <a:lnTo>
                    <a:pt x="242887" y="606394"/>
                  </a:lnTo>
                  <a:lnTo>
                    <a:pt x="242887" y="582912"/>
                  </a:lnTo>
                  <a:lnTo>
                    <a:pt x="243522" y="559114"/>
                  </a:lnTo>
                  <a:lnTo>
                    <a:pt x="245109" y="534997"/>
                  </a:lnTo>
                  <a:lnTo>
                    <a:pt x="246696" y="511199"/>
                  </a:lnTo>
                  <a:lnTo>
                    <a:pt x="249235" y="487083"/>
                  </a:lnTo>
                  <a:lnTo>
                    <a:pt x="252092" y="463284"/>
                  </a:lnTo>
                  <a:lnTo>
                    <a:pt x="255901" y="439485"/>
                  </a:lnTo>
                  <a:lnTo>
                    <a:pt x="260345" y="415369"/>
                  </a:lnTo>
                  <a:lnTo>
                    <a:pt x="262884" y="403628"/>
                  </a:lnTo>
                  <a:lnTo>
                    <a:pt x="265423" y="391887"/>
                  </a:lnTo>
                  <a:lnTo>
                    <a:pt x="268598" y="380464"/>
                  </a:lnTo>
                  <a:lnTo>
                    <a:pt x="271454" y="368723"/>
                  </a:lnTo>
                  <a:lnTo>
                    <a:pt x="274628" y="357300"/>
                  </a:lnTo>
                  <a:lnTo>
                    <a:pt x="278120" y="345876"/>
                  </a:lnTo>
                  <a:lnTo>
                    <a:pt x="282246" y="334453"/>
                  </a:lnTo>
                  <a:lnTo>
                    <a:pt x="286055" y="323347"/>
                  </a:lnTo>
                  <a:lnTo>
                    <a:pt x="290182" y="312241"/>
                  </a:lnTo>
                  <a:lnTo>
                    <a:pt x="294625" y="301134"/>
                  </a:lnTo>
                  <a:lnTo>
                    <a:pt x="299069" y="290028"/>
                  </a:lnTo>
                  <a:lnTo>
                    <a:pt x="304148" y="279240"/>
                  </a:lnTo>
                  <a:lnTo>
                    <a:pt x="309226" y="268451"/>
                  </a:lnTo>
                  <a:lnTo>
                    <a:pt x="314622" y="257979"/>
                  </a:lnTo>
                  <a:lnTo>
                    <a:pt x="320018" y="247190"/>
                  </a:lnTo>
                  <a:lnTo>
                    <a:pt x="326049" y="237036"/>
                  </a:lnTo>
                  <a:lnTo>
                    <a:pt x="332080" y="226565"/>
                  </a:lnTo>
                  <a:lnTo>
                    <a:pt x="338428" y="216411"/>
                  </a:lnTo>
                  <a:lnTo>
                    <a:pt x="344776" y="206574"/>
                  </a:lnTo>
                  <a:lnTo>
                    <a:pt x="352077" y="197054"/>
                  </a:lnTo>
                  <a:lnTo>
                    <a:pt x="358743" y="187217"/>
                  </a:lnTo>
                  <a:lnTo>
                    <a:pt x="366360" y="178015"/>
                  </a:lnTo>
                  <a:lnTo>
                    <a:pt x="374296" y="168496"/>
                  </a:lnTo>
                  <a:lnTo>
                    <a:pt x="382548" y="159294"/>
                  </a:lnTo>
                  <a:lnTo>
                    <a:pt x="390484" y="150726"/>
                  </a:lnTo>
                  <a:lnTo>
                    <a:pt x="399054" y="141841"/>
                  </a:lnTo>
                  <a:lnTo>
                    <a:pt x="408259" y="133273"/>
                  </a:lnTo>
                  <a:lnTo>
                    <a:pt x="417464" y="125023"/>
                  </a:lnTo>
                  <a:lnTo>
                    <a:pt x="426669" y="117090"/>
                  </a:lnTo>
                  <a:lnTo>
                    <a:pt x="436508" y="109157"/>
                  </a:lnTo>
                  <a:lnTo>
                    <a:pt x="446666" y="101542"/>
                  </a:lnTo>
                  <a:lnTo>
                    <a:pt x="457140" y="94243"/>
                  </a:lnTo>
                  <a:lnTo>
                    <a:pt x="467932" y="86945"/>
                  </a:lnTo>
                  <a:lnTo>
                    <a:pt x="479042" y="80281"/>
                  </a:lnTo>
                  <a:lnTo>
                    <a:pt x="490786" y="73300"/>
                  </a:lnTo>
                  <a:lnTo>
                    <a:pt x="502530" y="66637"/>
                  </a:lnTo>
                  <a:lnTo>
                    <a:pt x="514592" y="60608"/>
                  </a:lnTo>
                  <a:lnTo>
                    <a:pt x="526971" y="54579"/>
                  </a:lnTo>
                  <a:lnTo>
                    <a:pt x="539667" y="49184"/>
                  </a:lnTo>
                  <a:lnTo>
                    <a:pt x="552999" y="43473"/>
                  </a:lnTo>
                  <a:lnTo>
                    <a:pt x="566330" y="38713"/>
                  </a:lnTo>
                  <a:lnTo>
                    <a:pt x="580614" y="33953"/>
                  </a:lnTo>
                  <a:lnTo>
                    <a:pt x="594897" y="29193"/>
                  </a:lnTo>
                  <a:lnTo>
                    <a:pt x="609498" y="25068"/>
                  </a:lnTo>
                  <a:lnTo>
                    <a:pt x="624417" y="20943"/>
                  </a:lnTo>
                  <a:lnTo>
                    <a:pt x="639970" y="17453"/>
                  </a:lnTo>
                  <a:lnTo>
                    <a:pt x="655523" y="14279"/>
                  </a:lnTo>
                  <a:lnTo>
                    <a:pt x="672028" y="11424"/>
                  </a:lnTo>
                  <a:lnTo>
                    <a:pt x="688534" y="8568"/>
                  </a:lnTo>
                  <a:lnTo>
                    <a:pt x="705357" y="6346"/>
                  </a:lnTo>
                  <a:lnTo>
                    <a:pt x="722814" y="4443"/>
                  </a:lnTo>
                  <a:lnTo>
                    <a:pt x="740907" y="2856"/>
                  </a:lnTo>
                  <a:lnTo>
                    <a:pt x="758682" y="1587"/>
                  </a:lnTo>
                  <a:lnTo>
                    <a:pt x="777409" y="635"/>
                  </a:lnTo>
                  <a:lnTo>
                    <a:pt x="7964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3" name="人"/>
            <p:cNvSpPr/>
            <p:nvPr/>
          </p:nvSpPr>
          <p:spPr bwMode="auto">
            <a:xfrm>
              <a:off x="17040" y="4094"/>
              <a:ext cx="1008" cy="1277"/>
            </a:xfrm>
            <a:custGeom>
              <a:avLst/>
              <a:gdLst>
                <a:gd name="T0" fmla="*/ 429011 w 1223963"/>
                <a:gd name="T1" fmla="*/ 1512324 h 1492250"/>
                <a:gd name="T2" fmla="*/ 479649 w 1223963"/>
                <a:gd name="T3" fmla="*/ 1643757 h 1492250"/>
                <a:gd name="T4" fmla="*/ 579711 w 1223963"/>
                <a:gd name="T5" fmla="*/ 1743143 h 1492250"/>
                <a:gd name="T6" fmla="*/ 715018 w 1223963"/>
                <a:gd name="T7" fmla="*/ 1796690 h 1492250"/>
                <a:gd name="T8" fmla="*/ 747022 w 1223963"/>
                <a:gd name="T9" fmla="*/ 1745983 h 1492250"/>
                <a:gd name="T10" fmla="*/ 770112 w 1223963"/>
                <a:gd name="T11" fmla="*/ 1678644 h 1492250"/>
                <a:gd name="T12" fmla="*/ 810218 w 1223963"/>
                <a:gd name="T13" fmla="*/ 1686757 h 1492250"/>
                <a:gd name="T14" fmla="*/ 841412 w 1223963"/>
                <a:gd name="T15" fmla="*/ 1737463 h 1492250"/>
                <a:gd name="T16" fmla="*/ 853565 w 1223963"/>
                <a:gd name="T17" fmla="*/ 1795473 h 1492250"/>
                <a:gd name="T18" fmla="*/ 981984 w 1223963"/>
                <a:gd name="T19" fmla="*/ 1743143 h 1492250"/>
                <a:gd name="T20" fmla="*/ 1078806 w 1223963"/>
                <a:gd name="T21" fmla="*/ 1649031 h 1492250"/>
                <a:gd name="T22" fmla="*/ 1130659 w 1223963"/>
                <a:gd name="T23" fmla="*/ 1525306 h 1492250"/>
                <a:gd name="T24" fmla="*/ 1382232 w 1223963"/>
                <a:gd name="T25" fmla="*/ 1416590 h 1492250"/>
                <a:gd name="T26" fmla="*/ 1468925 w 1223963"/>
                <a:gd name="T27" fmla="*/ 1537070 h 1492250"/>
                <a:gd name="T28" fmla="*/ 1525641 w 1223963"/>
                <a:gd name="T29" fmla="*/ 1671342 h 1492250"/>
                <a:gd name="T30" fmla="*/ 1556024 w 1223963"/>
                <a:gd name="T31" fmla="*/ 1818190 h 1492250"/>
                <a:gd name="T32" fmla="*/ 2431 w 1223963"/>
                <a:gd name="T33" fmla="*/ 1855104 h 1492250"/>
                <a:gd name="T34" fmla="*/ 24712 w 1223963"/>
                <a:gd name="T35" fmla="*/ 1710691 h 1492250"/>
                <a:gd name="T36" fmla="*/ 73730 w 1223963"/>
                <a:gd name="T37" fmla="*/ 1573173 h 1492250"/>
                <a:gd name="T38" fmla="*/ 151106 w 1223963"/>
                <a:gd name="T39" fmla="*/ 1443769 h 1492250"/>
                <a:gd name="T40" fmla="*/ 886669 w 1223963"/>
                <a:gd name="T41" fmla="*/ 558065 h 1492250"/>
                <a:gd name="T42" fmla="*/ 740297 w 1223963"/>
                <a:gd name="T43" fmla="*/ 634312 h 1492250"/>
                <a:gd name="T44" fmla="*/ 831931 w 1223963"/>
                <a:gd name="T45" fmla="*/ 530893 h 1492250"/>
                <a:gd name="T46" fmla="*/ 669746 w 1223963"/>
                <a:gd name="T47" fmla="*/ 595377 h 1492250"/>
                <a:gd name="T48" fmla="*/ 526211 w 1223963"/>
                <a:gd name="T49" fmla="*/ 620929 h 1492250"/>
                <a:gd name="T50" fmla="*/ 415926 w 1223963"/>
                <a:gd name="T51" fmla="*/ 687848 h 1492250"/>
                <a:gd name="T52" fmla="*/ 468635 w 1223963"/>
                <a:gd name="T53" fmla="*/ 933218 h 1492250"/>
                <a:gd name="T54" fmla="*/ 534727 w 1223963"/>
                <a:gd name="T55" fmla="*/ 1064217 h 1492250"/>
                <a:gd name="T56" fmla="*/ 595140 w 1223963"/>
                <a:gd name="T57" fmla="*/ 1130326 h 1492250"/>
                <a:gd name="T58" fmla="*/ 667718 w 1223963"/>
                <a:gd name="T59" fmla="*/ 1176560 h 1492250"/>
                <a:gd name="T60" fmla="*/ 753271 w 1223963"/>
                <a:gd name="T61" fmla="*/ 1202517 h 1492250"/>
                <a:gd name="T62" fmla="*/ 843690 w 1223963"/>
                <a:gd name="T63" fmla="*/ 1190350 h 1492250"/>
                <a:gd name="T64" fmla="*/ 922351 w 1223963"/>
                <a:gd name="T65" fmla="*/ 1153038 h 1492250"/>
                <a:gd name="T66" fmla="*/ 987631 w 1223963"/>
                <a:gd name="T67" fmla="*/ 1095853 h 1492250"/>
                <a:gd name="T68" fmla="*/ 1041962 w 1223963"/>
                <a:gd name="T69" fmla="*/ 1017983 h 1492250"/>
                <a:gd name="T70" fmla="*/ 1097511 w 1223963"/>
                <a:gd name="T71" fmla="*/ 876033 h 1492250"/>
                <a:gd name="T72" fmla="*/ 1138868 w 1223963"/>
                <a:gd name="T73" fmla="*/ 597406 h 1492250"/>
                <a:gd name="T74" fmla="*/ 592707 w 1223963"/>
                <a:gd name="T75" fmla="*/ 491552 h 1492250"/>
                <a:gd name="T76" fmla="*/ 770707 w 1223963"/>
                <a:gd name="T77" fmla="*/ 411655 h 1492250"/>
                <a:gd name="T78" fmla="*/ 435793 w 1223963"/>
                <a:gd name="T79" fmla="*/ 204813 h 1492250"/>
                <a:gd name="T80" fmla="*/ 340509 w 1223963"/>
                <a:gd name="T81" fmla="*/ 320806 h 1492250"/>
                <a:gd name="T82" fmla="*/ 353483 w 1223963"/>
                <a:gd name="T83" fmla="*/ 332973 h 1492250"/>
                <a:gd name="T84" fmla="*/ 501479 w 1223963"/>
                <a:gd name="T85" fmla="*/ 212519 h 1492250"/>
                <a:gd name="T86" fmla="*/ 825444 w 1223963"/>
                <a:gd name="T87" fmla="*/ 2027 h 1492250"/>
                <a:gd name="T88" fmla="*/ 1021283 w 1223963"/>
                <a:gd name="T89" fmla="*/ 51913 h 1492250"/>
                <a:gd name="T90" fmla="*/ 1193201 w 1223963"/>
                <a:gd name="T91" fmla="*/ 168717 h 1492250"/>
                <a:gd name="T92" fmla="*/ 1264157 w 1223963"/>
                <a:gd name="T93" fmla="*/ 252670 h 1492250"/>
                <a:gd name="T94" fmla="*/ 1322138 w 1223963"/>
                <a:gd name="T95" fmla="*/ 353252 h 1492250"/>
                <a:gd name="T96" fmla="*/ 998577 w 1223963"/>
                <a:gd name="T97" fmla="*/ 1227258 h 1492250"/>
                <a:gd name="T98" fmla="*/ 845312 w 1223963"/>
                <a:gd name="T99" fmla="*/ 1299449 h 1492250"/>
                <a:gd name="T100" fmla="*/ 684748 w 1223963"/>
                <a:gd name="T101" fmla="*/ 1295394 h 1492250"/>
                <a:gd name="T102" fmla="*/ 533104 w 1223963"/>
                <a:gd name="T103" fmla="*/ 1214279 h 1492250"/>
                <a:gd name="T104" fmla="*/ 224140 w 1223963"/>
                <a:gd name="T105" fmla="*/ 359741 h 1492250"/>
                <a:gd name="T106" fmla="*/ 276445 w 1223963"/>
                <a:gd name="T107" fmla="*/ 261188 h 1492250"/>
                <a:gd name="T108" fmla="*/ 385515 w 1223963"/>
                <a:gd name="T109" fmla="*/ 138705 h 1492250"/>
                <a:gd name="T110" fmla="*/ 561081 w 1223963"/>
                <a:gd name="T111" fmla="*/ 37718 h 1492250"/>
                <a:gd name="T112" fmla="*/ 758542 w 1223963"/>
                <a:gd name="T113" fmla="*/ 0 h 14922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23963" h="1492250">
                  <a:moveTo>
                    <a:pt x="134903" y="1109662"/>
                  </a:moveTo>
                  <a:lnTo>
                    <a:pt x="336146" y="1109662"/>
                  </a:lnTo>
                  <a:lnTo>
                    <a:pt x="334876" y="1118877"/>
                  </a:lnTo>
                  <a:lnTo>
                    <a:pt x="333924" y="1127775"/>
                  </a:lnTo>
                  <a:lnTo>
                    <a:pt x="333606" y="1137308"/>
                  </a:lnTo>
                  <a:lnTo>
                    <a:pt x="333289" y="1146523"/>
                  </a:lnTo>
                  <a:lnTo>
                    <a:pt x="333606" y="1159551"/>
                  </a:lnTo>
                  <a:lnTo>
                    <a:pt x="334559" y="1172262"/>
                  </a:lnTo>
                  <a:lnTo>
                    <a:pt x="336146" y="1184654"/>
                  </a:lnTo>
                  <a:lnTo>
                    <a:pt x="338368" y="1197047"/>
                  </a:lnTo>
                  <a:lnTo>
                    <a:pt x="340907" y="1209440"/>
                  </a:lnTo>
                  <a:lnTo>
                    <a:pt x="344399" y="1221197"/>
                  </a:lnTo>
                  <a:lnTo>
                    <a:pt x="348208" y="1232955"/>
                  </a:lnTo>
                  <a:lnTo>
                    <a:pt x="352651" y="1244712"/>
                  </a:lnTo>
                  <a:lnTo>
                    <a:pt x="358048" y="1255834"/>
                  </a:lnTo>
                  <a:lnTo>
                    <a:pt x="363444" y="1266955"/>
                  </a:lnTo>
                  <a:lnTo>
                    <a:pt x="369475" y="1277442"/>
                  </a:lnTo>
                  <a:lnTo>
                    <a:pt x="375823" y="1287610"/>
                  </a:lnTo>
                  <a:lnTo>
                    <a:pt x="382806" y="1297778"/>
                  </a:lnTo>
                  <a:lnTo>
                    <a:pt x="390424" y="1307629"/>
                  </a:lnTo>
                  <a:lnTo>
                    <a:pt x="398360" y="1316844"/>
                  </a:lnTo>
                  <a:lnTo>
                    <a:pt x="406612" y="1325742"/>
                  </a:lnTo>
                  <a:lnTo>
                    <a:pt x="415183" y="1334639"/>
                  </a:lnTo>
                  <a:lnTo>
                    <a:pt x="424705" y="1342901"/>
                  </a:lnTo>
                  <a:lnTo>
                    <a:pt x="433910" y="1350845"/>
                  </a:lnTo>
                  <a:lnTo>
                    <a:pt x="443750" y="1358154"/>
                  </a:lnTo>
                  <a:lnTo>
                    <a:pt x="454225" y="1365462"/>
                  </a:lnTo>
                  <a:lnTo>
                    <a:pt x="464700" y="1372135"/>
                  </a:lnTo>
                  <a:lnTo>
                    <a:pt x="475492" y="1378173"/>
                  </a:lnTo>
                  <a:lnTo>
                    <a:pt x="486919" y="1383893"/>
                  </a:lnTo>
                  <a:lnTo>
                    <a:pt x="498346" y="1388977"/>
                  </a:lnTo>
                  <a:lnTo>
                    <a:pt x="510091" y="1393425"/>
                  </a:lnTo>
                  <a:lnTo>
                    <a:pt x="522470" y="1398192"/>
                  </a:lnTo>
                  <a:lnTo>
                    <a:pt x="534849" y="1401687"/>
                  </a:lnTo>
                  <a:lnTo>
                    <a:pt x="547228" y="1404865"/>
                  </a:lnTo>
                  <a:lnTo>
                    <a:pt x="560243" y="1407407"/>
                  </a:lnTo>
                  <a:lnTo>
                    <a:pt x="572939" y="1409314"/>
                  </a:lnTo>
                  <a:lnTo>
                    <a:pt x="586588" y="1410902"/>
                  </a:lnTo>
                  <a:lnTo>
                    <a:pt x="587223" y="1403594"/>
                  </a:lnTo>
                  <a:lnTo>
                    <a:pt x="587541" y="1396921"/>
                  </a:lnTo>
                  <a:lnTo>
                    <a:pt x="587541" y="1390248"/>
                  </a:lnTo>
                  <a:lnTo>
                    <a:pt x="587541" y="1384528"/>
                  </a:lnTo>
                  <a:lnTo>
                    <a:pt x="586906" y="1378808"/>
                  </a:lnTo>
                  <a:lnTo>
                    <a:pt x="586271" y="1373089"/>
                  </a:lnTo>
                  <a:lnTo>
                    <a:pt x="585319" y="1367687"/>
                  </a:lnTo>
                  <a:lnTo>
                    <a:pt x="584049" y="1361967"/>
                  </a:lnTo>
                  <a:lnTo>
                    <a:pt x="582144" y="1356247"/>
                  </a:lnTo>
                  <a:lnTo>
                    <a:pt x="580240" y="1350210"/>
                  </a:lnTo>
                  <a:lnTo>
                    <a:pt x="575161" y="1336546"/>
                  </a:lnTo>
                  <a:lnTo>
                    <a:pt x="568813" y="1320340"/>
                  </a:lnTo>
                  <a:lnTo>
                    <a:pt x="560877" y="1301274"/>
                  </a:lnTo>
                  <a:lnTo>
                    <a:pt x="585319" y="1292376"/>
                  </a:lnTo>
                  <a:lnTo>
                    <a:pt x="598015" y="1307947"/>
                  </a:lnTo>
                  <a:lnTo>
                    <a:pt x="603411" y="1314938"/>
                  </a:lnTo>
                  <a:lnTo>
                    <a:pt x="607855" y="1321293"/>
                  </a:lnTo>
                  <a:lnTo>
                    <a:pt x="611982" y="1327330"/>
                  </a:lnTo>
                  <a:lnTo>
                    <a:pt x="616108" y="1333368"/>
                  </a:lnTo>
                  <a:lnTo>
                    <a:pt x="618965" y="1338452"/>
                  </a:lnTo>
                  <a:lnTo>
                    <a:pt x="621504" y="1343854"/>
                  </a:lnTo>
                  <a:lnTo>
                    <a:pt x="624044" y="1338452"/>
                  </a:lnTo>
                  <a:lnTo>
                    <a:pt x="627218" y="1333368"/>
                  </a:lnTo>
                  <a:lnTo>
                    <a:pt x="630709" y="1327330"/>
                  </a:lnTo>
                  <a:lnTo>
                    <a:pt x="634836" y="1321293"/>
                  </a:lnTo>
                  <a:lnTo>
                    <a:pt x="639597" y="1314938"/>
                  </a:lnTo>
                  <a:lnTo>
                    <a:pt x="644676" y="1307947"/>
                  </a:lnTo>
                  <a:lnTo>
                    <a:pt x="657690" y="1292376"/>
                  </a:lnTo>
                  <a:lnTo>
                    <a:pt x="682131" y="1301274"/>
                  </a:lnTo>
                  <a:lnTo>
                    <a:pt x="674196" y="1320022"/>
                  </a:lnTo>
                  <a:lnTo>
                    <a:pt x="667847" y="1336228"/>
                  </a:lnTo>
                  <a:lnTo>
                    <a:pt x="663086" y="1349256"/>
                  </a:lnTo>
                  <a:lnTo>
                    <a:pt x="660864" y="1355294"/>
                  </a:lnTo>
                  <a:lnTo>
                    <a:pt x="659277" y="1361013"/>
                  </a:lnTo>
                  <a:lnTo>
                    <a:pt x="658007" y="1366733"/>
                  </a:lnTo>
                  <a:lnTo>
                    <a:pt x="657055" y="1372135"/>
                  </a:lnTo>
                  <a:lnTo>
                    <a:pt x="656103" y="1377537"/>
                  </a:lnTo>
                  <a:lnTo>
                    <a:pt x="655785" y="1383257"/>
                  </a:lnTo>
                  <a:lnTo>
                    <a:pt x="655468" y="1388977"/>
                  </a:lnTo>
                  <a:lnTo>
                    <a:pt x="655785" y="1395014"/>
                  </a:lnTo>
                  <a:lnTo>
                    <a:pt x="655785" y="1401687"/>
                  </a:lnTo>
                  <a:lnTo>
                    <a:pt x="656420" y="1408678"/>
                  </a:lnTo>
                  <a:lnTo>
                    <a:pt x="668800" y="1406454"/>
                  </a:lnTo>
                  <a:lnTo>
                    <a:pt x="681179" y="1403912"/>
                  </a:lnTo>
                  <a:lnTo>
                    <a:pt x="692923" y="1400734"/>
                  </a:lnTo>
                  <a:lnTo>
                    <a:pt x="704350" y="1396921"/>
                  </a:lnTo>
                  <a:lnTo>
                    <a:pt x="716095" y="1392472"/>
                  </a:lnTo>
                  <a:lnTo>
                    <a:pt x="727204" y="1388023"/>
                  </a:lnTo>
                  <a:lnTo>
                    <a:pt x="738314" y="1382939"/>
                  </a:lnTo>
                  <a:lnTo>
                    <a:pt x="749106" y="1377537"/>
                  </a:lnTo>
                  <a:lnTo>
                    <a:pt x="759581" y="1371817"/>
                  </a:lnTo>
                  <a:lnTo>
                    <a:pt x="769421" y="1365462"/>
                  </a:lnTo>
                  <a:lnTo>
                    <a:pt x="779578" y="1358471"/>
                  </a:lnTo>
                  <a:lnTo>
                    <a:pt x="788783" y="1351481"/>
                  </a:lnTo>
                  <a:lnTo>
                    <a:pt x="797989" y="1344172"/>
                  </a:lnTo>
                  <a:lnTo>
                    <a:pt x="806559" y="1336228"/>
                  </a:lnTo>
                  <a:lnTo>
                    <a:pt x="815447" y="1327966"/>
                  </a:lnTo>
                  <a:lnTo>
                    <a:pt x="823382" y="1319386"/>
                  </a:lnTo>
                  <a:lnTo>
                    <a:pt x="831000" y="1310807"/>
                  </a:lnTo>
                  <a:lnTo>
                    <a:pt x="837983" y="1301592"/>
                  </a:lnTo>
                  <a:lnTo>
                    <a:pt x="845284" y="1291741"/>
                  </a:lnTo>
                  <a:lnTo>
                    <a:pt x="851632" y="1282208"/>
                  </a:lnTo>
                  <a:lnTo>
                    <a:pt x="857346" y="1272357"/>
                  </a:lnTo>
                  <a:lnTo>
                    <a:pt x="863059" y="1261553"/>
                  </a:lnTo>
                  <a:lnTo>
                    <a:pt x="867820" y="1251067"/>
                  </a:lnTo>
                  <a:lnTo>
                    <a:pt x="872582" y="1240581"/>
                  </a:lnTo>
                  <a:lnTo>
                    <a:pt x="877026" y="1229141"/>
                  </a:lnTo>
                  <a:lnTo>
                    <a:pt x="880517" y="1218020"/>
                  </a:lnTo>
                  <a:lnTo>
                    <a:pt x="883374" y="1206580"/>
                  </a:lnTo>
                  <a:lnTo>
                    <a:pt x="885913" y="1194823"/>
                  </a:lnTo>
                  <a:lnTo>
                    <a:pt x="887818" y="1183066"/>
                  </a:lnTo>
                  <a:lnTo>
                    <a:pt x="889405" y="1171308"/>
                  </a:lnTo>
                  <a:lnTo>
                    <a:pt x="890357" y="1158916"/>
                  </a:lnTo>
                  <a:lnTo>
                    <a:pt x="890675" y="1146523"/>
                  </a:lnTo>
                  <a:lnTo>
                    <a:pt x="890357" y="1137308"/>
                  </a:lnTo>
                  <a:lnTo>
                    <a:pt x="889722" y="1127775"/>
                  </a:lnTo>
                  <a:lnTo>
                    <a:pt x="889087" y="1118877"/>
                  </a:lnTo>
                  <a:lnTo>
                    <a:pt x="887818" y="1109662"/>
                  </a:lnTo>
                  <a:lnTo>
                    <a:pt x="1083030" y="1109662"/>
                  </a:lnTo>
                  <a:lnTo>
                    <a:pt x="1091917" y="1119513"/>
                  </a:lnTo>
                  <a:lnTo>
                    <a:pt x="1100488" y="1129363"/>
                  </a:lnTo>
                  <a:lnTo>
                    <a:pt x="1108423" y="1139850"/>
                  </a:lnTo>
                  <a:lnTo>
                    <a:pt x="1116359" y="1150018"/>
                  </a:lnTo>
                  <a:lnTo>
                    <a:pt x="1123659" y="1160504"/>
                  </a:lnTo>
                  <a:lnTo>
                    <a:pt x="1130960" y="1171308"/>
                  </a:lnTo>
                  <a:lnTo>
                    <a:pt x="1137943" y="1182112"/>
                  </a:lnTo>
                  <a:lnTo>
                    <a:pt x="1144609" y="1192916"/>
                  </a:lnTo>
                  <a:lnTo>
                    <a:pt x="1150957" y="1204038"/>
                  </a:lnTo>
                  <a:lnTo>
                    <a:pt x="1156988" y="1215160"/>
                  </a:lnTo>
                  <a:lnTo>
                    <a:pt x="1162702" y="1226281"/>
                  </a:lnTo>
                  <a:lnTo>
                    <a:pt x="1168415" y="1238039"/>
                  </a:lnTo>
                  <a:lnTo>
                    <a:pt x="1173494" y="1249478"/>
                  </a:lnTo>
                  <a:lnTo>
                    <a:pt x="1178572" y="1260918"/>
                  </a:lnTo>
                  <a:lnTo>
                    <a:pt x="1183016" y="1272993"/>
                  </a:lnTo>
                  <a:lnTo>
                    <a:pt x="1187460" y="1284750"/>
                  </a:lnTo>
                  <a:lnTo>
                    <a:pt x="1191587" y="1296825"/>
                  </a:lnTo>
                  <a:lnTo>
                    <a:pt x="1195396" y="1309218"/>
                  </a:lnTo>
                  <a:lnTo>
                    <a:pt x="1199205" y="1321293"/>
                  </a:lnTo>
                  <a:lnTo>
                    <a:pt x="1202696" y="1334004"/>
                  </a:lnTo>
                  <a:lnTo>
                    <a:pt x="1205870" y="1346396"/>
                  </a:lnTo>
                  <a:lnTo>
                    <a:pt x="1208727" y="1359107"/>
                  </a:lnTo>
                  <a:lnTo>
                    <a:pt x="1211266" y="1372135"/>
                  </a:lnTo>
                  <a:lnTo>
                    <a:pt x="1213488" y="1384846"/>
                  </a:lnTo>
                  <a:lnTo>
                    <a:pt x="1215710" y="1398192"/>
                  </a:lnTo>
                  <a:lnTo>
                    <a:pt x="1217615" y="1411220"/>
                  </a:lnTo>
                  <a:lnTo>
                    <a:pt x="1219202" y="1424249"/>
                  </a:lnTo>
                  <a:lnTo>
                    <a:pt x="1220789" y="1437912"/>
                  </a:lnTo>
                  <a:lnTo>
                    <a:pt x="1221741" y="1451259"/>
                  </a:lnTo>
                  <a:lnTo>
                    <a:pt x="1222694" y="1464922"/>
                  </a:lnTo>
                  <a:lnTo>
                    <a:pt x="1223646" y="1478586"/>
                  </a:lnTo>
                  <a:lnTo>
                    <a:pt x="1223963" y="1492250"/>
                  </a:lnTo>
                  <a:lnTo>
                    <a:pt x="0" y="1492250"/>
                  </a:lnTo>
                  <a:lnTo>
                    <a:pt x="635" y="1479222"/>
                  </a:lnTo>
                  <a:lnTo>
                    <a:pt x="953" y="1466193"/>
                  </a:lnTo>
                  <a:lnTo>
                    <a:pt x="1905" y="1453165"/>
                  </a:lnTo>
                  <a:lnTo>
                    <a:pt x="2857" y="1440455"/>
                  </a:lnTo>
                  <a:lnTo>
                    <a:pt x="3809" y="1427426"/>
                  </a:lnTo>
                  <a:lnTo>
                    <a:pt x="5396" y="1414716"/>
                  </a:lnTo>
                  <a:lnTo>
                    <a:pt x="6983" y="1402323"/>
                  </a:lnTo>
                  <a:lnTo>
                    <a:pt x="8888" y="1389295"/>
                  </a:lnTo>
                  <a:lnTo>
                    <a:pt x="11110" y="1376902"/>
                  </a:lnTo>
                  <a:lnTo>
                    <a:pt x="13649" y="1364827"/>
                  </a:lnTo>
                  <a:lnTo>
                    <a:pt x="16189" y="1352116"/>
                  </a:lnTo>
                  <a:lnTo>
                    <a:pt x="19363" y="1340041"/>
                  </a:lnTo>
                  <a:lnTo>
                    <a:pt x="22537" y="1327330"/>
                  </a:lnTo>
                  <a:lnTo>
                    <a:pt x="25711" y="1315573"/>
                  </a:lnTo>
                  <a:lnTo>
                    <a:pt x="29520" y="1303498"/>
                  </a:lnTo>
                  <a:lnTo>
                    <a:pt x="33964" y="1291105"/>
                  </a:lnTo>
                  <a:lnTo>
                    <a:pt x="38090" y="1279348"/>
                  </a:lnTo>
                  <a:lnTo>
                    <a:pt x="42534" y="1267591"/>
                  </a:lnTo>
                  <a:lnTo>
                    <a:pt x="47295" y="1255516"/>
                  </a:lnTo>
                  <a:lnTo>
                    <a:pt x="52374" y="1244076"/>
                  </a:lnTo>
                  <a:lnTo>
                    <a:pt x="57770" y="1232319"/>
                  </a:lnTo>
                  <a:lnTo>
                    <a:pt x="63166" y="1220880"/>
                  </a:lnTo>
                  <a:lnTo>
                    <a:pt x="69515" y="1209440"/>
                  </a:lnTo>
                  <a:lnTo>
                    <a:pt x="75546" y="1197683"/>
                  </a:lnTo>
                  <a:lnTo>
                    <a:pt x="81894" y="1186561"/>
                  </a:lnTo>
                  <a:lnTo>
                    <a:pt x="88560" y="1175439"/>
                  </a:lnTo>
                  <a:lnTo>
                    <a:pt x="95543" y="1164000"/>
                  </a:lnTo>
                  <a:lnTo>
                    <a:pt x="102844" y="1153196"/>
                  </a:lnTo>
                  <a:lnTo>
                    <a:pt x="110462" y="1142074"/>
                  </a:lnTo>
                  <a:lnTo>
                    <a:pt x="118397" y="1130952"/>
                  </a:lnTo>
                  <a:lnTo>
                    <a:pt x="126333" y="1120466"/>
                  </a:lnTo>
                  <a:lnTo>
                    <a:pt x="134903" y="1109662"/>
                  </a:lnTo>
                  <a:close/>
                  <a:moveTo>
                    <a:pt x="758278" y="385367"/>
                  </a:moveTo>
                  <a:lnTo>
                    <a:pt x="748429" y="394580"/>
                  </a:lnTo>
                  <a:lnTo>
                    <a:pt x="738263" y="403475"/>
                  </a:lnTo>
                  <a:lnTo>
                    <a:pt x="727779" y="412371"/>
                  </a:lnTo>
                  <a:lnTo>
                    <a:pt x="717295" y="420949"/>
                  </a:lnTo>
                  <a:lnTo>
                    <a:pt x="705858" y="429209"/>
                  </a:lnTo>
                  <a:lnTo>
                    <a:pt x="694738" y="437151"/>
                  </a:lnTo>
                  <a:lnTo>
                    <a:pt x="683301" y="445094"/>
                  </a:lnTo>
                  <a:lnTo>
                    <a:pt x="671546" y="452718"/>
                  </a:lnTo>
                  <a:lnTo>
                    <a:pt x="659474" y="460025"/>
                  </a:lnTo>
                  <a:lnTo>
                    <a:pt x="646766" y="466697"/>
                  </a:lnTo>
                  <a:lnTo>
                    <a:pt x="634376" y="473369"/>
                  </a:lnTo>
                  <a:lnTo>
                    <a:pt x="621350" y="479723"/>
                  </a:lnTo>
                  <a:lnTo>
                    <a:pt x="607689" y="486077"/>
                  </a:lnTo>
                  <a:lnTo>
                    <a:pt x="594346" y="491795"/>
                  </a:lnTo>
                  <a:lnTo>
                    <a:pt x="580050" y="496878"/>
                  </a:lnTo>
                  <a:lnTo>
                    <a:pt x="565753" y="501961"/>
                  </a:lnTo>
                  <a:lnTo>
                    <a:pt x="552728" y="488618"/>
                  </a:lnTo>
                  <a:lnTo>
                    <a:pt x="567024" y="478770"/>
                  </a:lnTo>
                  <a:lnTo>
                    <a:pt x="581321" y="468921"/>
                  </a:lnTo>
                  <a:lnTo>
                    <a:pt x="595935" y="459072"/>
                  </a:lnTo>
                  <a:lnTo>
                    <a:pt x="609913" y="448588"/>
                  </a:lnTo>
                  <a:lnTo>
                    <a:pt x="624210" y="438104"/>
                  </a:lnTo>
                  <a:lnTo>
                    <a:pt x="637871" y="427303"/>
                  </a:lnTo>
                  <a:lnTo>
                    <a:pt x="651849" y="415866"/>
                  </a:lnTo>
                  <a:lnTo>
                    <a:pt x="665510" y="404429"/>
                  </a:lnTo>
                  <a:lnTo>
                    <a:pt x="648672" y="414595"/>
                  </a:lnTo>
                  <a:lnTo>
                    <a:pt x="631517" y="424126"/>
                  </a:lnTo>
                  <a:lnTo>
                    <a:pt x="614043" y="432704"/>
                  </a:lnTo>
                  <a:lnTo>
                    <a:pt x="596888" y="440646"/>
                  </a:lnTo>
                  <a:lnTo>
                    <a:pt x="579097" y="447953"/>
                  </a:lnTo>
                  <a:lnTo>
                    <a:pt x="561306" y="454942"/>
                  </a:lnTo>
                  <a:lnTo>
                    <a:pt x="542879" y="460979"/>
                  </a:lnTo>
                  <a:lnTo>
                    <a:pt x="524771" y="466379"/>
                  </a:lnTo>
                  <a:lnTo>
                    <a:pt x="512380" y="469556"/>
                  </a:lnTo>
                  <a:lnTo>
                    <a:pt x="500308" y="472416"/>
                  </a:lnTo>
                  <a:lnTo>
                    <a:pt x="488235" y="475275"/>
                  </a:lnTo>
                  <a:lnTo>
                    <a:pt x="475528" y="477499"/>
                  </a:lnTo>
                  <a:lnTo>
                    <a:pt x="463137" y="479723"/>
                  </a:lnTo>
                  <a:lnTo>
                    <a:pt x="450430" y="481629"/>
                  </a:lnTo>
                  <a:lnTo>
                    <a:pt x="438039" y="483853"/>
                  </a:lnTo>
                  <a:lnTo>
                    <a:pt x="425332" y="485124"/>
                  </a:lnTo>
                  <a:lnTo>
                    <a:pt x="412306" y="486394"/>
                  </a:lnTo>
                  <a:lnTo>
                    <a:pt x="399598" y="487347"/>
                  </a:lnTo>
                  <a:lnTo>
                    <a:pt x="386573" y="488301"/>
                  </a:lnTo>
                  <a:lnTo>
                    <a:pt x="373865" y="488936"/>
                  </a:lnTo>
                  <a:lnTo>
                    <a:pt x="360839" y="489254"/>
                  </a:lnTo>
                  <a:lnTo>
                    <a:pt x="347814" y="489254"/>
                  </a:lnTo>
                  <a:lnTo>
                    <a:pt x="334788" y="489254"/>
                  </a:lnTo>
                  <a:lnTo>
                    <a:pt x="321445" y="488936"/>
                  </a:lnTo>
                  <a:lnTo>
                    <a:pt x="323351" y="514034"/>
                  </a:lnTo>
                  <a:lnTo>
                    <a:pt x="325893" y="538814"/>
                  </a:lnTo>
                  <a:lnTo>
                    <a:pt x="328752" y="562959"/>
                  </a:lnTo>
                  <a:lnTo>
                    <a:pt x="331929" y="586469"/>
                  </a:lnTo>
                  <a:lnTo>
                    <a:pt x="335741" y="609025"/>
                  </a:lnTo>
                  <a:lnTo>
                    <a:pt x="339871" y="630947"/>
                  </a:lnTo>
                  <a:lnTo>
                    <a:pt x="344319" y="652550"/>
                  </a:lnTo>
                  <a:lnTo>
                    <a:pt x="349084" y="672883"/>
                  </a:lnTo>
                  <a:lnTo>
                    <a:pt x="354485" y="693215"/>
                  </a:lnTo>
                  <a:lnTo>
                    <a:pt x="360839" y="712595"/>
                  </a:lnTo>
                  <a:lnTo>
                    <a:pt x="367193" y="731021"/>
                  </a:lnTo>
                  <a:lnTo>
                    <a:pt x="373865" y="748812"/>
                  </a:lnTo>
                  <a:lnTo>
                    <a:pt x="380854" y="765968"/>
                  </a:lnTo>
                  <a:lnTo>
                    <a:pt x="388796" y="782488"/>
                  </a:lnTo>
                  <a:lnTo>
                    <a:pt x="397057" y="798055"/>
                  </a:lnTo>
                  <a:lnTo>
                    <a:pt x="401187" y="805680"/>
                  </a:lnTo>
                  <a:lnTo>
                    <a:pt x="405634" y="813305"/>
                  </a:lnTo>
                  <a:lnTo>
                    <a:pt x="410082" y="820294"/>
                  </a:lnTo>
                  <a:lnTo>
                    <a:pt x="414530" y="826966"/>
                  </a:lnTo>
                  <a:lnTo>
                    <a:pt x="418978" y="833637"/>
                  </a:lnTo>
                  <a:lnTo>
                    <a:pt x="424061" y="839991"/>
                  </a:lnTo>
                  <a:lnTo>
                    <a:pt x="428826" y="846663"/>
                  </a:lnTo>
                  <a:lnTo>
                    <a:pt x="433909" y="852699"/>
                  </a:lnTo>
                  <a:lnTo>
                    <a:pt x="438993" y="858418"/>
                  </a:lnTo>
                  <a:lnTo>
                    <a:pt x="444076" y="864136"/>
                  </a:lnTo>
                  <a:lnTo>
                    <a:pt x="449476" y="869855"/>
                  </a:lnTo>
                  <a:lnTo>
                    <a:pt x="455195" y="875256"/>
                  </a:lnTo>
                  <a:lnTo>
                    <a:pt x="460596" y="880339"/>
                  </a:lnTo>
                  <a:lnTo>
                    <a:pt x="466314" y="885422"/>
                  </a:lnTo>
                  <a:lnTo>
                    <a:pt x="472033" y="890187"/>
                  </a:lnTo>
                  <a:lnTo>
                    <a:pt x="478069" y="894635"/>
                  </a:lnTo>
                  <a:lnTo>
                    <a:pt x="483788" y="899083"/>
                  </a:lnTo>
                  <a:lnTo>
                    <a:pt x="490459" y="903213"/>
                  </a:lnTo>
                  <a:lnTo>
                    <a:pt x="496496" y="907661"/>
                  </a:lnTo>
                  <a:lnTo>
                    <a:pt x="503167" y="911473"/>
                  </a:lnTo>
                  <a:lnTo>
                    <a:pt x="509521" y="914968"/>
                  </a:lnTo>
                  <a:lnTo>
                    <a:pt x="516193" y="918462"/>
                  </a:lnTo>
                  <a:lnTo>
                    <a:pt x="523182" y="921639"/>
                  </a:lnTo>
                  <a:lnTo>
                    <a:pt x="530171" y="924499"/>
                  </a:lnTo>
                  <a:lnTo>
                    <a:pt x="537161" y="927358"/>
                  </a:lnTo>
                  <a:lnTo>
                    <a:pt x="544150" y="930217"/>
                  </a:lnTo>
                  <a:lnTo>
                    <a:pt x="551775" y="932441"/>
                  </a:lnTo>
                  <a:lnTo>
                    <a:pt x="559082" y="934665"/>
                  </a:lnTo>
                  <a:lnTo>
                    <a:pt x="566707" y="936571"/>
                  </a:lnTo>
                  <a:lnTo>
                    <a:pt x="574331" y="938477"/>
                  </a:lnTo>
                  <a:lnTo>
                    <a:pt x="581956" y="940384"/>
                  </a:lnTo>
                  <a:lnTo>
                    <a:pt x="590216" y="941972"/>
                  </a:lnTo>
                  <a:lnTo>
                    <a:pt x="598158" y="942925"/>
                  </a:lnTo>
                  <a:lnTo>
                    <a:pt x="606419" y="943878"/>
                  </a:lnTo>
                  <a:lnTo>
                    <a:pt x="614361" y="942925"/>
                  </a:lnTo>
                  <a:lnTo>
                    <a:pt x="622621" y="941972"/>
                  </a:lnTo>
                  <a:lnTo>
                    <a:pt x="630564" y="940384"/>
                  </a:lnTo>
                  <a:lnTo>
                    <a:pt x="638506" y="938477"/>
                  </a:lnTo>
                  <a:lnTo>
                    <a:pt x="646131" y="936571"/>
                  </a:lnTo>
                  <a:lnTo>
                    <a:pt x="653755" y="934665"/>
                  </a:lnTo>
                  <a:lnTo>
                    <a:pt x="661062" y="932441"/>
                  </a:lnTo>
                  <a:lnTo>
                    <a:pt x="668369" y="930217"/>
                  </a:lnTo>
                  <a:lnTo>
                    <a:pt x="675676" y="927358"/>
                  </a:lnTo>
                  <a:lnTo>
                    <a:pt x="682983" y="924499"/>
                  </a:lnTo>
                  <a:lnTo>
                    <a:pt x="689655" y="921639"/>
                  </a:lnTo>
                  <a:lnTo>
                    <a:pt x="696327" y="918462"/>
                  </a:lnTo>
                  <a:lnTo>
                    <a:pt x="702998" y="914968"/>
                  </a:lnTo>
                  <a:lnTo>
                    <a:pt x="709670" y="911473"/>
                  </a:lnTo>
                  <a:lnTo>
                    <a:pt x="716342" y="907661"/>
                  </a:lnTo>
                  <a:lnTo>
                    <a:pt x="722696" y="903213"/>
                  </a:lnTo>
                  <a:lnTo>
                    <a:pt x="728732" y="899083"/>
                  </a:lnTo>
                  <a:lnTo>
                    <a:pt x="734768" y="894635"/>
                  </a:lnTo>
                  <a:lnTo>
                    <a:pt x="740487" y="890187"/>
                  </a:lnTo>
                  <a:lnTo>
                    <a:pt x="746840" y="885422"/>
                  </a:lnTo>
                  <a:lnTo>
                    <a:pt x="752241" y="880339"/>
                  </a:lnTo>
                  <a:lnTo>
                    <a:pt x="757960" y="875256"/>
                  </a:lnTo>
                  <a:lnTo>
                    <a:pt x="763361" y="869855"/>
                  </a:lnTo>
                  <a:lnTo>
                    <a:pt x="768762" y="864136"/>
                  </a:lnTo>
                  <a:lnTo>
                    <a:pt x="773845" y="858418"/>
                  </a:lnTo>
                  <a:lnTo>
                    <a:pt x="779246" y="852699"/>
                  </a:lnTo>
                  <a:lnTo>
                    <a:pt x="784011" y="846663"/>
                  </a:lnTo>
                  <a:lnTo>
                    <a:pt x="788776" y="839991"/>
                  </a:lnTo>
                  <a:lnTo>
                    <a:pt x="793542" y="833637"/>
                  </a:lnTo>
                  <a:lnTo>
                    <a:pt x="798307" y="826966"/>
                  </a:lnTo>
                  <a:lnTo>
                    <a:pt x="802755" y="820294"/>
                  </a:lnTo>
                  <a:lnTo>
                    <a:pt x="806885" y="813305"/>
                  </a:lnTo>
                  <a:lnTo>
                    <a:pt x="811968" y="805362"/>
                  </a:lnTo>
                  <a:lnTo>
                    <a:pt x="816416" y="797420"/>
                  </a:lnTo>
                  <a:lnTo>
                    <a:pt x="820546" y="789160"/>
                  </a:lnTo>
                  <a:lnTo>
                    <a:pt x="824676" y="780900"/>
                  </a:lnTo>
                  <a:lnTo>
                    <a:pt x="828806" y="772004"/>
                  </a:lnTo>
                  <a:lnTo>
                    <a:pt x="832936" y="763426"/>
                  </a:lnTo>
                  <a:lnTo>
                    <a:pt x="836431" y="754531"/>
                  </a:lnTo>
                  <a:lnTo>
                    <a:pt x="840243" y="745318"/>
                  </a:lnTo>
                  <a:lnTo>
                    <a:pt x="847550" y="726256"/>
                  </a:lnTo>
                  <a:lnTo>
                    <a:pt x="853904" y="706558"/>
                  </a:lnTo>
                  <a:lnTo>
                    <a:pt x="859940" y="686226"/>
                  </a:lnTo>
                  <a:lnTo>
                    <a:pt x="865341" y="664622"/>
                  </a:lnTo>
                  <a:lnTo>
                    <a:pt x="870424" y="642701"/>
                  </a:lnTo>
                  <a:lnTo>
                    <a:pt x="875190" y="620145"/>
                  </a:lnTo>
                  <a:lnTo>
                    <a:pt x="879320" y="596318"/>
                  </a:lnTo>
                  <a:lnTo>
                    <a:pt x="882815" y="572173"/>
                  </a:lnTo>
                  <a:lnTo>
                    <a:pt x="885992" y="547075"/>
                  </a:lnTo>
                  <a:lnTo>
                    <a:pt x="888533" y="521659"/>
                  </a:lnTo>
                  <a:lnTo>
                    <a:pt x="890757" y="494972"/>
                  </a:lnTo>
                  <a:lnTo>
                    <a:pt x="892345" y="467968"/>
                  </a:lnTo>
                  <a:lnTo>
                    <a:pt x="758278" y="385367"/>
                  </a:lnTo>
                  <a:close/>
                  <a:moveTo>
                    <a:pt x="591805" y="277985"/>
                  </a:moveTo>
                  <a:lnTo>
                    <a:pt x="364016" y="393309"/>
                  </a:lnTo>
                  <a:lnTo>
                    <a:pt x="380854" y="393627"/>
                  </a:lnTo>
                  <a:lnTo>
                    <a:pt x="398010" y="393309"/>
                  </a:lnTo>
                  <a:lnTo>
                    <a:pt x="414848" y="392356"/>
                  </a:lnTo>
                  <a:lnTo>
                    <a:pt x="431685" y="390450"/>
                  </a:lnTo>
                  <a:lnTo>
                    <a:pt x="447888" y="388226"/>
                  </a:lnTo>
                  <a:lnTo>
                    <a:pt x="464408" y="385049"/>
                  </a:lnTo>
                  <a:lnTo>
                    <a:pt x="480611" y="380601"/>
                  </a:lnTo>
                  <a:lnTo>
                    <a:pt x="496496" y="376153"/>
                  </a:lnTo>
                  <a:lnTo>
                    <a:pt x="512380" y="370753"/>
                  </a:lnTo>
                  <a:lnTo>
                    <a:pt x="528265" y="364716"/>
                  </a:lnTo>
                  <a:lnTo>
                    <a:pt x="543515" y="357727"/>
                  </a:lnTo>
                  <a:lnTo>
                    <a:pt x="559082" y="349785"/>
                  </a:lnTo>
                  <a:lnTo>
                    <a:pt x="574014" y="341524"/>
                  </a:lnTo>
                  <a:lnTo>
                    <a:pt x="589263" y="332311"/>
                  </a:lnTo>
                  <a:lnTo>
                    <a:pt x="603877" y="322463"/>
                  </a:lnTo>
                  <a:lnTo>
                    <a:pt x="618491" y="311343"/>
                  </a:lnTo>
                  <a:lnTo>
                    <a:pt x="591805" y="277985"/>
                  </a:lnTo>
                  <a:close/>
                  <a:moveTo>
                    <a:pt x="431050" y="96580"/>
                  </a:moveTo>
                  <a:lnTo>
                    <a:pt x="414212" y="106429"/>
                  </a:lnTo>
                  <a:lnTo>
                    <a:pt x="398645" y="116277"/>
                  </a:lnTo>
                  <a:lnTo>
                    <a:pt x="383078" y="127079"/>
                  </a:lnTo>
                  <a:lnTo>
                    <a:pt x="368782" y="137563"/>
                  </a:lnTo>
                  <a:lnTo>
                    <a:pt x="354485" y="148682"/>
                  </a:lnTo>
                  <a:lnTo>
                    <a:pt x="341460" y="160437"/>
                  </a:lnTo>
                  <a:lnTo>
                    <a:pt x="328752" y="172192"/>
                  </a:lnTo>
                  <a:lnTo>
                    <a:pt x="316679" y="184582"/>
                  </a:lnTo>
                  <a:lnTo>
                    <a:pt x="305242" y="197290"/>
                  </a:lnTo>
                  <a:lnTo>
                    <a:pt x="294758" y="209998"/>
                  </a:lnTo>
                  <a:lnTo>
                    <a:pt x="284592" y="223659"/>
                  </a:lnTo>
                  <a:lnTo>
                    <a:pt x="279827" y="230330"/>
                  </a:lnTo>
                  <a:lnTo>
                    <a:pt x="275379" y="237320"/>
                  </a:lnTo>
                  <a:lnTo>
                    <a:pt x="270931" y="244309"/>
                  </a:lnTo>
                  <a:lnTo>
                    <a:pt x="266801" y="251298"/>
                  </a:lnTo>
                  <a:lnTo>
                    <a:pt x="262671" y="258923"/>
                  </a:lnTo>
                  <a:lnTo>
                    <a:pt x="258541" y="265912"/>
                  </a:lnTo>
                  <a:lnTo>
                    <a:pt x="254729" y="273220"/>
                  </a:lnTo>
                  <a:lnTo>
                    <a:pt x="251234" y="280844"/>
                  </a:lnTo>
                  <a:lnTo>
                    <a:pt x="247739" y="288469"/>
                  </a:lnTo>
                  <a:lnTo>
                    <a:pt x="244562" y="296094"/>
                  </a:lnTo>
                  <a:lnTo>
                    <a:pt x="255046" y="284021"/>
                  </a:lnTo>
                  <a:lnTo>
                    <a:pt x="265848" y="272266"/>
                  </a:lnTo>
                  <a:lnTo>
                    <a:pt x="276967" y="260829"/>
                  </a:lnTo>
                  <a:lnTo>
                    <a:pt x="288404" y="249075"/>
                  </a:lnTo>
                  <a:lnTo>
                    <a:pt x="300477" y="238273"/>
                  </a:lnTo>
                  <a:lnTo>
                    <a:pt x="312232" y="227471"/>
                  </a:lnTo>
                  <a:lnTo>
                    <a:pt x="325257" y="216352"/>
                  </a:lnTo>
                  <a:lnTo>
                    <a:pt x="337965" y="206185"/>
                  </a:lnTo>
                  <a:lnTo>
                    <a:pt x="350991" y="196019"/>
                  </a:lnTo>
                  <a:lnTo>
                    <a:pt x="364652" y="185853"/>
                  </a:lnTo>
                  <a:lnTo>
                    <a:pt x="378630" y="176004"/>
                  </a:lnTo>
                  <a:lnTo>
                    <a:pt x="392927" y="166473"/>
                  </a:lnTo>
                  <a:lnTo>
                    <a:pt x="407223" y="157260"/>
                  </a:lnTo>
                  <a:lnTo>
                    <a:pt x="422472" y="148047"/>
                  </a:lnTo>
                  <a:lnTo>
                    <a:pt x="437404" y="139151"/>
                  </a:lnTo>
                  <a:lnTo>
                    <a:pt x="453289" y="130574"/>
                  </a:lnTo>
                  <a:lnTo>
                    <a:pt x="431050" y="96580"/>
                  </a:lnTo>
                  <a:close/>
                  <a:moveTo>
                    <a:pt x="594346" y="0"/>
                  </a:moveTo>
                  <a:lnTo>
                    <a:pt x="611819" y="0"/>
                  </a:lnTo>
                  <a:lnTo>
                    <a:pt x="629610" y="635"/>
                  </a:lnTo>
                  <a:lnTo>
                    <a:pt x="646766" y="1588"/>
                  </a:lnTo>
                  <a:lnTo>
                    <a:pt x="664557" y="3495"/>
                  </a:lnTo>
                  <a:lnTo>
                    <a:pt x="682030" y="6036"/>
                  </a:lnTo>
                  <a:lnTo>
                    <a:pt x="699186" y="8895"/>
                  </a:lnTo>
                  <a:lnTo>
                    <a:pt x="716659" y="12708"/>
                  </a:lnTo>
                  <a:lnTo>
                    <a:pt x="733497" y="16838"/>
                  </a:lnTo>
                  <a:lnTo>
                    <a:pt x="750653" y="21921"/>
                  </a:lnTo>
                  <a:lnTo>
                    <a:pt x="767491" y="27640"/>
                  </a:lnTo>
                  <a:lnTo>
                    <a:pt x="784011" y="33994"/>
                  </a:lnTo>
                  <a:lnTo>
                    <a:pt x="800213" y="40665"/>
                  </a:lnTo>
                  <a:lnTo>
                    <a:pt x="816734" y="48290"/>
                  </a:lnTo>
                  <a:lnTo>
                    <a:pt x="832301" y="56232"/>
                  </a:lnTo>
                  <a:lnTo>
                    <a:pt x="848186" y="65446"/>
                  </a:lnTo>
                  <a:lnTo>
                    <a:pt x="863435" y="74977"/>
                  </a:lnTo>
                  <a:lnTo>
                    <a:pt x="878685" y="84825"/>
                  </a:lnTo>
                  <a:lnTo>
                    <a:pt x="893299" y="95945"/>
                  </a:lnTo>
                  <a:lnTo>
                    <a:pt x="907595" y="107382"/>
                  </a:lnTo>
                  <a:lnTo>
                    <a:pt x="921574" y="119454"/>
                  </a:lnTo>
                  <a:lnTo>
                    <a:pt x="934917" y="132162"/>
                  </a:lnTo>
                  <a:lnTo>
                    <a:pt x="941906" y="138834"/>
                  </a:lnTo>
                  <a:lnTo>
                    <a:pt x="948260" y="145505"/>
                  </a:lnTo>
                  <a:lnTo>
                    <a:pt x="954614" y="152495"/>
                  </a:lnTo>
                  <a:lnTo>
                    <a:pt x="960968" y="159802"/>
                  </a:lnTo>
                  <a:lnTo>
                    <a:pt x="967004" y="167109"/>
                  </a:lnTo>
                  <a:lnTo>
                    <a:pt x="973358" y="174416"/>
                  </a:lnTo>
                  <a:lnTo>
                    <a:pt x="979077" y="182040"/>
                  </a:lnTo>
                  <a:lnTo>
                    <a:pt x="984795" y="189983"/>
                  </a:lnTo>
                  <a:lnTo>
                    <a:pt x="990514" y="197925"/>
                  </a:lnTo>
                  <a:lnTo>
                    <a:pt x="996232" y="205868"/>
                  </a:lnTo>
                  <a:lnTo>
                    <a:pt x="1001315" y="214128"/>
                  </a:lnTo>
                  <a:lnTo>
                    <a:pt x="1007034" y="222706"/>
                  </a:lnTo>
                  <a:lnTo>
                    <a:pt x="1012117" y="231284"/>
                  </a:lnTo>
                  <a:lnTo>
                    <a:pt x="1017200" y="240179"/>
                  </a:lnTo>
                  <a:lnTo>
                    <a:pt x="1021966" y="249075"/>
                  </a:lnTo>
                  <a:lnTo>
                    <a:pt x="1026731" y="258288"/>
                  </a:lnTo>
                  <a:lnTo>
                    <a:pt x="1031179" y="267501"/>
                  </a:lnTo>
                  <a:lnTo>
                    <a:pt x="1035944" y="276714"/>
                  </a:lnTo>
                  <a:lnTo>
                    <a:pt x="1040074" y="286563"/>
                  </a:lnTo>
                  <a:lnTo>
                    <a:pt x="1044204" y="296411"/>
                  </a:lnTo>
                  <a:lnTo>
                    <a:pt x="1048017" y="306260"/>
                  </a:lnTo>
                  <a:lnTo>
                    <a:pt x="1051829" y="316426"/>
                  </a:lnTo>
                  <a:lnTo>
                    <a:pt x="1130300" y="928946"/>
                  </a:lnTo>
                  <a:lnTo>
                    <a:pt x="818958" y="928946"/>
                  </a:lnTo>
                  <a:lnTo>
                    <a:pt x="806885" y="940701"/>
                  </a:lnTo>
                  <a:lnTo>
                    <a:pt x="794813" y="951185"/>
                  </a:lnTo>
                  <a:lnTo>
                    <a:pt x="782422" y="961352"/>
                  </a:lnTo>
                  <a:lnTo>
                    <a:pt x="769397" y="970247"/>
                  </a:lnTo>
                  <a:lnTo>
                    <a:pt x="756689" y="979143"/>
                  </a:lnTo>
                  <a:lnTo>
                    <a:pt x="743346" y="986767"/>
                  </a:lnTo>
                  <a:lnTo>
                    <a:pt x="730320" y="993757"/>
                  </a:lnTo>
                  <a:lnTo>
                    <a:pt x="716977" y="1000111"/>
                  </a:lnTo>
                  <a:lnTo>
                    <a:pt x="703316" y="1005829"/>
                  </a:lnTo>
                  <a:lnTo>
                    <a:pt x="689973" y="1010595"/>
                  </a:lnTo>
                  <a:lnTo>
                    <a:pt x="675994" y="1014725"/>
                  </a:lnTo>
                  <a:lnTo>
                    <a:pt x="662333" y="1017902"/>
                  </a:lnTo>
                  <a:lnTo>
                    <a:pt x="648355" y="1020761"/>
                  </a:lnTo>
                  <a:lnTo>
                    <a:pt x="634376" y="1022349"/>
                  </a:lnTo>
                  <a:lnTo>
                    <a:pt x="620397" y="1023620"/>
                  </a:lnTo>
                  <a:lnTo>
                    <a:pt x="606419" y="1023938"/>
                  </a:lnTo>
                  <a:lnTo>
                    <a:pt x="592440" y="1023620"/>
                  </a:lnTo>
                  <a:lnTo>
                    <a:pt x="578144" y="1022349"/>
                  </a:lnTo>
                  <a:lnTo>
                    <a:pt x="564483" y="1020761"/>
                  </a:lnTo>
                  <a:lnTo>
                    <a:pt x="550822" y="1017902"/>
                  </a:lnTo>
                  <a:lnTo>
                    <a:pt x="536525" y="1014725"/>
                  </a:lnTo>
                  <a:lnTo>
                    <a:pt x="523182" y="1010595"/>
                  </a:lnTo>
                  <a:lnTo>
                    <a:pt x="509203" y="1005829"/>
                  </a:lnTo>
                  <a:lnTo>
                    <a:pt x="495860" y="1000111"/>
                  </a:lnTo>
                  <a:lnTo>
                    <a:pt x="482199" y="993757"/>
                  </a:lnTo>
                  <a:lnTo>
                    <a:pt x="469174" y="986767"/>
                  </a:lnTo>
                  <a:lnTo>
                    <a:pt x="456148" y="979143"/>
                  </a:lnTo>
                  <a:lnTo>
                    <a:pt x="443123" y="970247"/>
                  </a:lnTo>
                  <a:lnTo>
                    <a:pt x="430415" y="961352"/>
                  </a:lnTo>
                  <a:lnTo>
                    <a:pt x="417707" y="951185"/>
                  </a:lnTo>
                  <a:lnTo>
                    <a:pt x="405634" y="940701"/>
                  </a:lnTo>
                  <a:lnTo>
                    <a:pt x="393880" y="928946"/>
                  </a:lnTo>
                  <a:lnTo>
                    <a:pt x="103187" y="928946"/>
                  </a:lnTo>
                  <a:lnTo>
                    <a:pt x="158149" y="330087"/>
                  </a:lnTo>
                  <a:lnTo>
                    <a:pt x="161008" y="320239"/>
                  </a:lnTo>
                  <a:lnTo>
                    <a:pt x="164820" y="310390"/>
                  </a:lnTo>
                  <a:lnTo>
                    <a:pt x="168315" y="300859"/>
                  </a:lnTo>
                  <a:lnTo>
                    <a:pt x="171810" y="291328"/>
                  </a:lnTo>
                  <a:lnTo>
                    <a:pt x="175622" y="281797"/>
                  </a:lnTo>
                  <a:lnTo>
                    <a:pt x="179434" y="272584"/>
                  </a:lnTo>
                  <a:lnTo>
                    <a:pt x="183564" y="263689"/>
                  </a:lnTo>
                  <a:lnTo>
                    <a:pt x="187695" y="255111"/>
                  </a:lnTo>
                  <a:lnTo>
                    <a:pt x="192142" y="245898"/>
                  </a:lnTo>
                  <a:lnTo>
                    <a:pt x="197225" y="237637"/>
                  </a:lnTo>
                  <a:lnTo>
                    <a:pt x="201673" y="229060"/>
                  </a:lnTo>
                  <a:lnTo>
                    <a:pt x="206756" y="221117"/>
                  </a:lnTo>
                  <a:lnTo>
                    <a:pt x="211522" y="212539"/>
                  </a:lnTo>
                  <a:lnTo>
                    <a:pt x="216605" y="204597"/>
                  </a:lnTo>
                  <a:lnTo>
                    <a:pt x="222006" y="196972"/>
                  </a:lnTo>
                  <a:lnTo>
                    <a:pt x="227724" y="189347"/>
                  </a:lnTo>
                  <a:lnTo>
                    <a:pt x="233125" y="181723"/>
                  </a:lnTo>
                  <a:lnTo>
                    <a:pt x="238844" y="174416"/>
                  </a:lnTo>
                  <a:lnTo>
                    <a:pt x="250281" y="160119"/>
                  </a:lnTo>
                  <a:lnTo>
                    <a:pt x="262989" y="146141"/>
                  </a:lnTo>
                  <a:lnTo>
                    <a:pt x="275379" y="133115"/>
                  </a:lnTo>
                  <a:lnTo>
                    <a:pt x="288404" y="120407"/>
                  </a:lnTo>
                  <a:lnTo>
                    <a:pt x="302065" y="108652"/>
                  </a:lnTo>
                  <a:lnTo>
                    <a:pt x="316044" y="97533"/>
                  </a:lnTo>
                  <a:lnTo>
                    <a:pt x="330658" y="86731"/>
                  </a:lnTo>
                  <a:lnTo>
                    <a:pt x="345272" y="76883"/>
                  </a:lnTo>
                  <a:lnTo>
                    <a:pt x="360204" y="67352"/>
                  </a:lnTo>
                  <a:lnTo>
                    <a:pt x="375453" y="58774"/>
                  </a:lnTo>
                  <a:lnTo>
                    <a:pt x="391338" y="50196"/>
                  </a:lnTo>
                  <a:lnTo>
                    <a:pt x="407223" y="42571"/>
                  </a:lnTo>
                  <a:lnTo>
                    <a:pt x="423425" y="35900"/>
                  </a:lnTo>
                  <a:lnTo>
                    <a:pt x="439628" y="29546"/>
                  </a:lnTo>
                  <a:lnTo>
                    <a:pt x="456466" y="23510"/>
                  </a:lnTo>
                  <a:lnTo>
                    <a:pt x="472986" y="18426"/>
                  </a:lnTo>
                  <a:lnTo>
                    <a:pt x="490142" y="13979"/>
                  </a:lnTo>
                  <a:lnTo>
                    <a:pt x="507297" y="10166"/>
                  </a:lnTo>
                  <a:lnTo>
                    <a:pt x="524453" y="6989"/>
                  </a:lnTo>
                  <a:lnTo>
                    <a:pt x="541926" y="4130"/>
                  </a:lnTo>
                  <a:lnTo>
                    <a:pt x="559400" y="2224"/>
                  </a:lnTo>
                  <a:lnTo>
                    <a:pt x="576555" y="953"/>
                  </a:lnTo>
                  <a:lnTo>
                    <a:pt x="594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4" name="被选择回答问题的学生"/>
          <p:cNvSpPr/>
          <p:nvPr/>
        </p:nvSpPr>
        <p:spPr bwMode="auto">
          <a:xfrm>
            <a:off x="9755043" y="2608595"/>
            <a:ext cx="640080" cy="853440"/>
          </a:xfrm>
          <a:custGeom>
            <a:avLst/>
            <a:gdLst>
              <a:gd name="T0" fmla="*/ 852600388 w 2394"/>
              <a:gd name="T1" fmla="*/ 397320362 h 2775"/>
              <a:gd name="T2" fmla="*/ 113203081 w 2394"/>
              <a:gd name="T3" fmla="*/ 370383806 h 2775"/>
              <a:gd name="T4" fmla="*/ 194844271 w 2394"/>
              <a:gd name="T5" fmla="*/ 280312873 h 2775"/>
              <a:gd name="T6" fmla="*/ 770118057 w 2394"/>
              <a:gd name="T7" fmla="*/ 280312873 h 2775"/>
              <a:gd name="T8" fmla="*/ 842500219 w 2394"/>
              <a:gd name="T9" fmla="*/ 280312873 h 2775"/>
              <a:gd name="T10" fmla="*/ 948970287 w 2394"/>
              <a:gd name="T11" fmla="*/ 280312873 h 2775"/>
              <a:gd name="T12" fmla="*/ 948970287 w 2394"/>
              <a:gd name="T13" fmla="*/ 397320362 h 2775"/>
              <a:gd name="T14" fmla="*/ 483533076 w 2394"/>
              <a:gd name="T15" fmla="*/ 653222183 h 2775"/>
              <a:gd name="T16" fmla="*/ 186847926 w 2394"/>
              <a:gd name="T17" fmla="*/ 397320362 h 2775"/>
              <a:gd name="T18" fmla="*/ 836188100 w 2394"/>
              <a:gd name="T19" fmla="*/ 257164250 h 2775"/>
              <a:gd name="T20" fmla="*/ 483533076 w 2394"/>
              <a:gd name="T21" fmla="*/ 0 h 2775"/>
              <a:gd name="T22" fmla="*/ 555494992 w 2394"/>
              <a:gd name="T23" fmla="*/ 222651179 h 2775"/>
              <a:gd name="T24" fmla="*/ 609781938 w 2394"/>
              <a:gd name="T25" fmla="*/ 157833997 h 2775"/>
              <a:gd name="T26" fmla="*/ 537820022 w 2394"/>
              <a:gd name="T27" fmla="*/ 117428515 h 2775"/>
              <a:gd name="T28" fmla="*/ 611043972 w 2394"/>
              <a:gd name="T29" fmla="*/ 72393048 h 2775"/>
              <a:gd name="T30" fmla="*/ 506257482 w 2394"/>
              <a:gd name="T31" fmla="*/ 46718920 h 2775"/>
              <a:gd name="T32" fmla="*/ 542028317 w 2394"/>
              <a:gd name="T33" fmla="*/ 148995054 h 2775"/>
              <a:gd name="T34" fmla="*/ 566015406 w 2394"/>
              <a:gd name="T35" fmla="*/ 159938476 h 2775"/>
              <a:gd name="T36" fmla="*/ 553811415 w 2394"/>
              <a:gd name="T37" fmla="*/ 195292949 h 2775"/>
              <a:gd name="T38" fmla="*/ 542028317 w 2394"/>
              <a:gd name="T39" fmla="*/ 169618821 h 2775"/>
              <a:gd name="T40" fmla="*/ 501208046 w 2394"/>
              <a:gd name="T41" fmla="*/ 175090208 h 2775"/>
              <a:gd name="T42" fmla="*/ 305942881 w 2394"/>
              <a:gd name="T43" fmla="*/ 719722819 h 2775"/>
              <a:gd name="T44" fmla="*/ 469645507 w 2394"/>
              <a:gd name="T45" fmla="*/ 1025709819 h 2775"/>
              <a:gd name="T46" fmla="*/ 515936756 w 2394"/>
              <a:gd name="T47" fmla="*/ 845148225 h 2775"/>
              <a:gd name="T48" fmla="*/ 705310049 w 2394"/>
              <a:gd name="T49" fmla="*/ 807688624 h 2775"/>
              <a:gd name="T50" fmla="*/ 515936756 w 2394"/>
              <a:gd name="T51" fmla="*/ 845148225 h 2775"/>
              <a:gd name="T52" fmla="*/ 260072526 w 2394"/>
              <a:gd name="T53" fmla="*/ 794220346 h 2775"/>
              <a:gd name="T54" fmla="*/ 236927225 w 2394"/>
              <a:gd name="T55" fmla="*/ 840518241 h 2775"/>
              <a:gd name="T56" fmla="*/ 96790794 w 2394"/>
              <a:gd name="T57" fmla="*/ 1120831113 h 2775"/>
              <a:gd name="T58" fmla="*/ 806309138 w 2394"/>
              <a:gd name="T59" fmla="*/ 915857819 h 2775"/>
              <a:gd name="T60" fmla="*/ 727193315 w 2394"/>
              <a:gd name="T61" fmla="*/ 840518241 h 2775"/>
              <a:gd name="T62" fmla="*/ 789475957 w 2394"/>
              <a:gd name="T63" fmla="*/ 794220346 h 2775"/>
              <a:gd name="T64" fmla="*/ 983057545 w 2394"/>
              <a:gd name="T65" fmla="*/ 1167971059 h 2775"/>
              <a:gd name="T66" fmla="*/ 225143479 w 2394"/>
              <a:gd name="T67" fmla="*/ 1167971059 h 2775"/>
              <a:gd name="T68" fmla="*/ 119936094 w 2394"/>
              <a:gd name="T69" fmla="*/ 887658187 h 277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394" h="2775">
                <a:moveTo>
                  <a:pt x="2255" y="944"/>
                </a:moveTo>
                <a:cubicBezTo>
                  <a:pt x="2026" y="944"/>
                  <a:pt x="2026" y="944"/>
                  <a:pt x="2026" y="944"/>
                </a:cubicBezTo>
                <a:cubicBezTo>
                  <a:pt x="1993" y="1400"/>
                  <a:pt x="1614" y="1760"/>
                  <a:pt x="1149" y="1760"/>
                </a:cubicBezTo>
                <a:cubicBezTo>
                  <a:pt x="663" y="1760"/>
                  <a:pt x="269" y="1366"/>
                  <a:pt x="269" y="880"/>
                </a:cubicBezTo>
                <a:cubicBezTo>
                  <a:pt x="269" y="807"/>
                  <a:pt x="279" y="735"/>
                  <a:pt x="297" y="666"/>
                </a:cubicBezTo>
                <a:cubicBezTo>
                  <a:pt x="463" y="666"/>
                  <a:pt x="463" y="666"/>
                  <a:pt x="463" y="666"/>
                </a:cubicBezTo>
                <a:cubicBezTo>
                  <a:pt x="463" y="666"/>
                  <a:pt x="463" y="666"/>
                  <a:pt x="463" y="666"/>
                </a:cubicBezTo>
                <a:cubicBezTo>
                  <a:pt x="1830" y="666"/>
                  <a:pt x="1830" y="666"/>
                  <a:pt x="1830" y="666"/>
                </a:cubicBezTo>
                <a:cubicBezTo>
                  <a:pt x="1830" y="666"/>
                  <a:pt x="1830" y="666"/>
                  <a:pt x="1830" y="666"/>
                </a:cubicBezTo>
                <a:cubicBezTo>
                  <a:pt x="2002" y="666"/>
                  <a:pt x="2002" y="666"/>
                  <a:pt x="2002" y="666"/>
                </a:cubicBezTo>
                <a:cubicBezTo>
                  <a:pt x="2002" y="666"/>
                  <a:pt x="2002" y="666"/>
                  <a:pt x="2002" y="666"/>
                </a:cubicBezTo>
                <a:cubicBezTo>
                  <a:pt x="2255" y="666"/>
                  <a:pt x="2255" y="666"/>
                  <a:pt x="2255" y="666"/>
                </a:cubicBezTo>
                <a:cubicBezTo>
                  <a:pt x="2332" y="666"/>
                  <a:pt x="2394" y="729"/>
                  <a:pt x="2394" y="805"/>
                </a:cubicBezTo>
                <a:cubicBezTo>
                  <a:pt x="2394" y="882"/>
                  <a:pt x="2332" y="944"/>
                  <a:pt x="2255" y="944"/>
                </a:cubicBezTo>
                <a:close/>
                <a:moveTo>
                  <a:pt x="444" y="944"/>
                </a:moveTo>
                <a:cubicBezTo>
                  <a:pt x="497" y="1312"/>
                  <a:pt x="859" y="1552"/>
                  <a:pt x="1149" y="1552"/>
                </a:cubicBezTo>
                <a:cubicBezTo>
                  <a:pt x="1443" y="1552"/>
                  <a:pt x="1777" y="1331"/>
                  <a:pt x="1835" y="944"/>
                </a:cubicBezTo>
                <a:lnTo>
                  <a:pt x="444" y="944"/>
                </a:lnTo>
                <a:close/>
                <a:moveTo>
                  <a:pt x="1149" y="0"/>
                </a:moveTo>
                <a:cubicBezTo>
                  <a:pt x="1714" y="0"/>
                  <a:pt x="1873" y="257"/>
                  <a:pt x="1987" y="611"/>
                </a:cubicBezTo>
                <a:cubicBezTo>
                  <a:pt x="312" y="611"/>
                  <a:pt x="312" y="611"/>
                  <a:pt x="312" y="611"/>
                </a:cubicBezTo>
                <a:cubicBezTo>
                  <a:pt x="426" y="257"/>
                  <a:pt x="514" y="0"/>
                  <a:pt x="1149" y="0"/>
                </a:cubicBezTo>
                <a:close/>
                <a:moveTo>
                  <a:pt x="1191" y="416"/>
                </a:moveTo>
                <a:cubicBezTo>
                  <a:pt x="1191" y="491"/>
                  <a:pt x="1234" y="529"/>
                  <a:pt x="1320" y="529"/>
                </a:cubicBezTo>
                <a:cubicBezTo>
                  <a:pt x="1367" y="529"/>
                  <a:pt x="1401" y="516"/>
                  <a:pt x="1421" y="490"/>
                </a:cubicBezTo>
                <a:cubicBezTo>
                  <a:pt x="1439" y="467"/>
                  <a:pt x="1449" y="428"/>
                  <a:pt x="1449" y="375"/>
                </a:cubicBezTo>
                <a:cubicBezTo>
                  <a:pt x="1449" y="292"/>
                  <a:pt x="1416" y="250"/>
                  <a:pt x="1350" y="250"/>
                </a:cubicBezTo>
                <a:cubicBezTo>
                  <a:pt x="1322" y="250"/>
                  <a:pt x="1298" y="260"/>
                  <a:pt x="1278" y="279"/>
                </a:cubicBezTo>
                <a:cubicBezTo>
                  <a:pt x="1282" y="172"/>
                  <a:pt x="1282" y="172"/>
                  <a:pt x="1282" y="172"/>
                </a:cubicBezTo>
                <a:cubicBezTo>
                  <a:pt x="1452" y="172"/>
                  <a:pt x="1452" y="172"/>
                  <a:pt x="1452" y="172"/>
                </a:cubicBezTo>
                <a:cubicBezTo>
                  <a:pt x="1452" y="111"/>
                  <a:pt x="1452" y="111"/>
                  <a:pt x="1452" y="111"/>
                </a:cubicBezTo>
                <a:cubicBezTo>
                  <a:pt x="1203" y="111"/>
                  <a:pt x="1203" y="111"/>
                  <a:pt x="1203" y="111"/>
                </a:cubicBezTo>
                <a:cubicBezTo>
                  <a:pt x="1194" y="354"/>
                  <a:pt x="1194" y="354"/>
                  <a:pt x="1194" y="354"/>
                </a:cubicBezTo>
                <a:cubicBezTo>
                  <a:pt x="1288" y="354"/>
                  <a:pt x="1288" y="354"/>
                  <a:pt x="1288" y="354"/>
                </a:cubicBezTo>
                <a:cubicBezTo>
                  <a:pt x="1288" y="332"/>
                  <a:pt x="1297" y="320"/>
                  <a:pt x="1316" y="320"/>
                </a:cubicBezTo>
                <a:cubicBezTo>
                  <a:pt x="1335" y="320"/>
                  <a:pt x="1345" y="340"/>
                  <a:pt x="1345" y="380"/>
                </a:cubicBezTo>
                <a:cubicBezTo>
                  <a:pt x="1345" y="415"/>
                  <a:pt x="1343" y="439"/>
                  <a:pt x="1338" y="450"/>
                </a:cubicBezTo>
                <a:cubicBezTo>
                  <a:pt x="1334" y="459"/>
                  <a:pt x="1327" y="464"/>
                  <a:pt x="1316" y="464"/>
                </a:cubicBezTo>
                <a:cubicBezTo>
                  <a:pt x="1297" y="464"/>
                  <a:pt x="1288" y="448"/>
                  <a:pt x="1288" y="417"/>
                </a:cubicBezTo>
                <a:cubicBezTo>
                  <a:pt x="1288" y="403"/>
                  <a:pt x="1288" y="403"/>
                  <a:pt x="1288" y="403"/>
                </a:cubicBezTo>
                <a:cubicBezTo>
                  <a:pt x="1191" y="403"/>
                  <a:pt x="1191" y="403"/>
                  <a:pt x="1191" y="403"/>
                </a:cubicBezTo>
                <a:lnTo>
                  <a:pt x="1191" y="416"/>
                </a:lnTo>
                <a:close/>
                <a:moveTo>
                  <a:pt x="675" y="1919"/>
                </a:moveTo>
                <a:cubicBezTo>
                  <a:pt x="675" y="1754"/>
                  <a:pt x="727" y="1726"/>
                  <a:pt x="727" y="1710"/>
                </a:cubicBezTo>
                <a:cubicBezTo>
                  <a:pt x="817" y="1877"/>
                  <a:pt x="1118" y="2008"/>
                  <a:pt x="1118" y="2008"/>
                </a:cubicBezTo>
                <a:cubicBezTo>
                  <a:pt x="1116" y="2437"/>
                  <a:pt x="1116" y="2437"/>
                  <a:pt x="1116" y="2437"/>
                </a:cubicBezTo>
                <a:cubicBezTo>
                  <a:pt x="1116" y="2437"/>
                  <a:pt x="675" y="2107"/>
                  <a:pt x="675" y="1919"/>
                </a:cubicBezTo>
                <a:close/>
                <a:moveTo>
                  <a:pt x="1226" y="2008"/>
                </a:moveTo>
                <a:cubicBezTo>
                  <a:pt x="1226" y="2008"/>
                  <a:pt x="1527" y="1877"/>
                  <a:pt x="1617" y="1710"/>
                </a:cubicBezTo>
                <a:cubicBezTo>
                  <a:pt x="1617" y="1726"/>
                  <a:pt x="1676" y="1739"/>
                  <a:pt x="1676" y="1919"/>
                </a:cubicBezTo>
                <a:cubicBezTo>
                  <a:pt x="1676" y="2107"/>
                  <a:pt x="1228" y="2437"/>
                  <a:pt x="1228" y="2437"/>
                </a:cubicBezTo>
                <a:lnTo>
                  <a:pt x="1226" y="2008"/>
                </a:lnTo>
                <a:close/>
                <a:moveTo>
                  <a:pt x="507" y="1887"/>
                </a:moveTo>
                <a:cubicBezTo>
                  <a:pt x="618" y="1887"/>
                  <a:pt x="618" y="1887"/>
                  <a:pt x="618" y="1887"/>
                </a:cubicBezTo>
                <a:cubicBezTo>
                  <a:pt x="618" y="1997"/>
                  <a:pt x="618" y="1997"/>
                  <a:pt x="618" y="1997"/>
                </a:cubicBezTo>
                <a:cubicBezTo>
                  <a:pt x="586" y="1997"/>
                  <a:pt x="566" y="1997"/>
                  <a:pt x="563" y="1997"/>
                </a:cubicBezTo>
                <a:cubicBezTo>
                  <a:pt x="531" y="1997"/>
                  <a:pt x="457" y="2176"/>
                  <a:pt x="457" y="2176"/>
                </a:cubicBezTo>
                <a:cubicBezTo>
                  <a:pt x="230" y="2663"/>
                  <a:pt x="230" y="2663"/>
                  <a:pt x="230" y="2663"/>
                </a:cubicBezTo>
                <a:cubicBezTo>
                  <a:pt x="2105" y="2663"/>
                  <a:pt x="2105" y="2663"/>
                  <a:pt x="2105" y="2663"/>
                </a:cubicBezTo>
                <a:cubicBezTo>
                  <a:pt x="1916" y="2176"/>
                  <a:pt x="1916" y="2176"/>
                  <a:pt x="1916" y="2176"/>
                </a:cubicBezTo>
                <a:cubicBezTo>
                  <a:pt x="1916" y="2176"/>
                  <a:pt x="1837" y="1997"/>
                  <a:pt x="1783" y="1997"/>
                </a:cubicBezTo>
                <a:cubicBezTo>
                  <a:pt x="1777" y="1997"/>
                  <a:pt x="1757" y="1997"/>
                  <a:pt x="1728" y="1997"/>
                </a:cubicBezTo>
                <a:cubicBezTo>
                  <a:pt x="1728" y="1887"/>
                  <a:pt x="1728" y="1887"/>
                  <a:pt x="1728" y="1887"/>
                </a:cubicBezTo>
                <a:cubicBezTo>
                  <a:pt x="1876" y="1887"/>
                  <a:pt x="1876" y="1887"/>
                  <a:pt x="1876" y="1887"/>
                </a:cubicBezTo>
                <a:cubicBezTo>
                  <a:pt x="1998" y="1887"/>
                  <a:pt x="2098" y="2109"/>
                  <a:pt x="2098" y="2109"/>
                </a:cubicBezTo>
                <a:cubicBezTo>
                  <a:pt x="2336" y="2775"/>
                  <a:pt x="2336" y="2775"/>
                  <a:pt x="2336" y="2775"/>
                </a:cubicBezTo>
                <a:cubicBezTo>
                  <a:pt x="1811" y="2775"/>
                  <a:pt x="1811" y="2775"/>
                  <a:pt x="1811" y="2775"/>
                </a:cubicBezTo>
                <a:cubicBezTo>
                  <a:pt x="1785" y="2775"/>
                  <a:pt x="599" y="2775"/>
                  <a:pt x="535" y="2775"/>
                </a:cubicBezTo>
                <a:cubicBezTo>
                  <a:pt x="0" y="2775"/>
                  <a:pt x="0" y="2775"/>
                  <a:pt x="0" y="2775"/>
                </a:cubicBezTo>
                <a:cubicBezTo>
                  <a:pt x="285" y="2109"/>
                  <a:pt x="285" y="2109"/>
                  <a:pt x="285" y="2109"/>
                </a:cubicBezTo>
                <a:cubicBezTo>
                  <a:pt x="285" y="2109"/>
                  <a:pt x="385" y="1887"/>
                  <a:pt x="507" y="188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95" name="组合 294"/>
          <p:cNvGrpSpPr/>
          <p:nvPr/>
        </p:nvGrpSpPr>
        <p:grpSpPr>
          <a:xfrm>
            <a:off x="3693071" y="2722450"/>
            <a:ext cx="2736304" cy="2928620"/>
            <a:chOff x="3054066" y="2329852"/>
            <a:chExt cx="3336102" cy="3469546"/>
          </a:xfrm>
        </p:grpSpPr>
        <p:pic>
          <p:nvPicPr>
            <p:cNvPr id="296" name="图片 29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066" y="2329852"/>
              <a:ext cx="3336102" cy="3469546"/>
            </a:xfrm>
            <a:prstGeom prst="rect">
              <a:avLst/>
            </a:prstGeom>
          </p:spPr>
        </p:pic>
        <p:pic>
          <p:nvPicPr>
            <p:cNvPr id="297" name="Pictur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0000">
              <a:off x="4435991" y="2694764"/>
              <a:ext cx="949461" cy="15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98" name="直接箭头连接符 297"/>
          <p:cNvCxnSpPr/>
          <p:nvPr/>
        </p:nvCxnSpPr>
        <p:spPr>
          <a:xfrm flipV="1">
            <a:off x="5781303" y="3891191"/>
            <a:ext cx="1944216" cy="1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5925319" y="337428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教师发布问题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5925319" y="40316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选择提问方式</a:t>
            </a:r>
          </a:p>
        </p:txBody>
      </p:sp>
      <p:sp>
        <p:nvSpPr>
          <p:cNvPr id="301" name="文本框 53"/>
          <p:cNvSpPr txBox="1"/>
          <p:nvPr/>
        </p:nvSpPr>
        <p:spPr>
          <a:xfrm>
            <a:off x="5925319" y="3960703"/>
            <a:ext cx="1584176" cy="461665"/>
          </a:xfrm>
          <a:prstGeom prst="rect">
            <a:avLst/>
          </a:prstGeom>
          <a:solidFill>
            <a:srgbClr val="1A8CE1"/>
          </a:solidFill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随机抽人</a:t>
            </a:r>
          </a:p>
        </p:txBody>
      </p:sp>
      <p:sp>
        <p:nvSpPr>
          <p:cNvPr id="302" name="文本框 53"/>
          <p:cNvSpPr txBox="1"/>
          <p:nvPr/>
        </p:nvSpPr>
        <p:spPr>
          <a:xfrm>
            <a:off x="8101274" y="4321467"/>
            <a:ext cx="935792" cy="461665"/>
          </a:xfrm>
          <a:prstGeom prst="rect">
            <a:avLst/>
          </a:prstGeom>
          <a:solidFill>
            <a:schemeClr val="accent2"/>
          </a:solidFill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回答</a:t>
            </a:r>
          </a:p>
        </p:txBody>
      </p:sp>
      <p:grpSp>
        <p:nvGrpSpPr>
          <p:cNvPr id="303" name="小人3"/>
          <p:cNvGrpSpPr/>
          <p:nvPr/>
        </p:nvGrpSpPr>
        <p:grpSpPr>
          <a:xfrm>
            <a:off x="10080947" y="5533760"/>
            <a:ext cx="578183" cy="854280"/>
            <a:chOff x="-6351588" y="7643813"/>
            <a:chExt cx="847725" cy="1252538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4" name="Rectangle 73"/>
            <p:cNvSpPr>
              <a:spLocks noChangeArrowheads="1"/>
            </p:cNvSpPr>
            <p:nvPr/>
          </p:nvSpPr>
          <p:spPr bwMode="auto">
            <a:xfrm>
              <a:off x="-5937250" y="8370888"/>
              <a:ext cx="300038" cy="525463"/>
            </a:xfrm>
            <a:prstGeom prst="rect">
              <a:avLst/>
            </a:prstGeom>
            <a:solidFill>
              <a:srgbClr val="FFA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05" name="Rectangle 74"/>
            <p:cNvSpPr>
              <a:spLocks noChangeArrowheads="1"/>
            </p:cNvSpPr>
            <p:nvPr/>
          </p:nvSpPr>
          <p:spPr bwMode="auto">
            <a:xfrm>
              <a:off x="-6237288" y="8370888"/>
              <a:ext cx="300038" cy="525463"/>
            </a:xfrm>
            <a:prstGeom prst="rect">
              <a:avLst/>
            </a:prstGeom>
            <a:solidFill>
              <a:srgbClr val="FFC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06" name="Freeform 75"/>
            <p:cNvSpPr/>
            <p:nvPr/>
          </p:nvSpPr>
          <p:spPr bwMode="auto">
            <a:xfrm>
              <a:off x="-5937250" y="8370888"/>
              <a:ext cx="300038" cy="525463"/>
            </a:xfrm>
            <a:custGeom>
              <a:avLst/>
              <a:gdLst>
                <a:gd name="T0" fmla="*/ 189 w 189"/>
                <a:gd name="T1" fmla="*/ 166 h 331"/>
                <a:gd name="T2" fmla="*/ 129 w 189"/>
                <a:gd name="T3" fmla="*/ 166 h 331"/>
                <a:gd name="T4" fmla="*/ 131 w 189"/>
                <a:gd name="T5" fmla="*/ 0 h 331"/>
                <a:gd name="T6" fmla="*/ 81 w 189"/>
                <a:gd name="T7" fmla="*/ 0 h 331"/>
                <a:gd name="T8" fmla="*/ 81 w 189"/>
                <a:gd name="T9" fmla="*/ 130 h 331"/>
                <a:gd name="T10" fmla="*/ 0 w 189"/>
                <a:gd name="T11" fmla="*/ 130 h 331"/>
                <a:gd name="T12" fmla="*/ 0 w 189"/>
                <a:gd name="T13" fmla="*/ 331 h 331"/>
                <a:gd name="T14" fmla="*/ 189 w 189"/>
                <a:gd name="T15" fmla="*/ 331 h 331"/>
                <a:gd name="T16" fmla="*/ 189 w 189"/>
                <a:gd name="T17" fmla="*/ 16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331">
                  <a:moveTo>
                    <a:pt x="189" y="166"/>
                  </a:moveTo>
                  <a:lnTo>
                    <a:pt x="129" y="166"/>
                  </a:lnTo>
                  <a:lnTo>
                    <a:pt x="131" y="0"/>
                  </a:lnTo>
                  <a:lnTo>
                    <a:pt x="81" y="0"/>
                  </a:lnTo>
                  <a:lnTo>
                    <a:pt x="81" y="130"/>
                  </a:lnTo>
                  <a:lnTo>
                    <a:pt x="0" y="130"/>
                  </a:lnTo>
                  <a:lnTo>
                    <a:pt x="0" y="331"/>
                  </a:lnTo>
                  <a:lnTo>
                    <a:pt x="189" y="331"/>
                  </a:lnTo>
                  <a:lnTo>
                    <a:pt x="189" y="166"/>
                  </a:lnTo>
                  <a:close/>
                </a:path>
              </a:pathLst>
            </a:custGeom>
            <a:solidFill>
              <a:srgbClr val="595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07" name="Freeform 76"/>
            <p:cNvSpPr/>
            <p:nvPr/>
          </p:nvSpPr>
          <p:spPr bwMode="auto">
            <a:xfrm>
              <a:off x="-6237288" y="8370888"/>
              <a:ext cx="300038" cy="525463"/>
            </a:xfrm>
            <a:custGeom>
              <a:avLst/>
              <a:gdLst>
                <a:gd name="T0" fmla="*/ 105 w 189"/>
                <a:gd name="T1" fmla="*/ 130 h 331"/>
                <a:gd name="T2" fmla="*/ 105 w 189"/>
                <a:gd name="T3" fmla="*/ 0 h 331"/>
                <a:gd name="T4" fmla="*/ 49 w 189"/>
                <a:gd name="T5" fmla="*/ 0 h 331"/>
                <a:gd name="T6" fmla="*/ 47 w 189"/>
                <a:gd name="T7" fmla="*/ 166 h 331"/>
                <a:gd name="T8" fmla="*/ 0 w 189"/>
                <a:gd name="T9" fmla="*/ 166 h 331"/>
                <a:gd name="T10" fmla="*/ 0 w 189"/>
                <a:gd name="T11" fmla="*/ 331 h 331"/>
                <a:gd name="T12" fmla="*/ 189 w 189"/>
                <a:gd name="T13" fmla="*/ 331 h 331"/>
                <a:gd name="T14" fmla="*/ 189 w 189"/>
                <a:gd name="T15" fmla="*/ 130 h 331"/>
                <a:gd name="T16" fmla="*/ 105 w 189"/>
                <a:gd name="T17" fmla="*/ 1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331">
                  <a:moveTo>
                    <a:pt x="105" y="130"/>
                  </a:moveTo>
                  <a:lnTo>
                    <a:pt x="105" y="0"/>
                  </a:lnTo>
                  <a:lnTo>
                    <a:pt x="49" y="0"/>
                  </a:lnTo>
                  <a:lnTo>
                    <a:pt x="47" y="166"/>
                  </a:lnTo>
                  <a:lnTo>
                    <a:pt x="0" y="166"/>
                  </a:lnTo>
                  <a:lnTo>
                    <a:pt x="0" y="331"/>
                  </a:lnTo>
                  <a:lnTo>
                    <a:pt x="189" y="331"/>
                  </a:lnTo>
                  <a:lnTo>
                    <a:pt x="189" y="130"/>
                  </a:lnTo>
                  <a:lnTo>
                    <a:pt x="105" y="130"/>
                  </a:lnTo>
                  <a:close/>
                </a:path>
              </a:pathLst>
            </a:custGeom>
            <a:solidFill>
              <a:srgbClr val="6A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08" name="Freeform 77"/>
            <p:cNvSpPr/>
            <p:nvPr/>
          </p:nvSpPr>
          <p:spPr bwMode="auto">
            <a:xfrm>
              <a:off x="-5637213" y="8177213"/>
              <a:ext cx="133350" cy="142875"/>
            </a:xfrm>
            <a:custGeom>
              <a:avLst/>
              <a:gdLst>
                <a:gd name="T0" fmla="*/ 25 w 92"/>
                <a:gd name="T1" fmla="*/ 0 h 100"/>
                <a:gd name="T2" fmla="*/ 77 w 92"/>
                <a:gd name="T3" fmla="*/ 78 h 100"/>
                <a:gd name="T4" fmla="*/ 0 w 92"/>
                <a:gd name="T5" fmla="*/ 86 h 100"/>
                <a:gd name="T6" fmla="*/ 0 w 92"/>
                <a:gd name="T7" fmla="*/ 4 h 100"/>
                <a:gd name="T8" fmla="*/ 25 w 92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0">
                  <a:moveTo>
                    <a:pt x="25" y="0"/>
                  </a:moveTo>
                  <a:cubicBezTo>
                    <a:pt x="25" y="0"/>
                    <a:pt x="92" y="63"/>
                    <a:pt x="77" y="78"/>
                  </a:cubicBezTo>
                  <a:cubicBezTo>
                    <a:pt x="56" y="100"/>
                    <a:pt x="0" y="86"/>
                    <a:pt x="0" y="86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D66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09" name="Freeform 78"/>
            <p:cNvSpPr/>
            <p:nvPr/>
          </p:nvSpPr>
          <p:spPr bwMode="auto">
            <a:xfrm>
              <a:off x="-6303963" y="7847013"/>
              <a:ext cx="366713" cy="523875"/>
            </a:xfrm>
            <a:custGeom>
              <a:avLst/>
              <a:gdLst>
                <a:gd name="T0" fmla="*/ 46 w 254"/>
                <a:gd name="T1" fmla="*/ 0 h 364"/>
                <a:gd name="T2" fmla="*/ 46 w 254"/>
                <a:gd name="T3" fmla="*/ 194 h 364"/>
                <a:gd name="T4" fmla="*/ 39 w 254"/>
                <a:gd name="T5" fmla="*/ 194 h 364"/>
                <a:gd name="T6" fmla="*/ 0 w 254"/>
                <a:gd name="T7" fmla="*/ 234 h 364"/>
                <a:gd name="T8" fmla="*/ 39 w 254"/>
                <a:gd name="T9" fmla="*/ 273 h 364"/>
                <a:gd name="T10" fmla="*/ 46 w 254"/>
                <a:gd name="T11" fmla="*/ 273 h 364"/>
                <a:gd name="T12" fmla="*/ 46 w 254"/>
                <a:gd name="T13" fmla="*/ 364 h 364"/>
                <a:gd name="T14" fmla="*/ 254 w 254"/>
                <a:gd name="T15" fmla="*/ 364 h 364"/>
                <a:gd name="T16" fmla="*/ 254 w 254"/>
                <a:gd name="T17" fmla="*/ 273 h 364"/>
                <a:gd name="T18" fmla="*/ 254 w 254"/>
                <a:gd name="T19" fmla="*/ 194 h 364"/>
                <a:gd name="T20" fmla="*/ 254 w 254"/>
                <a:gd name="T21" fmla="*/ 0 h 364"/>
                <a:gd name="T22" fmla="*/ 46 w 254"/>
                <a:gd name="T2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10" name="Freeform 79"/>
            <p:cNvSpPr/>
            <p:nvPr/>
          </p:nvSpPr>
          <p:spPr bwMode="auto">
            <a:xfrm>
              <a:off x="-5937250" y="7847013"/>
              <a:ext cx="366713" cy="523875"/>
            </a:xfrm>
            <a:custGeom>
              <a:avLst/>
              <a:gdLst>
                <a:gd name="T0" fmla="*/ 215 w 254"/>
                <a:gd name="T1" fmla="*/ 194 h 364"/>
                <a:gd name="T2" fmla="*/ 208 w 254"/>
                <a:gd name="T3" fmla="*/ 194 h 364"/>
                <a:gd name="T4" fmla="*/ 208 w 254"/>
                <a:gd name="T5" fmla="*/ 0 h 364"/>
                <a:gd name="T6" fmla="*/ 0 w 254"/>
                <a:gd name="T7" fmla="*/ 0 h 364"/>
                <a:gd name="T8" fmla="*/ 0 w 254"/>
                <a:gd name="T9" fmla="*/ 194 h 364"/>
                <a:gd name="T10" fmla="*/ 0 w 254"/>
                <a:gd name="T11" fmla="*/ 273 h 364"/>
                <a:gd name="T12" fmla="*/ 0 w 254"/>
                <a:gd name="T13" fmla="*/ 364 h 364"/>
                <a:gd name="T14" fmla="*/ 208 w 254"/>
                <a:gd name="T15" fmla="*/ 364 h 364"/>
                <a:gd name="T16" fmla="*/ 208 w 254"/>
                <a:gd name="T17" fmla="*/ 273 h 364"/>
                <a:gd name="T18" fmla="*/ 215 w 254"/>
                <a:gd name="T19" fmla="*/ 273 h 364"/>
                <a:gd name="T20" fmla="*/ 254 w 254"/>
                <a:gd name="T21" fmla="*/ 234 h 364"/>
                <a:gd name="T22" fmla="*/ 215 w 254"/>
                <a:gd name="T23" fmla="*/ 19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11" name="Freeform 80"/>
            <p:cNvSpPr/>
            <p:nvPr/>
          </p:nvSpPr>
          <p:spPr bwMode="auto">
            <a:xfrm>
              <a:off x="-5675313" y="8048625"/>
              <a:ext cx="123825" cy="93663"/>
            </a:xfrm>
            <a:custGeom>
              <a:avLst/>
              <a:gdLst>
                <a:gd name="T0" fmla="*/ 13 w 86"/>
                <a:gd name="T1" fmla="*/ 0 h 65"/>
                <a:gd name="T2" fmla="*/ 86 w 86"/>
                <a:gd name="T3" fmla="*/ 42 h 65"/>
                <a:gd name="T4" fmla="*/ 27 w 86"/>
                <a:gd name="T5" fmla="*/ 54 h 65"/>
                <a:gd name="T6" fmla="*/ 0 w 86"/>
                <a:gd name="T7" fmla="*/ 3 h 65"/>
                <a:gd name="T8" fmla="*/ 13 w 8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5">
                  <a:moveTo>
                    <a:pt x="13" y="0"/>
                  </a:moveTo>
                  <a:cubicBezTo>
                    <a:pt x="31" y="30"/>
                    <a:pt x="63" y="51"/>
                    <a:pt x="86" y="42"/>
                  </a:cubicBezTo>
                  <a:cubicBezTo>
                    <a:pt x="67" y="65"/>
                    <a:pt x="41" y="62"/>
                    <a:pt x="27" y="5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1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12" name="Freeform 81"/>
            <p:cNvSpPr/>
            <p:nvPr/>
          </p:nvSpPr>
          <p:spPr bwMode="auto">
            <a:xfrm>
              <a:off x="-6351588" y="8039100"/>
              <a:ext cx="155575" cy="120650"/>
            </a:xfrm>
            <a:custGeom>
              <a:avLst/>
              <a:gdLst>
                <a:gd name="T0" fmla="*/ 108 w 108"/>
                <a:gd name="T1" fmla="*/ 2 h 83"/>
                <a:gd name="T2" fmla="*/ 80 w 108"/>
                <a:gd name="T3" fmla="*/ 60 h 83"/>
                <a:gd name="T4" fmla="*/ 0 w 108"/>
                <a:gd name="T5" fmla="*/ 48 h 83"/>
                <a:gd name="T6" fmla="*/ 80 w 108"/>
                <a:gd name="T7" fmla="*/ 0 h 83"/>
                <a:gd name="T8" fmla="*/ 108 w 108"/>
                <a:gd name="T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3">
                  <a:moveTo>
                    <a:pt x="108" y="2"/>
                  </a:moveTo>
                  <a:cubicBezTo>
                    <a:pt x="80" y="60"/>
                    <a:pt x="80" y="60"/>
                    <a:pt x="80" y="60"/>
                  </a:cubicBezTo>
                  <a:cubicBezTo>
                    <a:pt x="67" y="78"/>
                    <a:pt x="19" y="83"/>
                    <a:pt x="0" y="48"/>
                  </a:cubicBezTo>
                  <a:cubicBezTo>
                    <a:pt x="39" y="59"/>
                    <a:pt x="76" y="30"/>
                    <a:pt x="80" y="0"/>
                  </a:cubicBezTo>
                  <a:lnTo>
                    <a:pt x="108" y="2"/>
                  </a:lnTo>
                  <a:close/>
                </a:path>
              </a:pathLst>
            </a:custGeom>
            <a:solidFill>
              <a:srgbClr val="F1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13" name="Freeform 82"/>
            <p:cNvSpPr/>
            <p:nvPr/>
          </p:nvSpPr>
          <p:spPr bwMode="auto">
            <a:xfrm>
              <a:off x="-6197600" y="7827963"/>
              <a:ext cx="560388" cy="306388"/>
            </a:xfrm>
            <a:custGeom>
              <a:avLst/>
              <a:gdLst>
                <a:gd name="T0" fmla="*/ 1 w 389"/>
                <a:gd name="T1" fmla="*/ 149 h 213"/>
                <a:gd name="T2" fmla="*/ 54 w 389"/>
                <a:gd name="T3" fmla="*/ 213 h 213"/>
                <a:gd name="T4" fmla="*/ 90 w 389"/>
                <a:gd name="T5" fmla="*/ 129 h 213"/>
                <a:gd name="T6" fmla="*/ 141 w 389"/>
                <a:gd name="T7" fmla="*/ 183 h 213"/>
                <a:gd name="T8" fmla="*/ 175 w 389"/>
                <a:gd name="T9" fmla="*/ 129 h 213"/>
                <a:gd name="T10" fmla="*/ 208 w 389"/>
                <a:gd name="T11" fmla="*/ 195 h 213"/>
                <a:gd name="T12" fmla="*/ 258 w 389"/>
                <a:gd name="T13" fmla="*/ 129 h 213"/>
                <a:gd name="T14" fmla="*/ 269 w 389"/>
                <a:gd name="T15" fmla="*/ 184 h 213"/>
                <a:gd name="T16" fmla="*/ 308 w 389"/>
                <a:gd name="T17" fmla="*/ 129 h 213"/>
                <a:gd name="T18" fmla="*/ 338 w 389"/>
                <a:gd name="T19" fmla="*/ 184 h 213"/>
                <a:gd name="T20" fmla="*/ 389 w 389"/>
                <a:gd name="T21" fmla="*/ 129 h 213"/>
                <a:gd name="T22" fmla="*/ 195 w 389"/>
                <a:gd name="T23" fmla="*/ 1 h 213"/>
                <a:gd name="T24" fmla="*/ 1 w 389"/>
                <a:gd name="T25" fmla="*/ 14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" h="213">
                  <a:moveTo>
                    <a:pt x="1" y="149"/>
                  </a:moveTo>
                  <a:cubicBezTo>
                    <a:pt x="13" y="181"/>
                    <a:pt x="30" y="203"/>
                    <a:pt x="54" y="213"/>
                  </a:cubicBezTo>
                  <a:cubicBezTo>
                    <a:pt x="50" y="184"/>
                    <a:pt x="60" y="156"/>
                    <a:pt x="90" y="129"/>
                  </a:cubicBezTo>
                  <a:cubicBezTo>
                    <a:pt x="99" y="153"/>
                    <a:pt x="114" y="173"/>
                    <a:pt x="141" y="183"/>
                  </a:cubicBezTo>
                  <a:cubicBezTo>
                    <a:pt x="140" y="162"/>
                    <a:pt x="151" y="143"/>
                    <a:pt x="175" y="129"/>
                  </a:cubicBezTo>
                  <a:cubicBezTo>
                    <a:pt x="177" y="158"/>
                    <a:pt x="188" y="180"/>
                    <a:pt x="208" y="195"/>
                  </a:cubicBezTo>
                  <a:cubicBezTo>
                    <a:pt x="209" y="168"/>
                    <a:pt x="224" y="146"/>
                    <a:pt x="258" y="129"/>
                  </a:cubicBezTo>
                  <a:cubicBezTo>
                    <a:pt x="270" y="147"/>
                    <a:pt x="274" y="165"/>
                    <a:pt x="269" y="184"/>
                  </a:cubicBezTo>
                  <a:cubicBezTo>
                    <a:pt x="290" y="172"/>
                    <a:pt x="303" y="155"/>
                    <a:pt x="308" y="129"/>
                  </a:cubicBezTo>
                  <a:cubicBezTo>
                    <a:pt x="327" y="140"/>
                    <a:pt x="339" y="157"/>
                    <a:pt x="338" y="184"/>
                  </a:cubicBezTo>
                  <a:cubicBezTo>
                    <a:pt x="365" y="178"/>
                    <a:pt x="378" y="154"/>
                    <a:pt x="389" y="129"/>
                  </a:cubicBezTo>
                  <a:cubicBezTo>
                    <a:pt x="356" y="51"/>
                    <a:pt x="308" y="0"/>
                    <a:pt x="195" y="1"/>
                  </a:cubicBezTo>
                  <a:cubicBezTo>
                    <a:pt x="54" y="2"/>
                    <a:pt x="0" y="58"/>
                    <a:pt x="1" y="149"/>
                  </a:cubicBezTo>
                  <a:close/>
                </a:path>
              </a:pathLst>
            </a:custGeom>
            <a:solidFill>
              <a:srgbClr val="F1A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sp>
          <p:nvSpPr>
            <p:cNvPr id="314" name="Freeform 83"/>
            <p:cNvSpPr>
              <a:spLocks noEditPoints="1"/>
            </p:cNvSpPr>
            <p:nvPr/>
          </p:nvSpPr>
          <p:spPr bwMode="auto">
            <a:xfrm>
              <a:off x="-6302375" y="7643813"/>
              <a:ext cx="709613" cy="430213"/>
            </a:xfrm>
            <a:custGeom>
              <a:avLst/>
              <a:gdLst>
                <a:gd name="T0" fmla="*/ 461 w 492"/>
                <a:gd name="T1" fmla="*/ 81 h 299"/>
                <a:gd name="T2" fmla="*/ 33 w 492"/>
                <a:gd name="T3" fmla="*/ 81 h 299"/>
                <a:gd name="T4" fmla="*/ 33 w 492"/>
                <a:gd name="T5" fmla="*/ 299 h 299"/>
                <a:gd name="T6" fmla="*/ 461 w 492"/>
                <a:gd name="T7" fmla="*/ 299 h 299"/>
                <a:gd name="T8" fmla="*/ 461 w 492"/>
                <a:gd name="T9" fmla="*/ 81 h 299"/>
                <a:gd name="T10" fmla="*/ 330 w 492"/>
                <a:gd name="T11" fmla="*/ 235 h 299"/>
                <a:gd name="T12" fmla="*/ 176 w 492"/>
                <a:gd name="T13" fmla="*/ 235 h 299"/>
                <a:gd name="T14" fmla="*/ 176 w 492"/>
                <a:gd name="T15" fmla="*/ 175 h 299"/>
                <a:gd name="T16" fmla="*/ 330 w 492"/>
                <a:gd name="T17" fmla="*/ 175 h 299"/>
                <a:gd name="T18" fmla="*/ 330 w 492"/>
                <a:gd name="T19" fmla="*/ 23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2" h="299">
                  <a:moveTo>
                    <a:pt x="461" y="81"/>
                  </a:moveTo>
                  <a:cubicBezTo>
                    <a:pt x="397" y="2"/>
                    <a:pt x="87" y="0"/>
                    <a:pt x="33" y="81"/>
                  </a:cubicBezTo>
                  <a:cubicBezTo>
                    <a:pt x="0" y="130"/>
                    <a:pt x="13" y="229"/>
                    <a:pt x="33" y="299"/>
                  </a:cubicBezTo>
                  <a:cubicBezTo>
                    <a:pt x="186" y="262"/>
                    <a:pt x="331" y="253"/>
                    <a:pt x="461" y="299"/>
                  </a:cubicBezTo>
                  <a:cubicBezTo>
                    <a:pt x="485" y="226"/>
                    <a:pt x="492" y="119"/>
                    <a:pt x="461" y="81"/>
                  </a:cubicBezTo>
                  <a:close/>
                  <a:moveTo>
                    <a:pt x="330" y="235"/>
                  </a:moveTo>
                  <a:cubicBezTo>
                    <a:pt x="301" y="229"/>
                    <a:pt x="202" y="228"/>
                    <a:pt x="176" y="235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217" y="164"/>
                    <a:pt x="299" y="165"/>
                    <a:pt x="330" y="175"/>
                  </a:cubicBezTo>
                  <a:lnTo>
                    <a:pt x="330" y="235"/>
                  </a:lnTo>
                  <a:close/>
                </a:path>
              </a:pathLst>
            </a:custGeom>
            <a:solidFill>
              <a:srgbClr val="F47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</p:grpSp>
      <p:grpSp>
        <p:nvGrpSpPr>
          <p:cNvPr id="315" name="小人2"/>
          <p:cNvGrpSpPr/>
          <p:nvPr/>
        </p:nvGrpSpPr>
        <p:grpSpPr>
          <a:xfrm>
            <a:off x="9967408" y="3695210"/>
            <a:ext cx="636652" cy="866593"/>
            <a:chOff x="6811478" y="1200587"/>
            <a:chExt cx="1204793" cy="1639931"/>
          </a:xfrm>
        </p:grpSpPr>
        <p:sp>
          <p:nvSpPr>
            <p:cNvPr id="316" name="任意多边形 315"/>
            <p:cNvSpPr/>
            <p:nvPr/>
          </p:nvSpPr>
          <p:spPr bwMode="auto">
            <a:xfrm>
              <a:off x="6847764" y="1237319"/>
              <a:ext cx="1168507" cy="1603199"/>
            </a:xfrm>
            <a:custGeom>
              <a:avLst/>
              <a:gdLst>
                <a:gd name="connsiteX0" fmla="*/ 1105145 w 1168507"/>
                <a:gd name="connsiteY0" fmla="*/ 0 h 1603199"/>
                <a:gd name="connsiteX1" fmla="*/ 1113887 w 1168507"/>
                <a:gd name="connsiteY1" fmla="*/ 584260 h 1603199"/>
                <a:gd name="connsiteX2" fmla="*/ 1122471 w 1168507"/>
                <a:gd name="connsiteY2" fmla="*/ 586076 h 1603199"/>
                <a:gd name="connsiteX3" fmla="*/ 1168507 w 1168507"/>
                <a:gd name="connsiteY3" fmla="*/ 656773 h 1603199"/>
                <a:gd name="connsiteX4" fmla="*/ 1093844 w 1168507"/>
                <a:gd name="connsiteY4" fmla="*/ 731607 h 1603199"/>
                <a:gd name="connsiteX5" fmla="*/ 1080443 w 1168507"/>
                <a:gd name="connsiteY5" fmla="*/ 731607 h 1603199"/>
                <a:gd name="connsiteX6" fmla="*/ 1080443 w 1168507"/>
                <a:gd name="connsiteY6" fmla="*/ 906220 h 1603199"/>
                <a:gd name="connsiteX7" fmla="*/ 1080095 w 1168507"/>
                <a:gd name="connsiteY7" fmla="*/ 906220 h 1603199"/>
                <a:gd name="connsiteX8" fmla="*/ 1080095 w 1168507"/>
                <a:gd name="connsiteY8" fmla="*/ 985790 h 1603199"/>
                <a:gd name="connsiteX9" fmla="*/ 1080095 w 1168507"/>
                <a:gd name="connsiteY9" fmla="*/ 985791 h 1603199"/>
                <a:gd name="connsiteX10" fmla="*/ 1080095 w 1168507"/>
                <a:gd name="connsiteY10" fmla="*/ 1066835 h 1603199"/>
                <a:gd name="connsiteX11" fmla="*/ 1080095 w 1168507"/>
                <a:gd name="connsiteY11" fmla="*/ 1603199 h 1603199"/>
                <a:gd name="connsiteX12" fmla="*/ 682243 w 1168507"/>
                <a:gd name="connsiteY12" fmla="*/ 1603199 h 1603199"/>
                <a:gd name="connsiteX13" fmla="*/ 682243 w 1168507"/>
                <a:gd name="connsiteY13" fmla="*/ 1140511 h 1603199"/>
                <a:gd name="connsiteX14" fmla="*/ 682243 w 1168507"/>
                <a:gd name="connsiteY14" fmla="*/ 1066835 h 1603199"/>
                <a:gd name="connsiteX15" fmla="*/ 682243 w 1168507"/>
                <a:gd name="connsiteY15" fmla="*/ 985791 h 1603199"/>
                <a:gd name="connsiteX16" fmla="*/ 682243 w 1168507"/>
                <a:gd name="connsiteY16" fmla="*/ 985790 h 1603199"/>
                <a:gd name="connsiteX17" fmla="*/ 682243 w 1168507"/>
                <a:gd name="connsiteY17" fmla="*/ 906220 h 1603199"/>
                <a:gd name="connsiteX18" fmla="*/ 682242 w 1168507"/>
                <a:gd name="connsiteY18" fmla="*/ 906220 h 1603199"/>
                <a:gd name="connsiteX19" fmla="*/ 682242 w 1168507"/>
                <a:gd name="connsiteY19" fmla="*/ 985790 h 1603199"/>
                <a:gd name="connsiteX20" fmla="*/ 682242 w 1168507"/>
                <a:gd name="connsiteY20" fmla="*/ 985791 h 1603199"/>
                <a:gd name="connsiteX21" fmla="*/ 682242 w 1168507"/>
                <a:gd name="connsiteY21" fmla="*/ 1066835 h 1603199"/>
                <a:gd name="connsiteX22" fmla="*/ 682242 w 1168507"/>
                <a:gd name="connsiteY22" fmla="*/ 1140511 h 1603199"/>
                <a:gd name="connsiteX23" fmla="*/ 682242 w 1168507"/>
                <a:gd name="connsiteY23" fmla="*/ 1603199 h 1603199"/>
                <a:gd name="connsiteX24" fmla="*/ 282917 w 1168507"/>
                <a:gd name="connsiteY24" fmla="*/ 1603199 h 1603199"/>
                <a:gd name="connsiteX25" fmla="*/ 282917 w 1168507"/>
                <a:gd name="connsiteY25" fmla="*/ 1066835 h 1603199"/>
                <a:gd name="connsiteX26" fmla="*/ 282917 w 1168507"/>
                <a:gd name="connsiteY26" fmla="*/ 985791 h 1603199"/>
                <a:gd name="connsiteX27" fmla="*/ 282917 w 1168507"/>
                <a:gd name="connsiteY27" fmla="*/ 985790 h 1603199"/>
                <a:gd name="connsiteX28" fmla="*/ 282917 w 1168507"/>
                <a:gd name="connsiteY28" fmla="*/ 906220 h 1603199"/>
                <a:gd name="connsiteX29" fmla="*/ 282837 w 1168507"/>
                <a:gd name="connsiteY29" fmla="*/ 906220 h 1603199"/>
                <a:gd name="connsiteX30" fmla="*/ 282837 w 1168507"/>
                <a:gd name="connsiteY30" fmla="*/ 731607 h 1603199"/>
                <a:gd name="connsiteX31" fmla="*/ 269395 w 1168507"/>
                <a:gd name="connsiteY31" fmla="*/ 731607 h 1603199"/>
                <a:gd name="connsiteX32" fmla="*/ 194506 w 1168507"/>
                <a:gd name="connsiteY32" fmla="*/ 656773 h 1603199"/>
                <a:gd name="connsiteX33" fmla="*/ 269395 w 1168507"/>
                <a:gd name="connsiteY33" fmla="*/ 580020 h 1603199"/>
                <a:gd name="connsiteX34" fmla="*/ 282837 w 1168507"/>
                <a:gd name="connsiteY34" fmla="*/ 580020 h 1603199"/>
                <a:gd name="connsiteX35" fmla="*/ 282837 w 1168507"/>
                <a:gd name="connsiteY35" fmla="*/ 560389 h 1603199"/>
                <a:gd name="connsiteX36" fmla="*/ 282837 w 1168507"/>
                <a:gd name="connsiteY36" fmla="*/ 542403 h 1603199"/>
                <a:gd name="connsiteX37" fmla="*/ 67782 w 1168507"/>
                <a:gd name="connsiteY37" fmla="*/ 615935 h 1603199"/>
                <a:gd name="connsiteX38" fmla="*/ 215135 w 1168507"/>
                <a:gd name="connsiteY38" fmla="*/ 443532 h 1603199"/>
                <a:gd name="connsiteX39" fmla="*/ 38311 w 1168507"/>
                <a:gd name="connsiteY39" fmla="*/ 424376 h 1603199"/>
                <a:gd name="connsiteX40" fmla="*/ 194505 w 1168507"/>
                <a:gd name="connsiteY40" fmla="*/ 321229 h 1603199"/>
                <a:gd name="connsiteX41" fmla="*/ 0 w 1168507"/>
                <a:gd name="connsiteY41" fmla="*/ 251973 h 160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68507" h="1603199">
                  <a:moveTo>
                    <a:pt x="1105145" y="0"/>
                  </a:moveTo>
                  <a:lnTo>
                    <a:pt x="1113887" y="584260"/>
                  </a:lnTo>
                  <a:lnTo>
                    <a:pt x="1122471" y="586076"/>
                  </a:lnTo>
                  <a:cubicBezTo>
                    <a:pt x="1149123" y="597769"/>
                    <a:pt x="1168507" y="625112"/>
                    <a:pt x="1168507" y="656773"/>
                  </a:cubicBezTo>
                  <a:cubicBezTo>
                    <a:pt x="1168507" y="698987"/>
                    <a:pt x="1134047" y="731607"/>
                    <a:pt x="1093844" y="731607"/>
                  </a:cubicBezTo>
                  <a:cubicBezTo>
                    <a:pt x="1093844" y="731607"/>
                    <a:pt x="1093844" y="731607"/>
                    <a:pt x="1080443" y="731607"/>
                  </a:cubicBezTo>
                  <a:cubicBezTo>
                    <a:pt x="1080443" y="731607"/>
                    <a:pt x="1080443" y="731607"/>
                    <a:pt x="1080443" y="906220"/>
                  </a:cubicBezTo>
                  <a:lnTo>
                    <a:pt x="1080095" y="906220"/>
                  </a:lnTo>
                  <a:lnTo>
                    <a:pt x="1080095" y="985790"/>
                  </a:lnTo>
                  <a:lnTo>
                    <a:pt x="1080095" y="985791"/>
                  </a:lnTo>
                  <a:lnTo>
                    <a:pt x="1080095" y="1066835"/>
                  </a:lnTo>
                  <a:lnTo>
                    <a:pt x="1080095" y="1603199"/>
                  </a:lnTo>
                  <a:lnTo>
                    <a:pt x="682243" y="1603199"/>
                  </a:lnTo>
                  <a:lnTo>
                    <a:pt x="682243" y="1140511"/>
                  </a:lnTo>
                  <a:lnTo>
                    <a:pt x="682243" y="1066835"/>
                  </a:lnTo>
                  <a:lnTo>
                    <a:pt x="682243" y="985791"/>
                  </a:lnTo>
                  <a:lnTo>
                    <a:pt x="682243" y="985790"/>
                  </a:lnTo>
                  <a:lnTo>
                    <a:pt x="682243" y="906220"/>
                  </a:lnTo>
                  <a:lnTo>
                    <a:pt x="682242" y="906220"/>
                  </a:lnTo>
                  <a:lnTo>
                    <a:pt x="682242" y="985790"/>
                  </a:lnTo>
                  <a:lnTo>
                    <a:pt x="682242" y="985791"/>
                  </a:lnTo>
                  <a:lnTo>
                    <a:pt x="682242" y="1066835"/>
                  </a:lnTo>
                  <a:lnTo>
                    <a:pt x="682242" y="1140511"/>
                  </a:lnTo>
                  <a:lnTo>
                    <a:pt x="682242" y="1603199"/>
                  </a:lnTo>
                  <a:lnTo>
                    <a:pt x="282917" y="1603199"/>
                  </a:lnTo>
                  <a:lnTo>
                    <a:pt x="282917" y="1066835"/>
                  </a:lnTo>
                  <a:lnTo>
                    <a:pt x="282917" y="985791"/>
                  </a:lnTo>
                  <a:lnTo>
                    <a:pt x="282917" y="985790"/>
                  </a:lnTo>
                  <a:lnTo>
                    <a:pt x="282917" y="906220"/>
                  </a:lnTo>
                  <a:lnTo>
                    <a:pt x="282837" y="906220"/>
                  </a:lnTo>
                  <a:cubicBezTo>
                    <a:pt x="282837" y="906220"/>
                    <a:pt x="282837" y="906220"/>
                    <a:pt x="282837" y="731607"/>
                  </a:cubicBezTo>
                  <a:cubicBezTo>
                    <a:pt x="282837" y="731607"/>
                    <a:pt x="282837" y="731607"/>
                    <a:pt x="269395" y="731607"/>
                  </a:cubicBezTo>
                  <a:cubicBezTo>
                    <a:pt x="229070" y="731607"/>
                    <a:pt x="194506" y="698987"/>
                    <a:pt x="194506" y="656773"/>
                  </a:cubicBezTo>
                  <a:cubicBezTo>
                    <a:pt x="194506" y="614558"/>
                    <a:pt x="229070" y="580020"/>
                    <a:pt x="269395" y="580020"/>
                  </a:cubicBezTo>
                  <a:cubicBezTo>
                    <a:pt x="269395" y="580020"/>
                    <a:pt x="269395" y="580020"/>
                    <a:pt x="282837" y="580020"/>
                  </a:cubicBezTo>
                  <a:cubicBezTo>
                    <a:pt x="282837" y="580020"/>
                    <a:pt x="282837" y="580020"/>
                    <a:pt x="282837" y="560389"/>
                  </a:cubicBezTo>
                  <a:lnTo>
                    <a:pt x="282837" y="542403"/>
                  </a:lnTo>
                  <a:lnTo>
                    <a:pt x="67782" y="615935"/>
                  </a:lnTo>
                  <a:lnTo>
                    <a:pt x="215135" y="443532"/>
                  </a:lnTo>
                  <a:lnTo>
                    <a:pt x="38311" y="424376"/>
                  </a:lnTo>
                  <a:lnTo>
                    <a:pt x="194505" y="321229"/>
                  </a:lnTo>
                  <a:lnTo>
                    <a:pt x="0" y="25197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6811478" y="1200587"/>
              <a:ext cx="1168507" cy="1603199"/>
              <a:chOff x="6811478" y="1200587"/>
              <a:chExt cx="1168507" cy="1603199"/>
            </a:xfrm>
          </p:grpSpPr>
          <p:sp>
            <p:nvSpPr>
              <p:cNvPr id="318" name="Freeform 57"/>
              <p:cNvSpPr/>
              <p:nvPr/>
            </p:nvSpPr>
            <p:spPr bwMode="auto">
              <a:xfrm>
                <a:off x="7005984" y="1408354"/>
                <a:ext cx="487737" cy="698453"/>
              </a:xfrm>
              <a:custGeom>
                <a:avLst/>
                <a:gdLst>
                  <a:gd name="T0" fmla="*/ 46 w 254"/>
                  <a:gd name="T1" fmla="*/ 0 h 364"/>
                  <a:gd name="T2" fmla="*/ 46 w 254"/>
                  <a:gd name="T3" fmla="*/ 194 h 364"/>
                  <a:gd name="T4" fmla="*/ 39 w 254"/>
                  <a:gd name="T5" fmla="*/ 194 h 364"/>
                  <a:gd name="T6" fmla="*/ 0 w 254"/>
                  <a:gd name="T7" fmla="*/ 234 h 364"/>
                  <a:gd name="T8" fmla="*/ 39 w 254"/>
                  <a:gd name="T9" fmla="*/ 273 h 364"/>
                  <a:gd name="T10" fmla="*/ 46 w 254"/>
                  <a:gd name="T11" fmla="*/ 273 h 364"/>
                  <a:gd name="T12" fmla="*/ 46 w 254"/>
                  <a:gd name="T13" fmla="*/ 364 h 364"/>
                  <a:gd name="T14" fmla="*/ 254 w 254"/>
                  <a:gd name="T15" fmla="*/ 364 h 364"/>
                  <a:gd name="T16" fmla="*/ 254 w 254"/>
                  <a:gd name="T17" fmla="*/ 273 h 364"/>
                  <a:gd name="T18" fmla="*/ 254 w 254"/>
                  <a:gd name="T19" fmla="*/ 194 h 364"/>
                  <a:gd name="T20" fmla="*/ 254 w 254"/>
                  <a:gd name="T21" fmla="*/ 0 h 364"/>
                  <a:gd name="T22" fmla="*/ 46 w 254"/>
                  <a:gd name="T23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19" name="Freeform 58"/>
              <p:cNvSpPr/>
              <p:nvPr/>
            </p:nvSpPr>
            <p:spPr bwMode="auto">
              <a:xfrm>
                <a:off x="7493721" y="1408354"/>
                <a:ext cx="486264" cy="698453"/>
              </a:xfrm>
              <a:custGeom>
                <a:avLst/>
                <a:gdLst>
                  <a:gd name="T0" fmla="*/ 215 w 254"/>
                  <a:gd name="T1" fmla="*/ 194 h 364"/>
                  <a:gd name="T2" fmla="*/ 208 w 254"/>
                  <a:gd name="T3" fmla="*/ 194 h 364"/>
                  <a:gd name="T4" fmla="*/ 208 w 254"/>
                  <a:gd name="T5" fmla="*/ 0 h 364"/>
                  <a:gd name="T6" fmla="*/ 0 w 254"/>
                  <a:gd name="T7" fmla="*/ 0 h 364"/>
                  <a:gd name="T8" fmla="*/ 0 w 254"/>
                  <a:gd name="T9" fmla="*/ 194 h 364"/>
                  <a:gd name="T10" fmla="*/ 0 w 254"/>
                  <a:gd name="T11" fmla="*/ 273 h 364"/>
                  <a:gd name="T12" fmla="*/ 0 w 254"/>
                  <a:gd name="T13" fmla="*/ 364 h 364"/>
                  <a:gd name="T14" fmla="*/ 208 w 254"/>
                  <a:gd name="T15" fmla="*/ 364 h 364"/>
                  <a:gd name="T16" fmla="*/ 208 w 254"/>
                  <a:gd name="T17" fmla="*/ 273 h 364"/>
                  <a:gd name="T18" fmla="*/ 215 w 254"/>
                  <a:gd name="T19" fmla="*/ 273 h 364"/>
                  <a:gd name="T20" fmla="*/ 254 w 254"/>
                  <a:gd name="T21" fmla="*/ 234 h 364"/>
                  <a:gd name="T22" fmla="*/ 215 w 254"/>
                  <a:gd name="T23" fmla="*/ 19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0" name="Freeform 59"/>
              <p:cNvSpPr/>
              <p:nvPr/>
            </p:nvSpPr>
            <p:spPr bwMode="auto">
              <a:xfrm>
                <a:off x="6811478" y="1200587"/>
                <a:ext cx="1113986" cy="615935"/>
              </a:xfrm>
              <a:custGeom>
                <a:avLst/>
                <a:gdLst>
                  <a:gd name="T0" fmla="*/ 628 w 756"/>
                  <a:gd name="T1" fmla="*/ 219 h 418"/>
                  <a:gd name="T2" fmla="*/ 46 w 756"/>
                  <a:gd name="T3" fmla="*/ 418 h 418"/>
                  <a:gd name="T4" fmla="*/ 146 w 756"/>
                  <a:gd name="T5" fmla="*/ 301 h 418"/>
                  <a:gd name="T6" fmla="*/ 26 w 756"/>
                  <a:gd name="T7" fmla="*/ 288 h 418"/>
                  <a:gd name="T8" fmla="*/ 132 w 756"/>
                  <a:gd name="T9" fmla="*/ 218 h 418"/>
                  <a:gd name="T10" fmla="*/ 0 w 756"/>
                  <a:gd name="T11" fmla="*/ 171 h 418"/>
                  <a:gd name="T12" fmla="*/ 750 w 756"/>
                  <a:gd name="T13" fmla="*/ 0 h 418"/>
                  <a:gd name="T14" fmla="*/ 756 w 756"/>
                  <a:gd name="T15" fmla="*/ 401 h 418"/>
                  <a:gd name="T16" fmla="*/ 733 w 756"/>
                  <a:gd name="T17" fmla="*/ 394 h 418"/>
                  <a:gd name="T18" fmla="*/ 628 w 756"/>
                  <a:gd name="T19" fmla="*/ 21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6" h="418">
                    <a:moveTo>
                      <a:pt x="628" y="219"/>
                    </a:moveTo>
                    <a:lnTo>
                      <a:pt x="46" y="418"/>
                    </a:lnTo>
                    <a:lnTo>
                      <a:pt x="146" y="301"/>
                    </a:lnTo>
                    <a:lnTo>
                      <a:pt x="26" y="288"/>
                    </a:lnTo>
                    <a:lnTo>
                      <a:pt x="132" y="218"/>
                    </a:lnTo>
                    <a:lnTo>
                      <a:pt x="0" y="171"/>
                    </a:lnTo>
                    <a:lnTo>
                      <a:pt x="750" y="0"/>
                    </a:lnTo>
                    <a:lnTo>
                      <a:pt x="756" y="401"/>
                    </a:lnTo>
                    <a:lnTo>
                      <a:pt x="733" y="394"/>
                    </a:lnTo>
                    <a:lnTo>
                      <a:pt x="628" y="219"/>
                    </a:lnTo>
                    <a:close/>
                  </a:path>
                </a:pathLst>
              </a:custGeom>
              <a:solidFill>
                <a:srgbClr val="754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1" name="Rectangle 60"/>
              <p:cNvSpPr>
                <a:spLocks noChangeArrowheads="1"/>
              </p:cNvSpPr>
              <p:nvPr/>
            </p:nvSpPr>
            <p:spPr bwMode="auto">
              <a:xfrm>
                <a:off x="7493721" y="2106807"/>
                <a:ext cx="397852" cy="79571"/>
              </a:xfrm>
              <a:prstGeom prst="rect">
                <a:avLst/>
              </a:prstGeom>
              <a:solidFill>
                <a:srgbClr val="E357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2" name="Rectangle 61"/>
              <p:cNvSpPr>
                <a:spLocks noChangeArrowheads="1"/>
              </p:cNvSpPr>
              <p:nvPr/>
            </p:nvSpPr>
            <p:spPr bwMode="auto">
              <a:xfrm>
                <a:off x="7493721" y="2267422"/>
                <a:ext cx="397852" cy="536364"/>
              </a:xfrm>
              <a:prstGeom prst="rect">
                <a:avLst/>
              </a:prstGeom>
              <a:solidFill>
                <a:srgbClr val="F1A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3" name="Rectangle 62"/>
              <p:cNvSpPr>
                <a:spLocks noChangeArrowheads="1"/>
              </p:cNvSpPr>
              <p:nvPr/>
            </p:nvSpPr>
            <p:spPr bwMode="auto">
              <a:xfrm>
                <a:off x="7493721" y="2186377"/>
                <a:ext cx="397852" cy="81045"/>
              </a:xfrm>
              <a:prstGeom prst="rect">
                <a:avLst/>
              </a:prstGeom>
              <a:solidFill>
                <a:srgbClr val="F1A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4" name="Rectangle 63"/>
              <p:cNvSpPr>
                <a:spLocks noChangeArrowheads="1"/>
              </p:cNvSpPr>
              <p:nvPr/>
            </p:nvSpPr>
            <p:spPr bwMode="auto">
              <a:xfrm>
                <a:off x="7094395" y="2186377"/>
                <a:ext cx="399325" cy="81045"/>
              </a:xfrm>
              <a:prstGeom prst="rect">
                <a:avLst/>
              </a:pr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5" name="Rectangle 64"/>
              <p:cNvSpPr>
                <a:spLocks noChangeArrowheads="1"/>
              </p:cNvSpPr>
              <p:nvPr/>
            </p:nvSpPr>
            <p:spPr bwMode="auto">
              <a:xfrm>
                <a:off x="7094395" y="2106807"/>
                <a:ext cx="399325" cy="79571"/>
              </a:xfrm>
              <a:prstGeom prst="rect">
                <a:avLst/>
              </a:prstGeom>
              <a:solidFill>
                <a:srgbClr val="F473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6" name="Rectangle 65"/>
              <p:cNvSpPr>
                <a:spLocks noChangeArrowheads="1"/>
              </p:cNvSpPr>
              <p:nvPr/>
            </p:nvSpPr>
            <p:spPr bwMode="auto">
              <a:xfrm>
                <a:off x="7094395" y="2267422"/>
                <a:ext cx="399325" cy="536364"/>
              </a:xfrm>
              <a:prstGeom prst="rect">
                <a:avLst/>
              </a:pr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7" name="Freeform 66"/>
              <p:cNvSpPr/>
              <p:nvPr/>
            </p:nvSpPr>
            <p:spPr bwMode="auto">
              <a:xfrm>
                <a:off x="7094395" y="2106807"/>
                <a:ext cx="399325" cy="696979"/>
              </a:xfrm>
              <a:custGeom>
                <a:avLst/>
                <a:gdLst>
                  <a:gd name="T0" fmla="*/ 0 w 271"/>
                  <a:gd name="T1" fmla="*/ 0 h 473"/>
                  <a:gd name="T2" fmla="*/ 0 w 271"/>
                  <a:gd name="T3" fmla="*/ 473 h 473"/>
                  <a:gd name="T4" fmla="*/ 271 w 271"/>
                  <a:gd name="T5" fmla="*/ 473 h 473"/>
                  <a:gd name="T6" fmla="*/ 271 w 271"/>
                  <a:gd name="T7" fmla="*/ 159 h 473"/>
                  <a:gd name="T8" fmla="*/ 0 w 271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473">
                    <a:moveTo>
                      <a:pt x="0" y="0"/>
                    </a:moveTo>
                    <a:lnTo>
                      <a:pt x="0" y="473"/>
                    </a:lnTo>
                    <a:lnTo>
                      <a:pt x="271" y="473"/>
                    </a:lnTo>
                    <a:lnTo>
                      <a:pt x="271" y="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C9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8" name="Freeform 67"/>
              <p:cNvSpPr/>
              <p:nvPr/>
            </p:nvSpPr>
            <p:spPr bwMode="auto">
              <a:xfrm>
                <a:off x="7493721" y="2106807"/>
                <a:ext cx="397852" cy="696979"/>
              </a:xfrm>
              <a:custGeom>
                <a:avLst/>
                <a:gdLst>
                  <a:gd name="T0" fmla="*/ 270 w 270"/>
                  <a:gd name="T1" fmla="*/ 0 h 473"/>
                  <a:gd name="T2" fmla="*/ 0 w 270"/>
                  <a:gd name="T3" fmla="*/ 159 h 473"/>
                  <a:gd name="T4" fmla="*/ 0 w 270"/>
                  <a:gd name="T5" fmla="*/ 473 h 473"/>
                  <a:gd name="T6" fmla="*/ 270 w 270"/>
                  <a:gd name="T7" fmla="*/ 473 h 473"/>
                  <a:gd name="T8" fmla="*/ 270 w 270"/>
                  <a:gd name="T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473">
                    <a:moveTo>
                      <a:pt x="270" y="0"/>
                    </a:moveTo>
                    <a:lnTo>
                      <a:pt x="0" y="159"/>
                    </a:lnTo>
                    <a:lnTo>
                      <a:pt x="0" y="473"/>
                    </a:lnTo>
                    <a:lnTo>
                      <a:pt x="270" y="473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82B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29" name="Freeform 68"/>
              <p:cNvSpPr/>
              <p:nvPr/>
            </p:nvSpPr>
            <p:spPr bwMode="auto">
              <a:xfrm>
                <a:off x="7604235" y="2397092"/>
                <a:ext cx="203347" cy="256394"/>
              </a:xfrm>
              <a:custGeom>
                <a:avLst/>
                <a:gdLst>
                  <a:gd name="T0" fmla="*/ 138 w 138"/>
                  <a:gd name="T1" fmla="*/ 138 h 174"/>
                  <a:gd name="T2" fmla="*/ 69 w 138"/>
                  <a:gd name="T3" fmla="*/ 174 h 174"/>
                  <a:gd name="T4" fmla="*/ 0 w 138"/>
                  <a:gd name="T5" fmla="*/ 138 h 174"/>
                  <a:gd name="T6" fmla="*/ 0 w 138"/>
                  <a:gd name="T7" fmla="*/ 0 h 174"/>
                  <a:gd name="T8" fmla="*/ 138 w 138"/>
                  <a:gd name="T9" fmla="*/ 0 h 174"/>
                  <a:gd name="T10" fmla="*/ 138 w 138"/>
                  <a:gd name="T11" fmla="*/ 13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74">
                    <a:moveTo>
                      <a:pt x="138" y="138"/>
                    </a:moveTo>
                    <a:lnTo>
                      <a:pt x="69" y="174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138"/>
                    </a:lnTo>
                    <a:close/>
                  </a:path>
                </a:pathLst>
              </a:custGeom>
              <a:solidFill>
                <a:srgbClr val="FFC4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0" name="Freeform 69"/>
              <p:cNvSpPr/>
              <p:nvPr/>
            </p:nvSpPr>
            <p:spPr bwMode="auto">
              <a:xfrm>
                <a:off x="7618971" y="2560653"/>
                <a:ext cx="33891" cy="41259"/>
              </a:xfrm>
              <a:custGeom>
                <a:avLst/>
                <a:gdLst>
                  <a:gd name="T0" fmla="*/ 13 w 17"/>
                  <a:gd name="T1" fmla="*/ 22 h 22"/>
                  <a:gd name="T2" fmla="*/ 11 w 17"/>
                  <a:gd name="T3" fmla="*/ 22 h 22"/>
                  <a:gd name="T4" fmla="*/ 0 w 17"/>
                  <a:gd name="T5" fmla="*/ 16 h 22"/>
                  <a:gd name="T6" fmla="*/ 0 w 17"/>
                  <a:gd name="T7" fmla="*/ 4 h 22"/>
                  <a:gd name="T8" fmla="*/ 4 w 17"/>
                  <a:gd name="T9" fmla="*/ 0 h 22"/>
                  <a:gd name="T10" fmla="*/ 8 w 17"/>
                  <a:gd name="T11" fmla="*/ 4 h 22"/>
                  <a:gd name="T12" fmla="*/ 8 w 17"/>
                  <a:gd name="T13" fmla="*/ 11 h 22"/>
                  <a:gd name="T14" fmla="*/ 15 w 17"/>
                  <a:gd name="T15" fmla="*/ 15 h 22"/>
                  <a:gd name="T16" fmla="*/ 16 w 17"/>
                  <a:gd name="T17" fmla="*/ 20 h 22"/>
                  <a:gd name="T18" fmla="*/ 13 w 17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2">
                    <a:moveTo>
                      <a:pt x="13" y="22"/>
                    </a:moveTo>
                    <a:cubicBezTo>
                      <a:pt x="12" y="22"/>
                      <a:pt x="12" y="22"/>
                      <a:pt x="11" y="2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6"/>
                      <a:pt x="17" y="18"/>
                      <a:pt x="16" y="20"/>
                    </a:cubicBezTo>
                    <a:cubicBezTo>
                      <a:pt x="16" y="22"/>
                      <a:pt x="14" y="22"/>
                      <a:pt x="13" y="22"/>
                    </a:cubicBez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1" name="Freeform 70"/>
              <p:cNvSpPr/>
              <p:nvPr/>
            </p:nvSpPr>
            <p:spPr bwMode="auto">
              <a:xfrm>
                <a:off x="7618971" y="2473716"/>
                <a:ext cx="16208" cy="58941"/>
              </a:xfrm>
              <a:custGeom>
                <a:avLst/>
                <a:gdLst>
                  <a:gd name="T0" fmla="*/ 4 w 8"/>
                  <a:gd name="T1" fmla="*/ 31 h 31"/>
                  <a:gd name="T2" fmla="*/ 0 w 8"/>
                  <a:gd name="T3" fmla="*/ 27 h 31"/>
                  <a:gd name="T4" fmla="*/ 0 w 8"/>
                  <a:gd name="T5" fmla="*/ 4 h 31"/>
                  <a:gd name="T6" fmla="*/ 4 w 8"/>
                  <a:gd name="T7" fmla="*/ 0 h 31"/>
                  <a:gd name="T8" fmla="*/ 8 w 8"/>
                  <a:gd name="T9" fmla="*/ 4 h 31"/>
                  <a:gd name="T10" fmla="*/ 8 w 8"/>
                  <a:gd name="T11" fmla="*/ 27 h 31"/>
                  <a:gd name="T12" fmla="*/ 4 w 8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1">
                    <a:moveTo>
                      <a:pt x="4" y="31"/>
                    </a:moveTo>
                    <a:cubicBezTo>
                      <a:pt x="2" y="31"/>
                      <a:pt x="0" y="29"/>
                      <a:pt x="0" y="2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9"/>
                      <a:pt x="6" y="31"/>
                      <a:pt x="4" y="31"/>
                    </a:cubicBez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2" name="Freeform 71"/>
              <p:cNvSpPr/>
              <p:nvPr/>
            </p:nvSpPr>
            <p:spPr bwMode="auto">
              <a:xfrm>
                <a:off x="7618971" y="2413300"/>
                <a:ext cx="35365" cy="33892"/>
              </a:xfrm>
              <a:custGeom>
                <a:avLst/>
                <a:gdLst>
                  <a:gd name="T0" fmla="*/ 4 w 18"/>
                  <a:gd name="T1" fmla="*/ 18 h 18"/>
                  <a:gd name="T2" fmla="*/ 0 w 18"/>
                  <a:gd name="T3" fmla="*/ 14 h 18"/>
                  <a:gd name="T4" fmla="*/ 0 w 18"/>
                  <a:gd name="T5" fmla="*/ 0 h 18"/>
                  <a:gd name="T6" fmla="*/ 14 w 18"/>
                  <a:gd name="T7" fmla="*/ 0 h 18"/>
                  <a:gd name="T8" fmla="*/ 18 w 18"/>
                  <a:gd name="T9" fmla="*/ 4 h 18"/>
                  <a:gd name="T10" fmla="*/ 14 w 18"/>
                  <a:gd name="T11" fmla="*/ 8 h 18"/>
                  <a:gd name="T12" fmla="*/ 8 w 18"/>
                  <a:gd name="T13" fmla="*/ 8 h 18"/>
                  <a:gd name="T14" fmla="*/ 8 w 18"/>
                  <a:gd name="T15" fmla="*/ 14 h 18"/>
                  <a:gd name="T16" fmla="*/ 4 w 18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8">
                    <a:moveTo>
                      <a:pt x="4" y="18"/>
                    </a:moveTo>
                    <a:cubicBezTo>
                      <a:pt x="2" y="18"/>
                      <a:pt x="0" y="16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8" y="2"/>
                      <a:pt x="18" y="4"/>
                    </a:cubicBezTo>
                    <a:cubicBezTo>
                      <a:pt x="18" y="6"/>
                      <a:pt x="16" y="8"/>
                      <a:pt x="1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6"/>
                      <a:pt x="6" y="18"/>
                      <a:pt x="4" y="18"/>
                    </a:cubicBez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3" name="Freeform 72"/>
              <p:cNvSpPr/>
              <p:nvPr/>
            </p:nvSpPr>
            <p:spPr bwMode="auto">
              <a:xfrm>
                <a:off x="7679386" y="2413300"/>
                <a:ext cx="53047" cy="14735"/>
              </a:xfrm>
              <a:custGeom>
                <a:avLst/>
                <a:gdLst>
                  <a:gd name="T0" fmla="*/ 24 w 28"/>
                  <a:gd name="T1" fmla="*/ 8 h 8"/>
                  <a:gd name="T2" fmla="*/ 4 w 28"/>
                  <a:gd name="T3" fmla="*/ 8 h 8"/>
                  <a:gd name="T4" fmla="*/ 0 w 28"/>
                  <a:gd name="T5" fmla="*/ 4 h 8"/>
                  <a:gd name="T6" fmla="*/ 4 w 28"/>
                  <a:gd name="T7" fmla="*/ 0 h 8"/>
                  <a:gd name="T8" fmla="*/ 24 w 28"/>
                  <a:gd name="T9" fmla="*/ 0 h 8"/>
                  <a:gd name="T10" fmla="*/ 28 w 28"/>
                  <a:gd name="T11" fmla="*/ 4 h 8"/>
                  <a:gd name="T12" fmla="*/ 24 w 2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8" y="2"/>
                      <a:pt x="28" y="4"/>
                    </a:cubicBezTo>
                    <a:cubicBezTo>
                      <a:pt x="28" y="6"/>
                      <a:pt x="27" y="8"/>
                      <a:pt x="24" y="8"/>
                    </a:cubicBez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4" name="Freeform 73"/>
              <p:cNvSpPr/>
              <p:nvPr/>
            </p:nvSpPr>
            <p:spPr bwMode="auto">
              <a:xfrm>
                <a:off x="7757482" y="2413300"/>
                <a:ext cx="35365" cy="33892"/>
              </a:xfrm>
              <a:custGeom>
                <a:avLst/>
                <a:gdLst>
                  <a:gd name="T0" fmla="*/ 14 w 18"/>
                  <a:gd name="T1" fmla="*/ 18 h 18"/>
                  <a:gd name="T2" fmla="*/ 10 w 18"/>
                  <a:gd name="T3" fmla="*/ 14 h 18"/>
                  <a:gd name="T4" fmla="*/ 10 w 18"/>
                  <a:gd name="T5" fmla="*/ 8 h 18"/>
                  <a:gd name="T6" fmla="*/ 4 w 18"/>
                  <a:gd name="T7" fmla="*/ 8 h 18"/>
                  <a:gd name="T8" fmla="*/ 0 w 18"/>
                  <a:gd name="T9" fmla="*/ 4 h 18"/>
                  <a:gd name="T10" fmla="*/ 4 w 18"/>
                  <a:gd name="T11" fmla="*/ 0 h 18"/>
                  <a:gd name="T12" fmla="*/ 18 w 18"/>
                  <a:gd name="T13" fmla="*/ 0 h 18"/>
                  <a:gd name="T14" fmla="*/ 18 w 18"/>
                  <a:gd name="T15" fmla="*/ 14 h 18"/>
                  <a:gd name="T16" fmla="*/ 14 w 18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8">
                    <a:moveTo>
                      <a:pt x="14" y="18"/>
                    </a:moveTo>
                    <a:cubicBezTo>
                      <a:pt x="12" y="18"/>
                      <a:pt x="10" y="16"/>
                      <a:pt x="10" y="14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6"/>
                      <a:pt x="16" y="18"/>
                      <a:pt x="14" y="18"/>
                    </a:cubicBez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5" name="Freeform 74"/>
              <p:cNvSpPr/>
              <p:nvPr/>
            </p:nvSpPr>
            <p:spPr bwMode="auto">
              <a:xfrm>
                <a:off x="7776638" y="2473716"/>
                <a:ext cx="16208" cy="58941"/>
              </a:xfrm>
              <a:custGeom>
                <a:avLst/>
                <a:gdLst>
                  <a:gd name="T0" fmla="*/ 4 w 8"/>
                  <a:gd name="T1" fmla="*/ 31 h 31"/>
                  <a:gd name="T2" fmla="*/ 0 w 8"/>
                  <a:gd name="T3" fmla="*/ 27 h 31"/>
                  <a:gd name="T4" fmla="*/ 0 w 8"/>
                  <a:gd name="T5" fmla="*/ 4 h 31"/>
                  <a:gd name="T6" fmla="*/ 4 w 8"/>
                  <a:gd name="T7" fmla="*/ 0 h 31"/>
                  <a:gd name="T8" fmla="*/ 8 w 8"/>
                  <a:gd name="T9" fmla="*/ 4 h 31"/>
                  <a:gd name="T10" fmla="*/ 8 w 8"/>
                  <a:gd name="T11" fmla="*/ 27 h 31"/>
                  <a:gd name="T12" fmla="*/ 4 w 8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1">
                    <a:moveTo>
                      <a:pt x="4" y="31"/>
                    </a:moveTo>
                    <a:cubicBezTo>
                      <a:pt x="2" y="31"/>
                      <a:pt x="0" y="29"/>
                      <a:pt x="0" y="2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9"/>
                      <a:pt x="6" y="31"/>
                      <a:pt x="4" y="31"/>
                    </a:cubicBez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6" name="Freeform 75"/>
              <p:cNvSpPr/>
              <p:nvPr/>
            </p:nvSpPr>
            <p:spPr bwMode="auto">
              <a:xfrm>
                <a:off x="7760429" y="2560653"/>
                <a:ext cx="32418" cy="41259"/>
              </a:xfrm>
              <a:custGeom>
                <a:avLst/>
                <a:gdLst>
                  <a:gd name="T0" fmla="*/ 4 w 17"/>
                  <a:gd name="T1" fmla="*/ 22 h 22"/>
                  <a:gd name="T2" fmla="*/ 1 w 17"/>
                  <a:gd name="T3" fmla="*/ 20 h 22"/>
                  <a:gd name="T4" fmla="*/ 2 w 17"/>
                  <a:gd name="T5" fmla="*/ 15 h 22"/>
                  <a:gd name="T6" fmla="*/ 9 w 17"/>
                  <a:gd name="T7" fmla="*/ 11 h 22"/>
                  <a:gd name="T8" fmla="*/ 9 w 17"/>
                  <a:gd name="T9" fmla="*/ 4 h 22"/>
                  <a:gd name="T10" fmla="*/ 13 w 17"/>
                  <a:gd name="T11" fmla="*/ 0 h 22"/>
                  <a:gd name="T12" fmla="*/ 17 w 17"/>
                  <a:gd name="T13" fmla="*/ 4 h 22"/>
                  <a:gd name="T14" fmla="*/ 17 w 17"/>
                  <a:gd name="T15" fmla="*/ 16 h 22"/>
                  <a:gd name="T16" fmla="*/ 6 w 17"/>
                  <a:gd name="T17" fmla="*/ 22 h 22"/>
                  <a:gd name="T18" fmla="*/ 4 w 17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2">
                    <a:moveTo>
                      <a:pt x="4" y="22"/>
                    </a:moveTo>
                    <a:cubicBezTo>
                      <a:pt x="3" y="22"/>
                      <a:pt x="1" y="22"/>
                      <a:pt x="1" y="20"/>
                    </a:cubicBezTo>
                    <a:cubicBezTo>
                      <a:pt x="0" y="18"/>
                      <a:pt x="0" y="16"/>
                      <a:pt x="2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11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2"/>
                      <a:pt x="5" y="22"/>
                      <a:pt x="4" y="22"/>
                    </a:cubicBez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37" name="Freeform 76"/>
              <p:cNvSpPr/>
              <p:nvPr/>
            </p:nvSpPr>
            <p:spPr bwMode="auto">
              <a:xfrm>
                <a:off x="7680859" y="2609280"/>
                <a:ext cx="50100" cy="27998"/>
              </a:xfrm>
              <a:custGeom>
                <a:avLst/>
                <a:gdLst>
                  <a:gd name="T0" fmla="*/ 13 w 26"/>
                  <a:gd name="T1" fmla="*/ 14 h 14"/>
                  <a:gd name="T2" fmla="*/ 2 w 26"/>
                  <a:gd name="T3" fmla="*/ 8 h 14"/>
                  <a:gd name="T4" fmla="*/ 1 w 26"/>
                  <a:gd name="T5" fmla="*/ 3 h 14"/>
                  <a:gd name="T6" fmla="*/ 6 w 26"/>
                  <a:gd name="T7" fmla="*/ 1 h 14"/>
                  <a:gd name="T8" fmla="*/ 13 w 26"/>
                  <a:gd name="T9" fmla="*/ 5 h 14"/>
                  <a:gd name="T10" fmla="*/ 20 w 26"/>
                  <a:gd name="T11" fmla="*/ 1 h 14"/>
                  <a:gd name="T12" fmla="*/ 25 w 26"/>
                  <a:gd name="T13" fmla="*/ 3 h 14"/>
                  <a:gd name="T14" fmla="*/ 24 w 26"/>
                  <a:gd name="T15" fmla="*/ 8 h 14"/>
                  <a:gd name="T16" fmla="*/ 13 w 2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4">
                    <a:moveTo>
                      <a:pt x="13" y="14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0"/>
                      <a:pt x="24" y="1"/>
                      <a:pt x="25" y="3"/>
                    </a:cubicBezTo>
                    <a:cubicBezTo>
                      <a:pt x="26" y="5"/>
                      <a:pt x="26" y="7"/>
                      <a:pt x="24" y="8"/>
                    </a:cubicBez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F79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grpSp>
            <p:nvGrpSpPr>
              <p:cNvPr id="338" name="组合 337"/>
              <p:cNvGrpSpPr/>
              <p:nvPr/>
            </p:nvGrpSpPr>
            <p:grpSpPr>
              <a:xfrm>
                <a:off x="7240385" y="1704533"/>
                <a:ext cx="488988" cy="151480"/>
                <a:chOff x="4056858" y="1830996"/>
                <a:chExt cx="584200" cy="180975"/>
              </a:xfrm>
              <a:solidFill>
                <a:srgbClr val="754C24"/>
              </a:solidFill>
            </p:grpSpPr>
            <p:sp>
              <p:nvSpPr>
                <p:cNvPr id="339" name="Freeform 51"/>
                <p:cNvSpPr>
                  <a:spLocks noEditPoints="1"/>
                </p:cNvSpPr>
                <p:nvPr/>
              </p:nvSpPr>
              <p:spPr bwMode="auto">
                <a:xfrm>
                  <a:off x="4056858" y="1830996"/>
                  <a:ext cx="228600" cy="180975"/>
                </a:xfrm>
                <a:custGeom>
                  <a:avLst/>
                  <a:gdLst>
                    <a:gd name="T0" fmla="*/ 114 w 134"/>
                    <a:gd name="T1" fmla="*/ 104 h 104"/>
                    <a:gd name="T2" fmla="*/ 20 w 134"/>
                    <a:gd name="T3" fmla="*/ 104 h 104"/>
                    <a:gd name="T4" fmla="*/ 0 w 134"/>
                    <a:gd name="T5" fmla="*/ 84 h 104"/>
                    <a:gd name="T6" fmla="*/ 0 w 134"/>
                    <a:gd name="T7" fmla="*/ 20 h 104"/>
                    <a:gd name="T8" fmla="*/ 20 w 134"/>
                    <a:gd name="T9" fmla="*/ 0 h 104"/>
                    <a:gd name="T10" fmla="*/ 114 w 134"/>
                    <a:gd name="T11" fmla="*/ 0 h 104"/>
                    <a:gd name="T12" fmla="*/ 134 w 134"/>
                    <a:gd name="T13" fmla="*/ 20 h 104"/>
                    <a:gd name="T14" fmla="*/ 134 w 134"/>
                    <a:gd name="T15" fmla="*/ 84 h 104"/>
                    <a:gd name="T16" fmla="*/ 114 w 134"/>
                    <a:gd name="T17" fmla="*/ 104 h 104"/>
                    <a:gd name="T18" fmla="*/ 20 w 134"/>
                    <a:gd name="T19" fmla="*/ 16 h 104"/>
                    <a:gd name="T20" fmla="*/ 16 w 134"/>
                    <a:gd name="T21" fmla="*/ 20 h 104"/>
                    <a:gd name="T22" fmla="*/ 16 w 134"/>
                    <a:gd name="T23" fmla="*/ 84 h 104"/>
                    <a:gd name="T24" fmla="*/ 20 w 134"/>
                    <a:gd name="T25" fmla="*/ 88 h 104"/>
                    <a:gd name="T26" fmla="*/ 114 w 134"/>
                    <a:gd name="T27" fmla="*/ 88 h 104"/>
                    <a:gd name="T28" fmla="*/ 118 w 134"/>
                    <a:gd name="T29" fmla="*/ 84 h 104"/>
                    <a:gd name="T30" fmla="*/ 118 w 134"/>
                    <a:gd name="T31" fmla="*/ 20 h 104"/>
                    <a:gd name="T32" fmla="*/ 114 w 134"/>
                    <a:gd name="T33" fmla="*/ 16 h 104"/>
                    <a:gd name="T34" fmla="*/ 20 w 134"/>
                    <a:gd name="T35" fmla="*/ 1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ea typeface="微软雅黑" panose="020B0503020204020204" charset="-122"/>
                  </a:endParaRPr>
                </a:p>
              </p:txBody>
            </p:sp>
            <p:sp>
              <p:nvSpPr>
                <p:cNvPr id="340" name="Freeform 52"/>
                <p:cNvSpPr>
                  <a:spLocks noEditPoints="1"/>
                </p:cNvSpPr>
                <p:nvPr/>
              </p:nvSpPr>
              <p:spPr bwMode="auto">
                <a:xfrm>
                  <a:off x="4412458" y="1830996"/>
                  <a:ext cx="228600" cy="180975"/>
                </a:xfrm>
                <a:custGeom>
                  <a:avLst/>
                  <a:gdLst>
                    <a:gd name="T0" fmla="*/ 114 w 134"/>
                    <a:gd name="T1" fmla="*/ 104 h 104"/>
                    <a:gd name="T2" fmla="*/ 20 w 134"/>
                    <a:gd name="T3" fmla="*/ 104 h 104"/>
                    <a:gd name="T4" fmla="*/ 0 w 134"/>
                    <a:gd name="T5" fmla="*/ 84 h 104"/>
                    <a:gd name="T6" fmla="*/ 0 w 134"/>
                    <a:gd name="T7" fmla="*/ 20 h 104"/>
                    <a:gd name="T8" fmla="*/ 20 w 134"/>
                    <a:gd name="T9" fmla="*/ 0 h 104"/>
                    <a:gd name="T10" fmla="*/ 114 w 134"/>
                    <a:gd name="T11" fmla="*/ 0 h 104"/>
                    <a:gd name="T12" fmla="*/ 134 w 134"/>
                    <a:gd name="T13" fmla="*/ 20 h 104"/>
                    <a:gd name="T14" fmla="*/ 134 w 134"/>
                    <a:gd name="T15" fmla="*/ 84 h 104"/>
                    <a:gd name="T16" fmla="*/ 114 w 134"/>
                    <a:gd name="T17" fmla="*/ 104 h 104"/>
                    <a:gd name="T18" fmla="*/ 20 w 134"/>
                    <a:gd name="T19" fmla="*/ 16 h 104"/>
                    <a:gd name="T20" fmla="*/ 16 w 134"/>
                    <a:gd name="T21" fmla="*/ 20 h 104"/>
                    <a:gd name="T22" fmla="*/ 16 w 134"/>
                    <a:gd name="T23" fmla="*/ 84 h 104"/>
                    <a:gd name="T24" fmla="*/ 20 w 134"/>
                    <a:gd name="T25" fmla="*/ 88 h 104"/>
                    <a:gd name="T26" fmla="*/ 114 w 134"/>
                    <a:gd name="T27" fmla="*/ 88 h 104"/>
                    <a:gd name="T28" fmla="*/ 118 w 134"/>
                    <a:gd name="T29" fmla="*/ 84 h 104"/>
                    <a:gd name="T30" fmla="*/ 118 w 134"/>
                    <a:gd name="T31" fmla="*/ 20 h 104"/>
                    <a:gd name="T32" fmla="*/ 114 w 134"/>
                    <a:gd name="T33" fmla="*/ 16 h 104"/>
                    <a:gd name="T34" fmla="*/ 20 w 134"/>
                    <a:gd name="T35" fmla="*/ 1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ea typeface="微软雅黑" panose="020B0503020204020204" charset="-122"/>
                  </a:endParaRPr>
                </a:p>
              </p:txBody>
            </p:sp>
            <p:sp>
              <p:nvSpPr>
                <p:cNvPr id="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4272758" y="1907196"/>
                  <a:ext cx="152400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ea typeface="微软雅黑" panose="020B0503020204020204" charset="-122"/>
                  </a:endParaRPr>
                </a:p>
              </p:txBody>
            </p:sp>
          </p:grpSp>
        </p:grpSp>
      </p:grpSp>
      <p:grpSp>
        <p:nvGrpSpPr>
          <p:cNvPr id="342" name="综合实训3"/>
          <p:cNvGrpSpPr/>
          <p:nvPr/>
        </p:nvGrpSpPr>
        <p:grpSpPr>
          <a:xfrm>
            <a:off x="4371975" y="3764741"/>
            <a:ext cx="1280795" cy="1568450"/>
            <a:chOff x="4752" y="6371"/>
            <a:chExt cx="2520" cy="2832"/>
          </a:xfrm>
        </p:grpSpPr>
        <p:sp>
          <p:nvSpPr>
            <p:cNvPr id="343" name="折角形 342"/>
            <p:cNvSpPr/>
            <p:nvPr/>
          </p:nvSpPr>
          <p:spPr>
            <a:xfrm>
              <a:off x="4848" y="6371"/>
              <a:ext cx="2328" cy="283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文本框 87"/>
            <p:cNvSpPr txBox="1"/>
            <p:nvPr/>
          </p:nvSpPr>
          <p:spPr>
            <a:xfrm>
              <a:off x="5082" y="6579"/>
              <a:ext cx="1860" cy="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分组讨论</a:t>
              </a:r>
            </a:p>
          </p:txBody>
        </p:sp>
        <p:sp>
          <p:nvSpPr>
            <p:cNvPr id="345" name="等于号 344"/>
            <p:cNvSpPr/>
            <p:nvPr/>
          </p:nvSpPr>
          <p:spPr>
            <a:xfrm>
              <a:off x="4752" y="7236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等于号 345"/>
            <p:cNvSpPr/>
            <p:nvPr/>
          </p:nvSpPr>
          <p:spPr>
            <a:xfrm>
              <a:off x="4752" y="7655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等于号 346"/>
            <p:cNvSpPr/>
            <p:nvPr/>
          </p:nvSpPr>
          <p:spPr>
            <a:xfrm>
              <a:off x="4752" y="8114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8" name="综合实训2"/>
          <p:cNvGrpSpPr/>
          <p:nvPr/>
        </p:nvGrpSpPr>
        <p:grpSpPr>
          <a:xfrm>
            <a:off x="4323080" y="3562811"/>
            <a:ext cx="1280795" cy="1568450"/>
            <a:chOff x="4752" y="6371"/>
            <a:chExt cx="2520" cy="2832"/>
          </a:xfrm>
        </p:grpSpPr>
        <p:sp>
          <p:nvSpPr>
            <p:cNvPr id="349" name="折角形 348"/>
            <p:cNvSpPr/>
            <p:nvPr/>
          </p:nvSpPr>
          <p:spPr>
            <a:xfrm>
              <a:off x="4848" y="6371"/>
              <a:ext cx="2328" cy="283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文本框 81"/>
            <p:cNvSpPr txBox="1"/>
            <p:nvPr/>
          </p:nvSpPr>
          <p:spPr>
            <a:xfrm>
              <a:off x="5082" y="6579"/>
              <a:ext cx="1860" cy="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分组讨论</a:t>
              </a:r>
            </a:p>
          </p:txBody>
        </p:sp>
        <p:sp>
          <p:nvSpPr>
            <p:cNvPr id="351" name="等于号 350"/>
            <p:cNvSpPr/>
            <p:nvPr/>
          </p:nvSpPr>
          <p:spPr>
            <a:xfrm>
              <a:off x="4752" y="7236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2" name="等于号 351"/>
            <p:cNvSpPr/>
            <p:nvPr/>
          </p:nvSpPr>
          <p:spPr>
            <a:xfrm>
              <a:off x="4752" y="7655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等于号 352"/>
            <p:cNvSpPr/>
            <p:nvPr/>
          </p:nvSpPr>
          <p:spPr>
            <a:xfrm>
              <a:off x="4752" y="8114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4" name="小人1"/>
          <p:cNvGrpSpPr/>
          <p:nvPr/>
        </p:nvGrpSpPr>
        <p:grpSpPr>
          <a:xfrm>
            <a:off x="10041824" y="1858214"/>
            <a:ext cx="588256" cy="839096"/>
            <a:chOff x="4986382" y="1252623"/>
            <a:chExt cx="1113207" cy="1587895"/>
          </a:xfrm>
        </p:grpSpPr>
        <p:sp>
          <p:nvSpPr>
            <p:cNvPr id="355" name="任意多边形 354"/>
            <p:cNvSpPr>
              <a:spLocks noChangeArrowheads="1"/>
            </p:cNvSpPr>
            <p:nvPr/>
          </p:nvSpPr>
          <p:spPr bwMode="auto">
            <a:xfrm>
              <a:off x="5019493" y="1285947"/>
              <a:ext cx="1080096" cy="1554571"/>
            </a:xfrm>
            <a:custGeom>
              <a:avLst/>
              <a:gdLst>
                <a:gd name="connsiteX0" fmla="*/ 119390 w 1080096"/>
                <a:gd name="connsiteY0" fmla="*/ 476417 h 1554571"/>
                <a:gd name="connsiteX1" fmla="*/ 119358 w 1080096"/>
                <a:gd name="connsiteY1" fmla="*/ 477350 h 1554571"/>
                <a:gd name="connsiteX2" fmla="*/ 119390 w 1080096"/>
                <a:gd name="connsiteY2" fmla="*/ 477350 h 1554571"/>
                <a:gd name="connsiteX3" fmla="*/ 959267 w 1080096"/>
                <a:gd name="connsiteY3" fmla="*/ 162088 h 1554571"/>
                <a:gd name="connsiteX4" fmla="*/ 959232 w 1080096"/>
                <a:gd name="connsiteY4" fmla="*/ 162103 h 1554571"/>
                <a:gd name="connsiteX5" fmla="*/ 959232 w 1080096"/>
                <a:gd name="connsiteY5" fmla="*/ 181140 h 1554571"/>
                <a:gd name="connsiteX6" fmla="*/ 959232 w 1080096"/>
                <a:gd name="connsiteY6" fmla="*/ 477350 h 1554571"/>
                <a:gd name="connsiteX7" fmla="*/ 959267 w 1080096"/>
                <a:gd name="connsiteY7" fmla="*/ 477350 h 1554571"/>
                <a:gd name="connsiteX8" fmla="*/ 0 w 1080096"/>
                <a:gd name="connsiteY8" fmla="*/ 0 h 1554571"/>
                <a:gd name="connsiteX9" fmla="*/ 540785 w 1080096"/>
                <a:gd name="connsiteY9" fmla="*/ 0 h 1554571"/>
                <a:gd name="connsiteX10" fmla="*/ 1080096 w 1080096"/>
                <a:gd name="connsiteY10" fmla="*/ 0 h 1554571"/>
                <a:gd name="connsiteX11" fmla="*/ 1031470 w 1080096"/>
                <a:gd name="connsiteY11" fmla="*/ 503946 h 1554571"/>
                <a:gd name="connsiteX12" fmla="*/ 1030234 w 1080096"/>
                <a:gd name="connsiteY12" fmla="*/ 503492 h 1554571"/>
                <a:gd name="connsiteX13" fmla="*/ 1045759 w 1080096"/>
                <a:gd name="connsiteY13" fmla="*/ 526778 h 1554571"/>
                <a:gd name="connsiteX14" fmla="*/ 1052099 w 1080096"/>
                <a:gd name="connsiteY14" fmla="*/ 558151 h 1554571"/>
                <a:gd name="connsiteX15" fmla="*/ 973364 w 1080096"/>
                <a:gd name="connsiteY15" fmla="*/ 636932 h 1554571"/>
                <a:gd name="connsiteX16" fmla="*/ 959232 w 1080096"/>
                <a:gd name="connsiteY16" fmla="*/ 636932 h 1554571"/>
                <a:gd name="connsiteX17" fmla="*/ 959232 w 1080096"/>
                <a:gd name="connsiteY17" fmla="*/ 820755 h 1554571"/>
                <a:gd name="connsiteX18" fmla="*/ 959267 w 1080096"/>
                <a:gd name="connsiteY18" fmla="*/ 820755 h 1554571"/>
                <a:gd name="connsiteX19" fmla="*/ 959267 w 1080096"/>
                <a:gd name="connsiteY19" fmla="*/ 1554571 h 1554571"/>
                <a:gd name="connsiteX20" fmla="*/ 539312 w 1080096"/>
                <a:gd name="connsiteY20" fmla="*/ 1554571 h 1554571"/>
                <a:gd name="connsiteX21" fmla="*/ 539311 w 1080096"/>
                <a:gd name="connsiteY21" fmla="*/ 1554571 h 1554571"/>
                <a:gd name="connsiteX22" fmla="*/ 119356 w 1080096"/>
                <a:gd name="connsiteY22" fmla="*/ 1554571 h 1554571"/>
                <a:gd name="connsiteX23" fmla="*/ 119356 w 1080096"/>
                <a:gd name="connsiteY23" fmla="*/ 820755 h 1554571"/>
                <a:gd name="connsiteX24" fmla="*/ 119390 w 1080096"/>
                <a:gd name="connsiteY24" fmla="*/ 820755 h 1554571"/>
                <a:gd name="connsiteX25" fmla="*/ 119390 w 1080096"/>
                <a:gd name="connsiteY25" fmla="*/ 636932 h 1554571"/>
                <a:gd name="connsiteX26" fmla="*/ 105258 w 1080096"/>
                <a:gd name="connsiteY26" fmla="*/ 636932 h 1554571"/>
                <a:gd name="connsiteX27" fmla="*/ 26523 w 1080096"/>
                <a:gd name="connsiteY27" fmla="*/ 558151 h 1554571"/>
                <a:gd name="connsiteX28" fmla="*/ 49992 w 1080096"/>
                <a:gd name="connsiteY28" fmla="*/ 501086 h 1554571"/>
                <a:gd name="connsiteX29" fmla="*/ 51502 w 1080096"/>
                <a:gd name="connsiteY29" fmla="*/ 500040 h 1554571"/>
                <a:gd name="connsiteX30" fmla="*/ 48626 w 1080096"/>
                <a:gd name="connsiteY30" fmla="*/ 500999 h 155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80096" h="1554571">
                  <a:moveTo>
                    <a:pt x="119390" y="476417"/>
                  </a:moveTo>
                  <a:lnTo>
                    <a:pt x="119358" y="477350"/>
                  </a:lnTo>
                  <a:lnTo>
                    <a:pt x="119390" y="477350"/>
                  </a:lnTo>
                  <a:close/>
                  <a:moveTo>
                    <a:pt x="959267" y="162088"/>
                  </a:moveTo>
                  <a:lnTo>
                    <a:pt x="959232" y="162103"/>
                  </a:lnTo>
                  <a:lnTo>
                    <a:pt x="959232" y="181140"/>
                  </a:lnTo>
                  <a:cubicBezTo>
                    <a:pt x="959232" y="238545"/>
                    <a:pt x="959232" y="330393"/>
                    <a:pt x="959232" y="477350"/>
                  </a:cubicBezTo>
                  <a:lnTo>
                    <a:pt x="959267" y="477350"/>
                  </a:lnTo>
                  <a:close/>
                  <a:moveTo>
                    <a:pt x="0" y="0"/>
                  </a:moveTo>
                  <a:lnTo>
                    <a:pt x="540785" y="0"/>
                  </a:lnTo>
                  <a:lnTo>
                    <a:pt x="1080096" y="0"/>
                  </a:lnTo>
                  <a:lnTo>
                    <a:pt x="1031470" y="503946"/>
                  </a:lnTo>
                  <a:lnTo>
                    <a:pt x="1030234" y="503492"/>
                  </a:lnTo>
                  <a:lnTo>
                    <a:pt x="1045759" y="526778"/>
                  </a:lnTo>
                  <a:cubicBezTo>
                    <a:pt x="1049828" y="536436"/>
                    <a:pt x="1052099" y="547041"/>
                    <a:pt x="1052099" y="558151"/>
                  </a:cubicBezTo>
                  <a:cubicBezTo>
                    <a:pt x="1052099" y="602592"/>
                    <a:pt x="1015760" y="636932"/>
                    <a:pt x="973364" y="636932"/>
                  </a:cubicBezTo>
                  <a:cubicBezTo>
                    <a:pt x="973364" y="636932"/>
                    <a:pt x="973364" y="636932"/>
                    <a:pt x="959232" y="636932"/>
                  </a:cubicBezTo>
                  <a:cubicBezTo>
                    <a:pt x="959232" y="636932"/>
                    <a:pt x="959232" y="636932"/>
                    <a:pt x="959232" y="820755"/>
                  </a:cubicBezTo>
                  <a:lnTo>
                    <a:pt x="959267" y="820755"/>
                  </a:lnTo>
                  <a:lnTo>
                    <a:pt x="959267" y="1554571"/>
                  </a:lnTo>
                  <a:lnTo>
                    <a:pt x="539312" y="1554571"/>
                  </a:lnTo>
                  <a:lnTo>
                    <a:pt x="539311" y="1554571"/>
                  </a:lnTo>
                  <a:lnTo>
                    <a:pt x="119356" y="1554571"/>
                  </a:lnTo>
                  <a:lnTo>
                    <a:pt x="119356" y="820755"/>
                  </a:lnTo>
                  <a:lnTo>
                    <a:pt x="119390" y="820755"/>
                  </a:lnTo>
                  <a:cubicBezTo>
                    <a:pt x="119390" y="820755"/>
                    <a:pt x="119390" y="820755"/>
                    <a:pt x="119390" y="636932"/>
                  </a:cubicBezTo>
                  <a:cubicBezTo>
                    <a:pt x="119390" y="636932"/>
                    <a:pt x="119390" y="636932"/>
                    <a:pt x="105258" y="636932"/>
                  </a:cubicBezTo>
                  <a:cubicBezTo>
                    <a:pt x="62862" y="636932"/>
                    <a:pt x="26523" y="602592"/>
                    <a:pt x="26523" y="558151"/>
                  </a:cubicBezTo>
                  <a:cubicBezTo>
                    <a:pt x="26523" y="535931"/>
                    <a:pt x="35608" y="515731"/>
                    <a:pt x="49992" y="501086"/>
                  </a:cubicBezTo>
                  <a:lnTo>
                    <a:pt x="51502" y="500040"/>
                  </a:lnTo>
                  <a:lnTo>
                    <a:pt x="48626" y="500999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zh-CN" altLang="en-US" sz="2400" dirty="0">
                <a:ea typeface="微软雅黑" panose="020B0503020204020204" charset="-122"/>
              </a:endParaRPr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4986382" y="1252623"/>
              <a:ext cx="1080096" cy="1554571"/>
              <a:chOff x="4986382" y="1252623"/>
              <a:chExt cx="1080096" cy="1554571"/>
            </a:xfrm>
          </p:grpSpPr>
          <p:sp>
            <p:nvSpPr>
              <p:cNvPr id="357" name="Rectangle 5"/>
              <p:cNvSpPr>
                <a:spLocks noChangeArrowheads="1"/>
              </p:cNvSpPr>
              <p:nvPr/>
            </p:nvSpPr>
            <p:spPr bwMode="auto">
              <a:xfrm>
                <a:off x="5525693" y="2073378"/>
                <a:ext cx="419956" cy="733816"/>
              </a:xfrm>
              <a:prstGeom prst="rect">
                <a:avLst/>
              </a:prstGeom>
              <a:solidFill>
                <a:srgbClr val="F473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58" name="Rectangle 6"/>
              <p:cNvSpPr>
                <a:spLocks noChangeArrowheads="1"/>
              </p:cNvSpPr>
              <p:nvPr/>
            </p:nvSpPr>
            <p:spPr bwMode="auto">
              <a:xfrm>
                <a:off x="5105738" y="2073378"/>
                <a:ext cx="419956" cy="733816"/>
              </a:xfrm>
              <a:prstGeom prst="rect">
                <a:avLst/>
              </a:prstGeom>
              <a:solidFill>
                <a:srgbClr val="FA8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59" name="Freeform 7"/>
              <p:cNvSpPr/>
              <p:nvPr/>
            </p:nvSpPr>
            <p:spPr bwMode="auto">
              <a:xfrm>
                <a:off x="5344450" y="2073378"/>
                <a:ext cx="359541" cy="187138"/>
              </a:xfrm>
              <a:custGeom>
                <a:avLst/>
                <a:gdLst>
                  <a:gd name="T0" fmla="*/ 244 w 244"/>
                  <a:gd name="T1" fmla="*/ 0 h 127"/>
                  <a:gd name="T2" fmla="*/ 123 w 244"/>
                  <a:gd name="T3" fmla="*/ 127 h 127"/>
                  <a:gd name="T4" fmla="*/ 0 w 244"/>
                  <a:gd name="T5" fmla="*/ 0 h 127"/>
                  <a:gd name="T6" fmla="*/ 244 w 244"/>
                  <a:gd name="T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127">
                    <a:moveTo>
                      <a:pt x="244" y="0"/>
                    </a:moveTo>
                    <a:lnTo>
                      <a:pt x="123" y="127"/>
                    </a:lnTo>
                    <a:lnTo>
                      <a:pt x="0" y="0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ABE6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0" name="Freeform 8"/>
              <p:cNvSpPr/>
              <p:nvPr/>
            </p:nvSpPr>
            <p:spPr bwMode="auto">
              <a:xfrm>
                <a:off x="5314979" y="2073378"/>
                <a:ext cx="421429" cy="216609"/>
              </a:xfrm>
              <a:custGeom>
                <a:avLst/>
                <a:gdLst>
                  <a:gd name="T0" fmla="*/ 286 w 286"/>
                  <a:gd name="T1" fmla="*/ 0 h 147"/>
                  <a:gd name="T2" fmla="*/ 142 w 286"/>
                  <a:gd name="T3" fmla="*/ 147 h 147"/>
                  <a:gd name="T4" fmla="*/ 0 w 286"/>
                  <a:gd name="T5" fmla="*/ 0 h 147"/>
                  <a:gd name="T6" fmla="*/ 22 w 286"/>
                  <a:gd name="T7" fmla="*/ 0 h 147"/>
                  <a:gd name="T8" fmla="*/ 143 w 286"/>
                  <a:gd name="T9" fmla="*/ 127 h 147"/>
                  <a:gd name="T10" fmla="*/ 264 w 286"/>
                  <a:gd name="T11" fmla="*/ 0 h 147"/>
                  <a:gd name="T12" fmla="*/ 286 w 286"/>
                  <a:gd name="T1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6" h="147">
                    <a:moveTo>
                      <a:pt x="286" y="0"/>
                    </a:moveTo>
                    <a:lnTo>
                      <a:pt x="142" y="14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143" y="127"/>
                    </a:lnTo>
                    <a:lnTo>
                      <a:pt x="264" y="0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E56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1" name="Freeform 9"/>
              <p:cNvSpPr/>
              <p:nvPr/>
            </p:nvSpPr>
            <p:spPr bwMode="auto">
              <a:xfrm>
                <a:off x="5012905" y="1338088"/>
                <a:ext cx="512788" cy="735290"/>
              </a:xfrm>
              <a:custGeom>
                <a:avLst/>
                <a:gdLst>
                  <a:gd name="T0" fmla="*/ 46 w 254"/>
                  <a:gd name="T1" fmla="*/ 0 h 364"/>
                  <a:gd name="T2" fmla="*/ 46 w 254"/>
                  <a:gd name="T3" fmla="*/ 194 h 364"/>
                  <a:gd name="T4" fmla="*/ 39 w 254"/>
                  <a:gd name="T5" fmla="*/ 194 h 364"/>
                  <a:gd name="T6" fmla="*/ 0 w 254"/>
                  <a:gd name="T7" fmla="*/ 234 h 364"/>
                  <a:gd name="T8" fmla="*/ 39 w 254"/>
                  <a:gd name="T9" fmla="*/ 273 h 364"/>
                  <a:gd name="T10" fmla="*/ 46 w 254"/>
                  <a:gd name="T11" fmla="*/ 273 h 364"/>
                  <a:gd name="T12" fmla="*/ 46 w 254"/>
                  <a:gd name="T13" fmla="*/ 364 h 364"/>
                  <a:gd name="T14" fmla="*/ 254 w 254"/>
                  <a:gd name="T15" fmla="*/ 364 h 364"/>
                  <a:gd name="T16" fmla="*/ 254 w 254"/>
                  <a:gd name="T17" fmla="*/ 273 h 364"/>
                  <a:gd name="T18" fmla="*/ 254 w 254"/>
                  <a:gd name="T19" fmla="*/ 194 h 364"/>
                  <a:gd name="T20" fmla="*/ 254 w 254"/>
                  <a:gd name="T21" fmla="*/ 0 h 364"/>
                  <a:gd name="T22" fmla="*/ 46 w 254"/>
                  <a:gd name="T23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2" name="Freeform 10"/>
              <p:cNvSpPr/>
              <p:nvPr/>
            </p:nvSpPr>
            <p:spPr bwMode="auto">
              <a:xfrm>
                <a:off x="5525693" y="1338088"/>
                <a:ext cx="512788" cy="735290"/>
              </a:xfrm>
              <a:custGeom>
                <a:avLst/>
                <a:gdLst>
                  <a:gd name="T0" fmla="*/ 215 w 254"/>
                  <a:gd name="T1" fmla="*/ 194 h 364"/>
                  <a:gd name="T2" fmla="*/ 208 w 254"/>
                  <a:gd name="T3" fmla="*/ 194 h 364"/>
                  <a:gd name="T4" fmla="*/ 208 w 254"/>
                  <a:gd name="T5" fmla="*/ 0 h 364"/>
                  <a:gd name="T6" fmla="*/ 0 w 254"/>
                  <a:gd name="T7" fmla="*/ 0 h 364"/>
                  <a:gd name="T8" fmla="*/ 0 w 254"/>
                  <a:gd name="T9" fmla="*/ 194 h 364"/>
                  <a:gd name="T10" fmla="*/ 0 w 254"/>
                  <a:gd name="T11" fmla="*/ 273 h 364"/>
                  <a:gd name="T12" fmla="*/ 0 w 254"/>
                  <a:gd name="T13" fmla="*/ 364 h 364"/>
                  <a:gd name="T14" fmla="*/ 208 w 254"/>
                  <a:gd name="T15" fmla="*/ 364 h 364"/>
                  <a:gd name="T16" fmla="*/ 208 w 254"/>
                  <a:gd name="T17" fmla="*/ 273 h 364"/>
                  <a:gd name="T18" fmla="*/ 215 w 254"/>
                  <a:gd name="T19" fmla="*/ 273 h 364"/>
                  <a:gd name="T20" fmla="*/ 254 w 254"/>
                  <a:gd name="T21" fmla="*/ 234 h 364"/>
                  <a:gd name="T22" fmla="*/ 215 w 254"/>
                  <a:gd name="T23" fmla="*/ 19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3" name="Oval 11"/>
              <p:cNvSpPr>
                <a:spLocks noChangeArrowheads="1"/>
              </p:cNvSpPr>
              <p:nvPr/>
            </p:nvSpPr>
            <p:spPr bwMode="auto">
              <a:xfrm>
                <a:off x="5437281" y="2371030"/>
                <a:ext cx="67782" cy="69256"/>
              </a:xfrm>
              <a:prstGeom prst="ellipse">
                <a:avLst/>
              </a:prstGeom>
              <a:solidFill>
                <a:srgbClr val="E56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4" name="Oval 12"/>
              <p:cNvSpPr>
                <a:spLocks noChangeArrowheads="1"/>
              </p:cNvSpPr>
              <p:nvPr/>
            </p:nvSpPr>
            <p:spPr bwMode="auto">
              <a:xfrm>
                <a:off x="5437281" y="2512489"/>
                <a:ext cx="67782" cy="67782"/>
              </a:xfrm>
              <a:prstGeom prst="ellipse">
                <a:avLst/>
              </a:prstGeom>
              <a:solidFill>
                <a:srgbClr val="E56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5" name="Oval 13"/>
              <p:cNvSpPr>
                <a:spLocks noChangeArrowheads="1"/>
              </p:cNvSpPr>
              <p:nvPr/>
            </p:nvSpPr>
            <p:spPr bwMode="auto">
              <a:xfrm>
                <a:off x="5437281" y="2655421"/>
                <a:ext cx="67782" cy="69256"/>
              </a:xfrm>
              <a:prstGeom prst="ellipse">
                <a:avLst/>
              </a:prstGeom>
              <a:solidFill>
                <a:srgbClr val="E56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6" name="Freeform 17"/>
              <p:cNvSpPr/>
              <p:nvPr/>
            </p:nvSpPr>
            <p:spPr bwMode="auto">
              <a:xfrm>
                <a:off x="4986382" y="1252623"/>
                <a:ext cx="540785" cy="500999"/>
              </a:xfrm>
              <a:custGeom>
                <a:avLst/>
                <a:gdLst>
                  <a:gd name="T0" fmla="*/ 0 w 367"/>
                  <a:gd name="T1" fmla="*/ 0 h 340"/>
                  <a:gd name="T2" fmla="*/ 33 w 367"/>
                  <a:gd name="T3" fmla="*/ 340 h 340"/>
                  <a:gd name="T4" fmla="*/ 81 w 367"/>
                  <a:gd name="T5" fmla="*/ 324 h 340"/>
                  <a:gd name="T6" fmla="*/ 88 w 367"/>
                  <a:gd name="T7" fmla="*/ 117 h 340"/>
                  <a:gd name="T8" fmla="*/ 125 w 367"/>
                  <a:gd name="T9" fmla="*/ 142 h 340"/>
                  <a:gd name="T10" fmla="*/ 169 w 367"/>
                  <a:gd name="T11" fmla="*/ 90 h 340"/>
                  <a:gd name="T12" fmla="*/ 223 w 367"/>
                  <a:gd name="T13" fmla="*/ 150 h 340"/>
                  <a:gd name="T14" fmla="*/ 267 w 367"/>
                  <a:gd name="T15" fmla="*/ 90 h 340"/>
                  <a:gd name="T16" fmla="*/ 366 w 367"/>
                  <a:gd name="T17" fmla="*/ 131 h 340"/>
                  <a:gd name="T18" fmla="*/ 367 w 367"/>
                  <a:gd name="T19" fmla="*/ 131 h 340"/>
                  <a:gd name="T20" fmla="*/ 367 w 367"/>
                  <a:gd name="T21" fmla="*/ 0 h 340"/>
                  <a:gd name="T22" fmla="*/ 0 w 367"/>
                  <a:gd name="T23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340">
                    <a:moveTo>
                      <a:pt x="0" y="0"/>
                    </a:moveTo>
                    <a:lnTo>
                      <a:pt x="33" y="340"/>
                    </a:lnTo>
                    <a:lnTo>
                      <a:pt x="81" y="324"/>
                    </a:lnTo>
                    <a:lnTo>
                      <a:pt x="88" y="117"/>
                    </a:lnTo>
                    <a:lnTo>
                      <a:pt x="125" y="142"/>
                    </a:lnTo>
                    <a:lnTo>
                      <a:pt x="169" y="90"/>
                    </a:lnTo>
                    <a:lnTo>
                      <a:pt x="223" y="150"/>
                    </a:lnTo>
                    <a:lnTo>
                      <a:pt x="267" y="90"/>
                    </a:lnTo>
                    <a:lnTo>
                      <a:pt x="366" y="131"/>
                    </a:lnTo>
                    <a:lnTo>
                      <a:pt x="367" y="131"/>
                    </a:lnTo>
                    <a:lnTo>
                      <a:pt x="3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  <p:sp>
            <p:nvSpPr>
              <p:cNvPr id="367" name="Freeform 18"/>
              <p:cNvSpPr/>
              <p:nvPr/>
            </p:nvSpPr>
            <p:spPr bwMode="auto">
              <a:xfrm>
                <a:off x="5527167" y="1252623"/>
                <a:ext cx="539311" cy="503946"/>
              </a:xfrm>
              <a:custGeom>
                <a:avLst/>
                <a:gdLst>
                  <a:gd name="T0" fmla="*/ 0 w 366"/>
                  <a:gd name="T1" fmla="*/ 0 h 342"/>
                  <a:gd name="T2" fmla="*/ 0 w 366"/>
                  <a:gd name="T3" fmla="*/ 131 h 342"/>
                  <a:gd name="T4" fmla="*/ 72 w 366"/>
                  <a:gd name="T5" fmla="*/ 90 h 342"/>
                  <a:gd name="T6" fmla="*/ 142 w 366"/>
                  <a:gd name="T7" fmla="*/ 131 h 342"/>
                  <a:gd name="T8" fmla="*/ 203 w 366"/>
                  <a:gd name="T9" fmla="*/ 90 h 342"/>
                  <a:gd name="T10" fmla="*/ 236 w 366"/>
                  <a:gd name="T11" fmla="*/ 131 h 342"/>
                  <a:gd name="T12" fmla="*/ 284 w 366"/>
                  <a:gd name="T13" fmla="*/ 110 h 342"/>
                  <a:gd name="T14" fmla="*/ 284 w 366"/>
                  <a:gd name="T15" fmla="*/ 324 h 342"/>
                  <a:gd name="T16" fmla="*/ 333 w 366"/>
                  <a:gd name="T17" fmla="*/ 342 h 342"/>
                  <a:gd name="T18" fmla="*/ 366 w 366"/>
                  <a:gd name="T19" fmla="*/ 0 h 342"/>
                  <a:gd name="T20" fmla="*/ 0 w 366"/>
                  <a:gd name="T21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" h="342">
                    <a:moveTo>
                      <a:pt x="0" y="0"/>
                    </a:moveTo>
                    <a:lnTo>
                      <a:pt x="0" y="131"/>
                    </a:lnTo>
                    <a:lnTo>
                      <a:pt x="72" y="90"/>
                    </a:lnTo>
                    <a:lnTo>
                      <a:pt x="142" y="131"/>
                    </a:lnTo>
                    <a:lnTo>
                      <a:pt x="203" y="90"/>
                    </a:lnTo>
                    <a:lnTo>
                      <a:pt x="236" y="131"/>
                    </a:lnTo>
                    <a:lnTo>
                      <a:pt x="284" y="110"/>
                    </a:lnTo>
                    <a:lnTo>
                      <a:pt x="284" y="324"/>
                    </a:lnTo>
                    <a:lnTo>
                      <a:pt x="333" y="342"/>
                    </a:lnTo>
                    <a:lnTo>
                      <a:pt x="3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368" name="综合实训1"/>
          <p:cNvGrpSpPr/>
          <p:nvPr/>
        </p:nvGrpSpPr>
        <p:grpSpPr>
          <a:xfrm>
            <a:off x="4323080" y="3453591"/>
            <a:ext cx="1280795" cy="1568450"/>
            <a:chOff x="4752" y="6371"/>
            <a:chExt cx="2520" cy="2832"/>
          </a:xfrm>
        </p:grpSpPr>
        <p:sp>
          <p:nvSpPr>
            <p:cNvPr id="369" name="折角形 368"/>
            <p:cNvSpPr/>
            <p:nvPr/>
          </p:nvSpPr>
          <p:spPr>
            <a:xfrm>
              <a:off x="4848" y="6371"/>
              <a:ext cx="2328" cy="283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文本框 75"/>
            <p:cNvSpPr txBox="1"/>
            <p:nvPr/>
          </p:nvSpPr>
          <p:spPr>
            <a:xfrm>
              <a:off x="5082" y="6579"/>
              <a:ext cx="1860" cy="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分组讨论</a:t>
              </a:r>
            </a:p>
          </p:txBody>
        </p:sp>
        <p:sp>
          <p:nvSpPr>
            <p:cNvPr id="371" name="等于号 370"/>
            <p:cNvSpPr/>
            <p:nvPr/>
          </p:nvSpPr>
          <p:spPr>
            <a:xfrm>
              <a:off x="4752" y="7236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" name="等于号 371"/>
            <p:cNvSpPr/>
            <p:nvPr/>
          </p:nvSpPr>
          <p:spPr>
            <a:xfrm>
              <a:off x="4752" y="7655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3" name="等于号 372"/>
            <p:cNvSpPr/>
            <p:nvPr/>
          </p:nvSpPr>
          <p:spPr>
            <a:xfrm>
              <a:off x="4752" y="8114"/>
              <a:ext cx="2520" cy="504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4" name="综合实训表"/>
          <p:cNvGrpSpPr/>
          <p:nvPr/>
        </p:nvGrpSpPr>
        <p:grpSpPr>
          <a:xfrm>
            <a:off x="588655" y="1571580"/>
            <a:ext cx="5120640" cy="5285105"/>
            <a:chOff x="1512" y="1837"/>
            <a:chExt cx="8064" cy="8323"/>
          </a:xfrm>
        </p:grpSpPr>
        <p:grpSp>
          <p:nvGrpSpPr>
            <p:cNvPr id="375" name="组合 374"/>
            <p:cNvGrpSpPr/>
            <p:nvPr/>
          </p:nvGrpSpPr>
          <p:grpSpPr>
            <a:xfrm>
              <a:off x="1512" y="1837"/>
              <a:ext cx="8064" cy="8323"/>
              <a:chOff x="6024" y="2085"/>
              <a:chExt cx="8064" cy="7389"/>
            </a:xfrm>
            <a:effectLst>
              <a:glow rad="127000">
                <a:schemeClr val="bg1"/>
              </a:glow>
              <a:outerShdw blurRad="50800" dist="381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grpSpPr>
          <p:sp>
            <p:nvSpPr>
              <p:cNvPr id="398" name="矩形 397"/>
              <p:cNvSpPr/>
              <p:nvPr/>
            </p:nvSpPr>
            <p:spPr>
              <a:xfrm>
                <a:off x="6048" y="2085"/>
                <a:ext cx="7991" cy="7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9" name="直接连接符 398"/>
              <p:cNvCxnSpPr/>
              <p:nvPr/>
            </p:nvCxnSpPr>
            <p:spPr>
              <a:xfrm flipV="1">
                <a:off x="6048" y="3285"/>
                <a:ext cx="7968" cy="24"/>
              </a:xfrm>
              <a:prstGeom prst="line">
                <a:avLst/>
              </a:prstGeom>
              <a:ln w="28575" cmpd="dbl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6144" y="4990"/>
                <a:ext cx="7944" cy="0"/>
              </a:xfrm>
              <a:prstGeom prst="line">
                <a:avLst/>
              </a:prstGeom>
              <a:ln w="28575" cmpd="dbl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 flipV="1">
                <a:off x="6024" y="6944"/>
                <a:ext cx="7992" cy="48"/>
              </a:xfrm>
              <a:prstGeom prst="line">
                <a:avLst/>
              </a:prstGeom>
              <a:ln w="28575" cmpd="dbl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组合 375"/>
            <p:cNvGrpSpPr/>
            <p:nvPr/>
          </p:nvGrpSpPr>
          <p:grpSpPr>
            <a:xfrm>
              <a:off x="2603" y="2162"/>
              <a:ext cx="5316" cy="580"/>
              <a:chOff x="7236" y="2400"/>
              <a:chExt cx="5316" cy="580"/>
            </a:xfrm>
          </p:grpSpPr>
          <p:sp>
            <p:nvSpPr>
              <p:cNvPr id="396" name="文本框 39"/>
              <p:cNvSpPr txBox="1"/>
              <p:nvPr/>
            </p:nvSpPr>
            <p:spPr>
              <a:xfrm>
                <a:off x="7236" y="2400"/>
                <a:ext cx="1968" cy="580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/>
                  <a:t>项目名称</a:t>
                </a:r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9222" y="2400"/>
                <a:ext cx="3330" cy="55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7" name="组合 376"/>
            <p:cNvGrpSpPr/>
            <p:nvPr/>
          </p:nvGrpSpPr>
          <p:grpSpPr>
            <a:xfrm>
              <a:off x="1956" y="3493"/>
              <a:ext cx="6641" cy="1290"/>
              <a:chOff x="1956" y="3493"/>
              <a:chExt cx="6641" cy="1290"/>
            </a:xfrm>
          </p:grpSpPr>
          <p:grpSp>
            <p:nvGrpSpPr>
              <p:cNvPr id="390" name="组合 389"/>
              <p:cNvGrpSpPr/>
              <p:nvPr/>
            </p:nvGrpSpPr>
            <p:grpSpPr>
              <a:xfrm>
                <a:off x="1956" y="3493"/>
                <a:ext cx="2784" cy="1290"/>
                <a:chOff x="6780" y="3776"/>
                <a:chExt cx="2784" cy="1290"/>
              </a:xfrm>
            </p:grpSpPr>
            <p:sp>
              <p:nvSpPr>
                <p:cNvPr id="394" name="文本框 41"/>
                <p:cNvSpPr txBox="1"/>
                <p:nvPr/>
              </p:nvSpPr>
              <p:spPr>
                <a:xfrm>
                  <a:off x="7236" y="3776"/>
                  <a:ext cx="1872" cy="580"/>
                </a:xfrm>
                <a:prstGeom prst="rect">
                  <a:avLst/>
                </a:prstGeom>
                <a:noFill/>
                <a:ln w="28575" cmpd="dbl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开始时间</a:t>
                  </a:r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6780" y="4562"/>
                  <a:ext cx="2784" cy="50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1" name="组合 390"/>
              <p:cNvGrpSpPr/>
              <p:nvPr/>
            </p:nvGrpSpPr>
            <p:grpSpPr>
              <a:xfrm>
                <a:off x="5813" y="3510"/>
                <a:ext cx="2784" cy="1273"/>
                <a:chOff x="10277" y="3793"/>
                <a:chExt cx="2784" cy="1273"/>
              </a:xfrm>
            </p:grpSpPr>
            <p:sp>
              <p:nvSpPr>
                <p:cNvPr id="392" name="文本框 42"/>
                <p:cNvSpPr txBox="1"/>
                <p:nvPr/>
              </p:nvSpPr>
              <p:spPr>
                <a:xfrm>
                  <a:off x="10733" y="3793"/>
                  <a:ext cx="1872" cy="580"/>
                </a:xfrm>
                <a:prstGeom prst="rect">
                  <a:avLst/>
                </a:prstGeom>
                <a:noFill/>
                <a:ln w="28575" cmpd="thickThin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结束时间</a:t>
                  </a:r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10277" y="4562"/>
                  <a:ext cx="2784" cy="50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78" name="组合 377"/>
            <p:cNvGrpSpPr/>
            <p:nvPr/>
          </p:nvGrpSpPr>
          <p:grpSpPr>
            <a:xfrm>
              <a:off x="2778" y="5469"/>
              <a:ext cx="5363" cy="1482"/>
              <a:chOff x="2557" y="5685"/>
              <a:chExt cx="5363" cy="1482"/>
            </a:xfrm>
          </p:grpSpPr>
          <p:grpSp>
            <p:nvGrpSpPr>
              <p:cNvPr id="384" name="组合 383"/>
              <p:cNvGrpSpPr/>
              <p:nvPr/>
            </p:nvGrpSpPr>
            <p:grpSpPr>
              <a:xfrm>
                <a:off x="2557" y="5685"/>
                <a:ext cx="5362" cy="580"/>
                <a:chOff x="7032" y="5758"/>
                <a:chExt cx="5362" cy="580"/>
              </a:xfrm>
            </p:grpSpPr>
            <p:sp>
              <p:nvSpPr>
                <p:cNvPr id="388" name="文本框 46"/>
                <p:cNvSpPr txBox="1"/>
                <p:nvPr/>
              </p:nvSpPr>
              <p:spPr>
                <a:xfrm>
                  <a:off x="7032" y="5758"/>
                  <a:ext cx="1416" cy="58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/>
                    <a:t>组员</a:t>
                  </a:r>
                </a:p>
              </p:txBody>
            </p:sp>
            <p:sp>
              <p:nvSpPr>
                <p:cNvPr id="389" name="矩形 388"/>
                <p:cNvSpPr/>
                <p:nvPr/>
              </p:nvSpPr>
              <p:spPr>
                <a:xfrm>
                  <a:off x="9108" y="5796"/>
                  <a:ext cx="3287" cy="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5" name="组合 384"/>
              <p:cNvGrpSpPr/>
              <p:nvPr/>
            </p:nvGrpSpPr>
            <p:grpSpPr>
              <a:xfrm>
                <a:off x="2558" y="6587"/>
                <a:ext cx="5362" cy="580"/>
                <a:chOff x="7032" y="6816"/>
                <a:chExt cx="5362" cy="580"/>
              </a:xfrm>
            </p:grpSpPr>
            <p:sp>
              <p:nvSpPr>
                <p:cNvPr id="386" name="文本框 48"/>
                <p:cNvSpPr txBox="1"/>
                <p:nvPr/>
              </p:nvSpPr>
              <p:spPr>
                <a:xfrm>
                  <a:off x="7032" y="6816"/>
                  <a:ext cx="1344" cy="5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/>
                    <a:t>组长</a:t>
                  </a:r>
                </a:p>
              </p:txBody>
            </p:sp>
            <p:sp>
              <p:nvSpPr>
                <p:cNvPr id="387" name="矩形 386"/>
                <p:cNvSpPr/>
                <p:nvPr/>
              </p:nvSpPr>
              <p:spPr>
                <a:xfrm>
                  <a:off x="9108" y="6816"/>
                  <a:ext cx="3287" cy="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79" name="直接连接符 378"/>
            <p:cNvCxnSpPr/>
            <p:nvPr/>
          </p:nvCxnSpPr>
          <p:spPr>
            <a:xfrm flipV="1">
              <a:off x="1512" y="8950"/>
              <a:ext cx="7992" cy="54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文本框 53"/>
            <p:cNvSpPr txBox="1"/>
            <p:nvPr/>
          </p:nvSpPr>
          <p:spPr>
            <a:xfrm>
              <a:off x="3574" y="9322"/>
              <a:ext cx="3648" cy="580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发布</a:t>
              </a: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2148" y="7557"/>
              <a:ext cx="6768" cy="1200"/>
              <a:chOff x="2148" y="7557"/>
              <a:chExt cx="6768" cy="1200"/>
            </a:xfrm>
          </p:grpSpPr>
          <p:sp>
            <p:nvSpPr>
              <p:cNvPr id="382" name="矩形 381"/>
              <p:cNvSpPr/>
              <p:nvPr/>
            </p:nvSpPr>
            <p:spPr>
              <a:xfrm>
                <a:off x="2148" y="7557"/>
                <a:ext cx="6768" cy="1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文本框 40"/>
              <p:cNvSpPr txBox="1"/>
              <p:nvPr/>
            </p:nvSpPr>
            <p:spPr>
              <a:xfrm>
                <a:off x="2412" y="7677"/>
                <a:ext cx="217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任务描述：</a:t>
                </a:r>
              </a:p>
            </p:txBody>
          </p:sp>
        </p:grpSp>
      </p:grpSp>
      <p:sp>
        <p:nvSpPr>
          <p:cNvPr id="402" name="项目名"/>
          <p:cNvSpPr txBox="1"/>
          <p:nvPr/>
        </p:nvSpPr>
        <p:spPr>
          <a:xfrm>
            <a:off x="2612951" y="1775077"/>
            <a:ext cx="2227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探究生活中的定积分</a:t>
            </a:r>
          </a:p>
        </p:txBody>
      </p:sp>
      <p:sp>
        <p:nvSpPr>
          <p:cNvPr id="403" name="开始time"/>
          <p:cNvSpPr txBox="1"/>
          <p:nvPr/>
        </p:nvSpPr>
        <p:spPr>
          <a:xfrm>
            <a:off x="1109327" y="3109737"/>
            <a:ext cx="1447800" cy="36830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</a:p>
        </p:txBody>
      </p:sp>
      <p:sp>
        <p:nvSpPr>
          <p:cNvPr id="404" name="结束time"/>
          <p:cNvSpPr txBox="1"/>
          <p:nvPr/>
        </p:nvSpPr>
        <p:spPr>
          <a:xfrm>
            <a:off x="3561714" y="3124551"/>
            <a:ext cx="1447800" cy="36830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</a:p>
        </p:txBody>
      </p:sp>
      <p:sp>
        <p:nvSpPr>
          <p:cNvPr id="405" name="组员名"/>
          <p:cNvSpPr txBox="1"/>
          <p:nvPr/>
        </p:nvSpPr>
        <p:spPr>
          <a:xfrm>
            <a:off x="2772448" y="3883699"/>
            <a:ext cx="2346960" cy="36830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小明，小雷，小星</a:t>
            </a:r>
          </a:p>
        </p:txBody>
      </p:sp>
      <p:sp>
        <p:nvSpPr>
          <p:cNvPr id="406" name="组长名"/>
          <p:cNvSpPr txBox="1"/>
          <p:nvPr/>
        </p:nvSpPr>
        <p:spPr>
          <a:xfrm>
            <a:off x="2991952" y="4454606"/>
            <a:ext cx="1242695" cy="36830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小夏</a:t>
            </a:r>
          </a:p>
        </p:txBody>
      </p:sp>
      <p:sp>
        <p:nvSpPr>
          <p:cNvPr id="407" name="发布"/>
          <p:cNvSpPr txBox="1"/>
          <p:nvPr/>
        </p:nvSpPr>
        <p:spPr>
          <a:xfrm>
            <a:off x="2613414" y="6469019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effectLst/>
              </a:rPr>
              <a:t>发布</a:t>
            </a:r>
          </a:p>
        </p:txBody>
      </p:sp>
      <p:pic>
        <p:nvPicPr>
          <p:cNvPr id="408" name="教师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45" y="3207211"/>
            <a:ext cx="1708785" cy="170878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409" name="交流线1"/>
          <p:cNvCxnSpPr/>
          <p:nvPr/>
        </p:nvCxnSpPr>
        <p:spPr>
          <a:xfrm>
            <a:off x="10367645" y="2929081"/>
            <a:ext cx="0" cy="49593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交流线2"/>
          <p:cNvCxnSpPr/>
          <p:nvPr/>
        </p:nvCxnSpPr>
        <p:spPr>
          <a:xfrm>
            <a:off x="10367645" y="4773121"/>
            <a:ext cx="0" cy="5549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交流线3"/>
          <p:cNvGrpSpPr/>
          <p:nvPr/>
        </p:nvGrpSpPr>
        <p:grpSpPr>
          <a:xfrm>
            <a:off x="10817860" y="2364566"/>
            <a:ext cx="878205" cy="3707130"/>
            <a:chOff x="17036" y="2839"/>
            <a:chExt cx="1383" cy="5838"/>
          </a:xfrm>
        </p:grpSpPr>
        <p:cxnSp>
          <p:nvCxnSpPr>
            <p:cNvPr id="412" name="直接箭头连接符 411"/>
            <p:cNvCxnSpPr/>
            <p:nvPr/>
          </p:nvCxnSpPr>
          <p:spPr>
            <a:xfrm flipH="1" flipV="1">
              <a:off x="17036" y="8674"/>
              <a:ext cx="1383" cy="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 flipV="1">
              <a:off x="18419" y="2839"/>
              <a:ext cx="0" cy="58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/>
            <p:nvPr/>
          </p:nvCxnSpPr>
          <p:spPr>
            <a:xfrm flipH="1" flipV="1">
              <a:off x="17036" y="2881"/>
              <a:ext cx="1383" cy="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5" name="交流探讨"/>
          <p:cNvSpPr txBox="1"/>
          <p:nvPr/>
        </p:nvSpPr>
        <p:spPr>
          <a:xfrm>
            <a:off x="10981055" y="3107516"/>
            <a:ext cx="551815" cy="2393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交流探讨</a:t>
            </a:r>
          </a:p>
        </p:txBody>
      </p:sp>
      <p:grpSp>
        <p:nvGrpSpPr>
          <p:cNvPr id="416" name="报告1"/>
          <p:cNvGrpSpPr/>
          <p:nvPr/>
        </p:nvGrpSpPr>
        <p:grpSpPr>
          <a:xfrm>
            <a:off x="8399127" y="1545394"/>
            <a:ext cx="1143772" cy="1514849"/>
            <a:chOff x="2856" y="2767"/>
            <a:chExt cx="3423" cy="4718"/>
          </a:xfrm>
          <a:effectLst>
            <a:glow rad="114300">
              <a:schemeClr val="accent1">
                <a:alpha val="40000"/>
              </a:schemeClr>
            </a:glow>
          </a:effectLst>
        </p:grpSpPr>
        <p:grpSp>
          <p:nvGrpSpPr>
            <p:cNvPr id="417" name="组合 416"/>
            <p:cNvGrpSpPr/>
            <p:nvPr/>
          </p:nvGrpSpPr>
          <p:grpSpPr>
            <a:xfrm>
              <a:off x="2856" y="2767"/>
              <a:ext cx="3423" cy="4718"/>
              <a:chOff x="7296" y="4379"/>
              <a:chExt cx="3423" cy="4718"/>
            </a:xfrm>
          </p:grpSpPr>
          <p:grpSp>
            <p:nvGrpSpPr>
              <p:cNvPr id="419" name="组合 418"/>
              <p:cNvGrpSpPr/>
              <p:nvPr/>
            </p:nvGrpSpPr>
            <p:grpSpPr>
              <a:xfrm>
                <a:off x="7296" y="4379"/>
                <a:ext cx="3222" cy="4718"/>
                <a:chOff x="3432" y="1092"/>
                <a:chExt cx="7086" cy="8005"/>
              </a:xfrm>
            </p:grpSpPr>
            <p:sp>
              <p:nvSpPr>
                <p:cNvPr id="425" name="矩形 424"/>
                <p:cNvSpPr/>
                <p:nvPr/>
              </p:nvSpPr>
              <p:spPr>
                <a:xfrm>
                  <a:off x="3432" y="1092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矩形 425"/>
                <p:cNvSpPr/>
                <p:nvPr/>
              </p:nvSpPr>
              <p:spPr>
                <a:xfrm>
                  <a:off x="3624" y="1247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矩形 426"/>
                <p:cNvSpPr/>
                <p:nvPr/>
              </p:nvSpPr>
              <p:spPr>
                <a:xfrm>
                  <a:off x="3798" y="1417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0" name="等于号 419"/>
              <p:cNvSpPr/>
              <p:nvPr/>
            </p:nvSpPr>
            <p:spPr>
              <a:xfrm>
                <a:off x="7463" y="5892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等于号 420"/>
              <p:cNvSpPr/>
              <p:nvPr/>
            </p:nvSpPr>
            <p:spPr>
              <a:xfrm>
                <a:off x="7473" y="6450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等于号 421"/>
              <p:cNvSpPr/>
              <p:nvPr/>
            </p:nvSpPr>
            <p:spPr>
              <a:xfrm>
                <a:off x="7463" y="7028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等于号 422"/>
              <p:cNvSpPr/>
              <p:nvPr/>
            </p:nvSpPr>
            <p:spPr>
              <a:xfrm>
                <a:off x="7463" y="7628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 2050"/>
              <p:cNvSpPr/>
              <p:nvPr/>
            </p:nvSpPr>
            <p:spPr bwMode="auto">
              <a:xfrm>
                <a:off x="9528" y="8508"/>
                <a:ext cx="576" cy="432"/>
              </a:xfrm>
              <a:custGeom>
                <a:avLst/>
                <a:gdLst>
                  <a:gd name="T0" fmla="*/ 885340 w 6524"/>
                  <a:gd name="T1" fmla="*/ 839496 h 4376"/>
                  <a:gd name="T2" fmla="*/ 828693 w 6524"/>
                  <a:gd name="T3" fmla="*/ 733209 h 4376"/>
                  <a:gd name="T4" fmla="*/ 858184 w 6524"/>
                  <a:gd name="T5" fmla="*/ 652033 h 4376"/>
                  <a:gd name="T6" fmla="*/ 887676 w 6524"/>
                  <a:gd name="T7" fmla="*/ 591881 h 4376"/>
                  <a:gd name="T8" fmla="*/ 927096 w 6524"/>
                  <a:gd name="T9" fmla="*/ 529102 h 4376"/>
                  <a:gd name="T10" fmla="*/ 924176 w 6524"/>
                  <a:gd name="T11" fmla="*/ 420186 h 4376"/>
                  <a:gd name="T12" fmla="*/ 909576 w 6524"/>
                  <a:gd name="T13" fmla="*/ 333754 h 4376"/>
                  <a:gd name="T14" fmla="*/ 906948 w 6524"/>
                  <a:gd name="T15" fmla="*/ 127603 h 4376"/>
                  <a:gd name="T16" fmla="*/ 800661 w 6524"/>
                  <a:gd name="T17" fmla="*/ 33872 h 4376"/>
                  <a:gd name="T18" fmla="*/ 661085 w 6524"/>
                  <a:gd name="T19" fmla="*/ 584 h 4376"/>
                  <a:gd name="T20" fmla="*/ 510122 w 6524"/>
                  <a:gd name="T21" fmla="*/ 41756 h 4376"/>
                  <a:gd name="T22" fmla="*/ 417850 w 6524"/>
                  <a:gd name="T23" fmla="*/ 149503 h 4376"/>
                  <a:gd name="T24" fmla="*/ 409674 w 6524"/>
                  <a:gd name="T25" fmla="*/ 359742 h 4376"/>
                  <a:gd name="T26" fmla="*/ 397118 w 6524"/>
                  <a:gd name="T27" fmla="*/ 436830 h 4376"/>
                  <a:gd name="T28" fmla="*/ 420186 w 6524"/>
                  <a:gd name="T29" fmla="*/ 571441 h 4376"/>
                  <a:gd name="T30" fmla="*/ 465446 w 6524"/>
                  <a:gd name="T31" fmla="*/ 597137 h 4376"/>
                  <a:gd name="T32" fmla="*/ 510998 w 6524"/>
                  <a:gd name="T33" fmla="*/ 762408 h 4376"/>
                  <a:gd name="T34" fmla="*/ 427486 w 6524"/>
                  <a:gd name="T35" fmla="*/ 869280 h 4376"/>
                  <a:gd name="T36" fmla="*/ 56648 w 6524"/>
                  <a:gd name="T37" fmla="*/ 1014695 h 4376"/>
                  <a:gd name="T38" fmla="*/ 3212 w 6524"/>
                  <a:gd name="T39" fmla="*/ 1073679 h 4376"/>
                  <a:gd name="T40" fmla="*/ 1334726 w 6524"/>
                  <a:gd name="T41" fmla="*/ 1073679 h 4376"/>
                  <a:gd name="T42" fmla="*/ 1270779 w 6524"/>
                  <a:gd name="T43" fmla="*/ 1009439 h 4376"/>
                  <a:gd name="T44" fmla="*/ 1406850 w 6524"/>
                  <a:gd name="T45" fmla="*/ 904612 h 4376"/>
                  <a:gd name="T46" fmla="*/ 1298227 w 6524"/>
                  <a:gd name="T47" fmla="*/ 822560 h 4376"/>
                  <a:gd name="T48" fmla="*/ 1324506 w 6524"/>
                  <a:gd name="T49" fmla="*/ 770292 h 4376"/>
                  <a:gd name="T50" fmla="*/ 1336186 w 6524"/>
                  <a:gd name="T51" fmla="*/ 705761 h 4376"/>
                  <a:gd name="T52" fmla="*/ 1371518 w 6524"/>
                  <a:gd name="T53" fmla="*/ 671305 h 4376"/>
                  <a:gd name="T54" fmla="*/ 1378526 w 6524"/>
                  <a:gd name="T55" fmla="*/ 581661 h 4376"/>
                  <a:gd name="T56" fmla="*/ 1365094 w 6524"/>
                  <a:gd name="T57" fmla="*/ 511582 h 4376"/>
                  <a:gd name="T58" fmla="*/ 1359838 w 6524"/>
                  <a:gd name="T59" fmla="*/ 353902 h 4376"/>
                  <a:gd name="T60" fmla="*/ 1265815 w 6524"/>
                  <a:gd name="T61" fmla="*/ 286743 h 4376"/>
                  <a:gd name="T62" fmla="*/ 1161571 w 6524"/>
                  <a:gd name="T63" fmla="*/ 277399 h 4376"/>
                  <a:gd name="T64" fmla="*/ 1043896 w 6524"/>
                  <a:gd name="T65" fmla="*/ 329374 h 4376"/>
                  <a:gd name="T66" fmla="*/ 1002724 w 6524"/>
                  <a:gd name="T67" fmla="*/ 442086 h 4376"/>
                  <a:gd name="T68" fmla="*/ 1010316 w 6524"/>
                  <a:gd name="T69" fmla="*/ 560345 h 4376"/>
                  <a:gd name="T70" fmla="*/ 1008564 w 6524"/>
                  <a:gd name="T71" fmla="*/ 660793 h 4376"/>
                  <a:gd name="T72" fmla="*/ 1045648 w 6524"/>
                  <a:gd name="T73" fmla="*/ 699337 h 4376"/>
                  <a:gd name="T74" fmla="*/ 1076599 w 6524"/>
                  <a:gd name="T75" fmla="*/ 806792 h 4376"/>
                  <a:gd name="T76" fmla="*/ 1107551 w 6524"/>
                  <a:gd name="T77" fmla="*/ 909284 h 4376"/>
                  <a:gd name="T78" fmla="*/ 1318082 w 6524"/>
                  <a:gd name="T79" fmla="*/ 999803 h 4376"/>
                  <a:gd name="T80" fmla="*/ 1366846 w 6524"/>
                  <a:gd name="T81" fmla="*/ 1068131 h 4376"/>
                  <a:gd name="T82" fmla="*/ 1666145 w 6524"/>
                  <a:gd name="T83" fmla="*/ 1034843 h 4376"/>
                  <a:gd name="T84" fmla="*/ 1606285 w 6524"/>
                  <a:gd name="T85" fmla="*/ 986663 h 4376"/>
                  <a:gd name="T86" fmla="*/ 1881932 w 6524"/>
                  <a:gd name="T87" fmla="*/ 971187 h 4376"/>
                  <a:gd name="T88" fmla="*/ 1692425 w 6524"/>
                  <a:gd name="T89" fmla="*/ 895852 h 4376"/>
                  <a:gd name="T90" fmla="*/ 1646873 w 6524"/>
                  <a:gd name="T91" fmla="*/ 837160 h 4376"/>
                  <a:gd name="T92" fmla="*/ 1666145 w 6524"/>
                  <a:gd name="T93" fmla="*/ 787812 h 4376"/>
                  <a:gd name="T94" fmla="*/ 1689213 w 6524"/>
                  <a:gd name="T95" fmla="*/ 752772 h 4376"/>
                  <a:gd name="T96" fmla="*/ 1703813 w 6524"/>
                  <a:gd name="T97" fmla="*/ 691161 h 4376"/>
                  <a:gd name="T98" fmla="*/ 1691549 w 6524"/>
                  <a:gd name="T99" fmla="*/ 638893 h 4376"/>
                  <a:gd name="T100" fmla="*/ 1686877 w 6524"/>
                  <a:gd name="T101" fmla="*/ 515962 h 4376"/>
                  <a:gd name="T102" fmla="*/ 1612709 w 6524"/>
                  <a:gd name="T103" fmla="*/ 468950 h 4376"/>
                  <a:gd name="T104" fmla="*/ 1509926 w 6524"/>
                  <a:gd name="T105" fmla="*/ 478002 h 4376"/>
                  <a:gd name="T106" fmla="*/ 1453862 w 6524"/>
                  <a:gd name="T107" fmla="*/ 522678 h 4376"/>
                  <a:gd name="T108" fmla="*/ 1439554 w 6524"/>
                  <a:gd name="T109" fmla="*/ 618161 h 4376"/>
                  <a:gd name="T110" fmla="*/ 1437218 w 6524"/>
                  <a:gd name="T111" fmla="*/ 679481 h 4376"/>
                  <a:gd name="T112" fmla="*/ 1455322 w 6524"/>
                  <a:gd name="T113" fmla="*/ 756276 h 4376"/>
                  <a:gd name="T114" fmla="*/ 1485398 w 6524"/>
                  <a:gd name="T115" fmla="*/ 828692 h 4376"/>
                  <a:gd name="T116" fmla="*/ 1457074 w 6524"/>
                  <a:gd name="T117" fmla="*/ 891180 h 4376"/>
                  <a:gd name="T118" fmla="*/ 1654757 w 6524"/>
                  <a:gd name="T119" fmla="*/ 974691 h 4376"/>
                  <a:gd name="T120" fmla="*/ 1699725 w 6524"/>
                  <a:gd name="T121" fmla="*/ 1038931 h 43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524" h="4376">
                    <a:moveTo>
                      <a:pt x="4032" y="3336"/>
                    </a:moveTo>
                    <a:lnTo>
                      <a:pt x="4032" y="3336"/>
                    </a:lnTo>
                    <a:lnTo>
                      <a:pt x="3856" y="3260"/>
                    </a:lnTo>
                    <a:lnTo>
                      <a:pt x="3674" y="3182"/>
                    </a:lnTo>
                    <a:lnTo>
                      <a:pt x="3492" y="3105"/>
                    </a:lnTo>
                    <a:lnTo>
                      <a:pt x="3315" y="3031"/>
                    </a:lnTo>
                    <a:lnTo>
                      <a:pt x="3118" y="2977"/>
                    </a:lnTo>
                    <a:lnTo>
                      <a:pt x="3103" y="2966"/>
                    </a:lnTo>
                    <a:lnTo>
                      <a:pt x="3089" y="2952"/>
                    </a:lnTo>
                    <a:lnTo>
                      <a:pt x="3075" y="2934"/>
                    </a:lnTo>
                    <a:lnTo>
                      <a:pt x="3060" y="2916"/>
                    </a:lnTo>
                    <a:lnTo>
                      <a:pt x="3046" y="2896"/>
                    </a:lnTo>
                    <a:lnTo>
                      <a:pt x="3032" y="2875"/>
                    </a:lnTo>
                    <a:lnTo>
                      <a:pt x="3019" y="2852"/>
                    </a:lnTo>
                    <a:lnTo>
                      <a:pt x="3006" y="2829"/>
                    </a:lnTo>
                    <a:lnTo>
                      <a:pt x="2981" y="2781"/>
                    </a:lnTo>
                    <a:lnTo>
                      <a:pt x="2958" y="2735"/>
                    </a:lnTo>
                    <a:lnTo>
                      <a:pt x="2921" y="2655"/>
                    </a:lnTo>
                    <a:lnTo>
                      <a:pt x="2795" y="2636"/>
                    </a:lnTo>
                    <a:lnTo>
                      <a:pt x="2797" y="2612"/>
                    </a:lnTo>
                    <a:lnTo>
                      <a:pt x="2801" y="2591"/>
                    </a:lnTo>
                    <a:lnTo>
                      <a:pt x="2806" y="2571"/>
                    </a:lnTo>
                    <a:lnTo>
                      <a:pt x="2813" y="2554"/>
                    </a:lnTo>
                    <a:lnTo>
                      <a:pt x="2820" y="2538"/>
                    </a:lnTo>
                    <a:lnTo>
                      <a:pt x="2829" y="2525"/>
                    </a:lnTo>
                    <a:lnTo>
                      <a:pt x="2838" y="2511"/>
                    </a:lnTo>
                    <a:lnTo>
                      <a:pt x="2847" y="2498"/>
                    </a:lnTo>
                    <a:lnTo>
                      <a:pt x="2868" y="2475"/>
                    </a:lnTo>
                    <a:lnTo>
                      <a:pt x="2878" y="2463"/>
                    </a:lnTo>
                    <a:lnTo>
                      <a:pt x="2888" y="2450"/>
                    </a:lnTo>
                    <a:lnTo>
                      <a:pt x="2897" y="2436"/>
                    </a:lnTo>
                    <a:lnTo>
                      <a:pt x="2906" y="2421"/>
                    </a:lnTo>
                    <a:lnTo>
                      <a:pt x="2913" y="2404"/>
                    </a:lnTo>
                    <a:lnTo>
                      <a:pt x="2921" y="2386"/>
                    </a:lnTo>
                    <a:lnTo>
                      <a:pt x="2926" y="2367"/>
                    </a:lnTo>
                    <a:lnTo>
                      <a:pt x="2930" y="2349"/>
                    </a:lnTo>
                    <a:lnTo>
                      <a:pt x="2933" y="2331"/>
                    </a:lnTo>
                    <a:lnTo>
                      <a:pt x="2935" y="2312"/>
                    </a:lnTo>
                    <a:lnTo>
                      <a:pt x="2937" y="2272"/>
                    </a:lnTo>
                    <a:lnTo>
                      <a:pt x="2939" y="2233"/>
                    </a:lnTo>
                    <a:lnTo>
                      <a:pt x="2942" y="2194"/>
                    </a:lnTo>
                    <a:lnTo>
                      <a:pt x="2944" y="2175"/>
                    </a:lnTo>
                    <a:lnTo>
                      <a:pt x="2947" y="2155"/>
                    </a:lnTo>
                    <a:lnTo>
                      <a:pt x="2951" y="2137"/>
                    </a:lnTo>
                    <a:lnTo>
                      <a:pt x="2956" y="2119"/>
                    </a:lnTo>
                    <a:lnTo>
                      <a:pt x="2963" y="2102"/>
                    </a:lnTo>
                    <a:lnTo>
                      <a:pt x="2971" y="2085"/>
                    </a:lnTo>
                    <a:lnTo>
                      <a:pt x="2977" y="2074"/>
                    </a:lnTo>
                    <a:lnTo>
                      <a:pt x="2984" y="2065"/>
                    </a:lnTo>
                    <a:lnTo>
                      <a:pt x="2993" y="2057"/>
                    </a:lnTo>
                    <a:lnTo>
                      <a:pt x="3002" y="2050"/>
                    </a:lnTo>
                    <a:lnTo>
                      <a:pt x="3011" y="2043"/>
                    </a:lnTo>
                    <a:lnTo>
                      <a:pt x="3021" y="2038"/>
                    </a:lnTo>
                    <a:lnTo>
                      <a:pt x="3040" y="2027"/>
                    </a:lnTo>
                    <a:lnTo>
                      <a:pt x="3061" y="2015"/>
                    </a:lnTo>
                    <a:lnTo>
                      <a:pt x="3081" y="2004"/>
                    </a:lnTo>
                    <a:lnTo>
                      <a:pt x="3090" y="1998"/>
                    </a:lnTo>
                    <a:lnTo>
                      <a:pt x="3098" y="1991"/>
                    </a:lnTo>
                    <a:lnTo>
                      <a:pt x="3106" y="1983"/>
                    </a:lnTo>
                    <a:lnTo>
                      <a:pt x="3113" y="1974"/>
                    </a:lnTo>
                    <a:lnTo>
                      <a:pt x="3119" y="1965"/>
                    </a:lnTo>
                    <a:lnTo>
                      <a:pt x="3125" y="1955"/>
                    </a:lnTo>
                    <a:lnTo>
                      <a:pt x="3137" y="1933"/>
                    </a:lnTo>
                    <a:lnTo>
                      <a:pt x="3147" y="1910"/>
                    </a:lnTo>
                    <a:lnTo>
                      <a:pt x="3155" y="1886"/>
                    </a:lnTo>
                    <a:lnTo>
                      <a:pt x="3163" y="1860"/>
                    </a:lnTo>
                    <a:lnTo>
                      <a:pt x="3169" y="1836"/>
                    </a:lnTo>
                    <a:lnTo>
                      <a:pt x="3175" y="1812"/>
                    </a:lnTo>
                    <a:lnTo>
                      <a:pt x="3179" y="1789"/>
                    </a:lnTo>
                    <a:lnTo>
                      <a:pt x="3186" y="1749"/>
                    </a:lnTo>
                    <a:lnTo>
                      <a:pt x="3192" y="1705"/>
                    </a:lnTo>
                    <a:lnTo>
                      <a:pt x="3196" y="1659"/>
                    </a:lnTo>
                    <a:lnTo>
                      <a:pt x="3197" y="1637"/>
                    </a:lnTo>
                    <a:lnTo>
                      <a:pt x="3198" y="1614"/>
                    </a:lnTo>
                    <a:lnTo>
                      <a:pt x="3197" y="1590"/>
                    </a:lnTo>
                    <a:lnTo>
                      <a:pt x="3196" y="1568"/>
                    </a:lnTo>
                    <a:lnTo>
                      <a:pt x="3194" y="1545"/>
                    </a:lnTo>
                    <a:lnTo>
                      <a:pt x="3191" y="1522"/>
                    </a:lnTo>
                    <a:lnTo>
                      <a:pt x="3186" y="1501"/>
                    </a:lnTo>
                    <a:lnTo>
                      <a:pt x="3181" y="1480"/>
                    </a:lnTo>
                    <a:lnTo>
                      <a:pt x="3174" y="1459"/>
                    </a:lnTo>
                    <a:lnTo>
                      <a:pt x="3165" y="1439"/>
                    </a:lnTo>
                    <a:lnTo>
                      <a:pt x="3155" y="1419"/>
                    </a:lnTo>
                    <a:lnTo>
                      <a:pt x="3146" y="1403"/>
                    </a:lnTo>
                    <a:lnTo>
                      <a:pt x="3138" y="1389"/>
                    </a:lnTo>
                    <a:lnTo>
                      <a:pt x="3131" y="1375"/>
                    </a:lnTo>
                    <a:lnTo>
                      <a:pt x="3124" y="1361"/>
                    </a:lnTo>
                    <a:lnTo>
                      <a:pt x="3119" y="1345"/>
                    </a:lnTo>
                    <a:lnTo>
                      <a:pt x="3114" y="1326"/>
                    </a:lnTo>
                    <a:lnTo>
                      <a:pt x="3111" y="1302"/>
                    </a:lnTo>
                    <a:lnTo>
                      <a:pt x="3110" y="1283"/>
                    </a:lnTo>
                    <a:lnTo>
                      <a:pt x="3109" y="1261"/>
                    </a:lnTo>
                    <a:lnTo>
                      <a:pt x="3110" y="1234"/>
                    </a:lnTo>
                    <a:lnTo>
                      <a:pt x="3111" y="1206"/>
                    </a:lnTo>
                    <a:lnTo>
                      <a:pt x="3115" y="1143"/>
                    </a:lnTo>
                    <a:lnTo>
                      <a:pt x="3120" y="1075"/>
                    </a:lnTo>
                    <a:lnTo>
                      <a:pt x="3133" y="949"/>
                    </a:lnTo>
                    <a:lnTo>
                      <a:pt x="3137" y="901"/>
                    </a:lnTo>
                    <a:lnTo>
                      <a:pt x="3139" y="868"/>
                    </a:lnTo>
                    <a:lnTo>
                      <a:pt x="3140" y="809"/>
                    </a:lnTo>
                    <a:lnTo>
                      <a:pt x="3140" y="751"/>
                    </a:lnTo>
                    <a:lnTo>
                      <a:pt x="3138" y="694"/>
                    </a:lnTo>
                    <a:lnTo>
                      <a:pt x="3135" y="637"/>
                    </a:lnTo>
                    <a:lnTo>
                      <a:pt x="3130" y="580"/>
                    </a:lnTo>
                    <a:lnTo>
                      <a:pt x="3126" y="552"/>
                    </a:lnTo>
                    <a:lnTo>
                      <a:pt x="3122" y="523"/>
                    </a:lnTo>
                    <a:lnTo>
                      <a:pt x="3117" y="495"/>
                    </a:lnTo>
                    <a:lnTo>
                      <a:pt x="3112" y="465"/>
                    </a:lnTo>
                    <a:lnTo>
                      <a:pt x="3106" y="437"/>
                    </a:lnTo>
                    <a:lnTo>
                      <a:pt x="3099" y="408"/>
                    </a:lnTo>
                    <a:lnTo>
                      <a:pt x="3091" y="385"/>
                    </a:lnTo>
                    <a:lnTo>
                      <a:pt x="3081" y="361"/>
                    </a:lnTo>
                    <a:lnTo>
                      <a:pt x="3067" y="333"/>
                    </a:lnTo>
                    <a:lnTo>
                      <a:pt x="3058" y="317"/>
                    </a:lnTo>
                    <a:lnTo>
                      <a:pt x="3049" y="301"/>
                    </a:lnTo>
                    <a:lnTo>
                      <a:pt x="3039" y="286"/>
                    </a:lnTo>
                    <a:lnTo>
                      <a:pt x="3029" y="272"/>
                    </a:lnTo>
                    <a:lnTo>
                      <a:pt x="3017" y="258"/>
                    </a:lnTo>
                    <a:lnTo>
                      <a:pt x="3005" y="244"/>
                    </a:lnTo>
                    <a:lnTo>
                      <a:pt x="2993" y="234"/>
                    </a:lnTo>
                    <a:lnTo>
                      <a:pt x="2979" y="225"/>
                    </a:lnTo>
                    <a:lnTo>
                      <a:pt x="2832" y="200"/>
                    </a:lnTo>
                    <a:lnTo>
                      <a:pt x="2742" y="116"/>
                    </a:lnTo>
                    <a:lnTo>
                      <a:pt x="2707" y="95"/>
                    </a:lnTo>
                    <a:lnTo>
                      <a:pt x="2673" y="78"/>
                    </a:lnTo>
                    <a:lnTo>
                      <a:pt x="2638" y="62"/>
                    </a:lnTo>
                    <a:lnTo>
                      <a:pt x="2604" y="48"/>
                    </a:lnTo>
                    <a:lnTo>
                      <a:pt x="2568" y="36"/>
                    </a:lnTo>
                    <a:lnTo>
                      <a:pt x="2534" y="26"/>
                    </a:lnTo>
                    <a:lnTo>
                      <a:pt x="2500" y="18"/>
                    </a:lnTo>
                    <a:lnTo>
                      <a:pt x="2466" y="11"/>
                    </a:lnTo>
                    <a:lnTo>
                      <a:pt x="2432" y="6"/>
                    </a:lnTo>
                    <a:lnTo>
                      <a:pt x="2397" y="3"/>
                    </a:lnTo>
                    <a:lnTo>
                      <a:pt x="2364" y="1"/>
                    </a:lnTo>
                    <a:lnTo>
                      <a:pt x="2330" y="0"/>
                    </a:lnTo>
                    <a:lnTo>
                      <a:pt x="2297" y="0"/>
                    </a:lnTo>
                    <a:lnTo>
                      <a:pt x="2264" y="2"/>
                    </a:lnTo>
                    <a:lnTo>
                      <a:pt x="2232" y="4"/>
                    </a:lnTo>
                    <a:lnTo>
                      <a:pt x="2199" y="8"/>
                    </a:lnTo>
                    <a:lnTo>
                      <a:pt x="2168" y="13"/>
                    </a:lnTo>
                    <a:lnTo>
                      <a:pt x="2136" y="18"/>
                    </a:lnTo>
                    <a:lnTo>
                      <a:pt x="2106" y="24"/>
                    </a:lnTo>
                    <a:lnTo>
                      <a:pt x="2076" y="31"/>
                    </a:lnTo>
                    <a:lnTo>
                      <a:pt x="2047" y="38"/>
                    </a:lnTo>
                    <a:lnTo>
                      <a:pt x="2018" y="47"/>
                    </a:lnTo>
                    <a:lnTo>
                      <a:pt x="1963" y="63"/>
                    </a:lnTo>
                    <a:lnTo>
                      <a:pt x="1910" y="81"/>
                    </a:lnTo>
                    <a:lnTo>
                      <a:pt x="1861" y="98"/>
                    </a:lnTo>
                    <a:lnTo>
                      <a:pt x="1816" y="117"/>
                    </a:lnTo>
                    <a:lnTo>
                      <a:pt x="1774" y="133"/>
                    </a:lnTo>
                    <a:lnTo>
                      <a:pt x="1747" y="143"/>
                    </a:lnTo>
                    <a:lnTo>
                      <a:pt x="1719" y="155"/>
                    </a:lnTo>
                    <a:lnTo>
                      <a:pt x="1692" y="169"/>
                    </a:lnTo>
                    <a:lnTo>
                      <a:pt x="1667" y="186"/>
                    </a:lnTo>
                    <a:lnTo>
                      <a:pt x="1641" y="203"/>
                    </a:lnTo>
                    <a:lnTo>
                      <a:pt x="1618" y="222"/>
                    </a:lnTo>
                    <a:lnTo>
                      <a:pt x="1595" y="243"/>
                    </a:lnTo>
                    <a:lnTo>
                      <a:pt x="1572" y="267"/>
                    </a:lnTo>
                    <a:lnTo>
                      <a:pt x="1550" y="291"/>
                    </a:lnTo>
                    <a:lnTo>
                      <a:pt x="1530" y="318"/>
                    </a:lnTo>
                    <a:lnTo>
                      <a:pt x="1510" y="346"/>
                    </a:lnTo>
                    <a:lnTo>
                      <a:pt x="1492" y="376"/>
                    </a:lnTo>
                    <a:lnTo>
                      <a:pt x="1475" y="408"/>
                    </a:lnTo>
                    <a:lnTo>
                      <a:pt x="1460" y="441"/>
                    </a:lnTo>
                    <a:lnTo>
                      <a:pt x="1444" y="476"/>
                    </a:lnTo>
                    <a:lnTo>
                      <a:pt x="1431" y="512"/>
                    </a:lnTo>
                    <a:lnTo>
                      <a:pt x="1419" y="550"/>
                    </a:lnTo>
                    <a:lnTo>
                      <a:pt x="1408" y="589"/>
                    </a:lnTo>
                    <a:lnTo>
                      <a:pt x="1398" y="631"/>
                    </a:lnTo>
                    <a:lnTo>
                      <a:pt x="1390" y="673"/>
                    </a:lnTo>
                    <a:lnTo>
                      <a:pt x="1383" y="717"/>
                    </a:lnTo>
                    <a:lnTo>
                      <a:pt x="1377" y="763"/>
                    </a:lnTo>
                    <a:lnTo>
                      <a:pt x="1373" y="809"/>
                    </a:lnTo>
                    <a:lnTo>
                      <a:pt x="1371" y="857"/>
                    </a:lnTo>
                    <a:lnTo>
                      <a:pt x="1371" y="907"/>
                    </a:lnTo>
                    <a:lnTo>
                      <a:pt x="1372" y="958"/>
                    </a:lnTo>
                    <a:lnTo>
                      <a:pt x="1374" y="1010"/>
                    </a:lnTo>
                    <a:lnTo>
                      <a:pt x="1378" y="1064"/>
                    </a:lnTo>
                    <a:lnTo>
                      <a:pt x="1385" y="1119"/>
                    </a:lnTo>
                    <a:lnTo>
                      <a:pt x="1393" y="1176"/>
                    </a:lnTo>
                    <a:lnTo>
                      <a:pt x="1403" y="1232"/>
                    </a:lnTo>
                    <a:lnTo>
                      <a:pt x="1414" y="1291"/>
                    </a:lnTo>
                    <a:lnTo>
                      <a:pt x="1417" y="1311"/>
                    </a:lnTo>
                    <a:lnTo>
                      <a:pt x="1418" y="1330"/>
                    </a:lnTo>
                    <a:lnTo>
                      <a:pt x="1417" y="1346"/>
                    </a:lnTo>
                    <a:lnTo>
                      <a:pt x="1415" y="1362"/>
                    </a:lnTo>
                    <a:lnTo>
                      <a:pt x="1411" y="1377"/>
                    </a:lnTo>
                    <a:lnTo>
                      <a:pt x="1406" y="1392"/>
                    </a:lnTo>
                    <a:lnTo>
                      <a:pt x="1400" y="1405"/>
                    </a:lnTo>
                    <a:lnTo>
                      <a:pt x="1394" y="1418"/>
                    </a:lnTo>
                    <a:lnTo>
                      <a:pt x="1382" y="1441"/>
                    </a:lnTo>
                    <a:lnTo>
                      <a:pt x="1369" y="1464"/>
                    </a:lnTo>
                    <a:lnTo>
                      <a:pt x="1365" y="1474"/>
                    </a:lnTo>
                    <a:lnTo>
                      <a:pt x="1362" y="1485"/>
                    </a:lnTo>
                    <a:lnTo>
                      <a:pt x="1360" y="1496"/>
                    </a:lnTo>
                    <a:lnTo>
                      <a:pt x="1360" y="1507"/>
                    </a:lnTo>
                    <a:lnTo>
                      <a:pt x="1364" y="1563"/>
                    </a:lnTo>
                    <a:lnTo>
                      <a:pt x="1369" y="1631"/>
                    </a:lnTo>
                    <a:lnTo>
                      <a:pt x="1372" y="1668"/>
                    </a:lnTo>
                    <a:lnTo>
                      <a:pt x="1376" y="1706"/>
                    </a:lnTo>
                    <a:lnTo>
                      <a:pt x="1382" y="1746"/>
                    </a:lnTo>
                    <a:lnTo>
                      <a:pt x="1387" y="1784"/>
                    </a:lnTo>
                    <a:lnTo>
                      <a:pt x="1395" y="1823"/>
                    </a:lnTo>
                    <a:lnTo>
                      <a:pt x="1403" y="1859"/>
                    </a:lnTo>
                    <a:lnTo>
                      <a:pt x="1413" y="1895"/>
                    </a:lnTo>
                    <a:lnTo>
                      <a:pt x="1419" y="1911"/>
                    </a:lnTo>
                    <a:lnTo>
                      <a:pt x="1425" y="1927"/>
                    </a:lnTo>
                    <a:lnTo>
                      <a:pt x="1432" y="1942"/>
                    </a:lnTo>
                    <a:lnTo>
                      <a:pt x="1439" y="1957"/>
                    </a:lnTo>
                    <a:lnTo>
                      <a:pt x="1447" y="1971"/>
                    </a:lnTo>
                    <a:lnTo>
                      <a:pt x="1456" y="1983"/>
                    </a:lnTo>
                    <a:lnTo>
                      <a:pt x="1465" y="1994"/>
                    </a:lnTo>
                    <a:lnTo>
                      <a:pt x="1475" y="2005"/>
                    </a:lnTo>
                    <a:lnTo>
                      <a:pt x="1485" y="2014"/>
                    </a:lnTo>
                    <a:lnTo>
                      <a:pt x="1496" y="2022"/>
                    </a:lnTo>
                    <a:lnTo>
                      <a:pt x="1504" y="2026"/>
                    </a:lnTo>
                    <a:lnTo>
                      <a:pt x="1516" y="2030"/>
                    </a:lnTo>
                    <a:lnTo>
                      <a:pt x="1550" y="2038"/>
                    </a:lnTo>
                    <a:lnTo>
                      <a:pt x="1580" y="2045"/>
                    </a:lnTo>
                    <a:lnTo>
                      <a:pt x="1591" y="2046"/>
                    </a:lnTo>
                    <a:lnTo>
                      <a:pt x="1593" y="2046"/>
                    </a:lnTo>
                    <a:lnTo>
                      <a:pt x="1594" y="2045"/>
                    </a:lnTo>
                    <a:lnTo>
                      <a:pt x="1629" y="2421"/>
                    </a:lnTo>
                    <a:lnTo>
                      <a:pt x="1635" y="2436"/>
                    </a:lnTo>
                    <a:lnTo>
                      <a:pt x="1642" y="2450"/>
                    </a:lnTo>
                    <a:lnTo>
                      <a:pt x="1650" y="2462"/>
                    </a:lnTo>
                    <a:lnTo>
                      <a:pt x="1658" y="2473"/>
                    </a:lnTo>
                    <a:lnTo>
                      <a:pt x="1677" y="2493"/>
                    </a:lnTo>
                    <a:lnTo>
                      <a:pt x="1695" y="2514"/>
                    </a:lnTo>
                    <a:lnTo>
                      <a:pt x="1704" y="2524"/>
                    </a:lnTo>
                    <a:lnTo>
                      <a:pt x="1713" y="2536"/>
                    </a:lnTo>
                    <a:lnTo>
                      <a:pt x="1721" y="2548"/>
                    </a:lnTo>
                    <a:lnTo>
                      <a:pt x="1730" y="2561"/>
                    </a:lnTo>
                    <a:lnTo>
                      <a:pt x="1738" y="2575"/>
                    </a:lnTo>
                    <a:lnTo>
                      <a:pt x="1744" y="2593"/>
                    </a:lnTo>
                    <a:lnTo>
                      <a:pt x="1750" y="2611"/>
                    </a:lnTo>
                    <a:lnTo>
                      <a:pt x="1754" y="2631"/>
                    </a:lnTo>
                    <a:lnTo>
                      <a:pt x="1661" y="2655"/>
                    </a:lnTo>
                    <a:lnTo>
                      <a:pt x="1623" y="2735"/>
                    </a:lnTo>
                    <a:lnTo>
                      <a:pt x="1601" y="2781"/>
                    </a:lnTo>
                    <a:lnTo>
                      <a:pt x="1575" y="2829"/>
                    </a:lnTo>
                    <a:lnTo>
                      <a:pt x="1563" y="2852"/>
                    </a:lnTo>
                    <a:lnTo>
                      <a:pt x="1549" y="2875"/>
                    </a:lnTo>
                    <a:lnTo>
                      <a:pt x="1536" y="2896"/>
                    </a:lnTo>
                    <a:lnTo>
                      <a:pt x="1522" y="2916"/>
                    </a:lnTo>
                    <a:lnTo>
                      <a:pt x="1507" y="2934"/>
                    </a:lnTo>
                    <a:lnTo>
                      <a:pt x="1493" y="2952"/>
                    </a:lnTo>
                    <a:lnTo>
                      <a:pt x="1478" y="2966"/>
                    </a:lnTo>
                    <a:lnTo>
                      <a:pt x="1464" y="2977"/>
                    </a:lnTo>
                    <a:lnTo>
                      <a:pt x="1266" y="3031"/>
                    </a:lnTo>
                    <a:lnTo>
                      <a:pt x="1089" y="3105"/>
                    </a:lnTo>
                    <a:lnTo>
                      <a:pt x="908" y="3182"/>
                    </a:lnTo>
                    <a:lnTo>
                      <a:pt x="726" y="3260"/>
                    </a:lnTo>
                    <a:lnTo>
                      <a:pt x="549" y="3336"/>
                    </a:lnTo>
                    <a:lnTo>
                      <a:pt x="509" y="3352"/>
                    </a:lnTo>
                    <a:lnTo>
                      <a:pt x="469" y="3367"/>
                    </a:lnTo>
                    <a:lnTo>
                      <a:pt x="386" y="3396"/>
                    </a:lnTo>
                    <a:lnTo>
                      <a:pt x="346" y="3410"/>
                    </a:lnTo>
                    <a:lnTo>
                      <a:pt x="306" y="3424"/>
                    </a:lnTo>
                    <a:lnTo>
                      <a:pt x="267" y="3440"/>
                    </a:lnTo>
                    <a:lnTo>
                      <a:pt x="229" y="3457"/>
                    </a:lnTo>
                    <a:lnTo>
                      <a:pt x="194" y="3475"/>
                    </a:lnTo>
                    <a:lnTo>
                      <a:pt x="175" y="3485"/>
                    </a:lnTo>
                    <a:lnTo>
                      <a:pt x="159" y="3495"/>
                    </a:lnTo>
                    <a:lnTo>
                      <a:pt x="143" y="3507"/>
                    </a:lnTo>
                    <a:lnTo>
                      <a:pt x="127" y="3518"/>
                    </a:lnTo>
                    <a:lnTo>
                      <a:pt x="111" y="3530"/>
                    </a:lnTo>
                    <a:lnTo>
                      <a:pt x="97" y="3543"/>
                    </a:lnTo>
                    <a:lnTo>
                      <a:pt x="83" y="3556"/>
                    </a:lnTo>
                    <a:lnTo>
                      <a:pt x="71" y="3571"/>
                    </a:lnTo>
                    <a:lnTo>
                      <a:pt x="59" y="3586"/>
                    </a:lnTo>
                    <a:lnTo>
                      <a:pt x="46" y="3602"/>
                    </a:lnTo>
                    <a:lnTo>
                      <a:pt x="36" y="3619"/>
                    </a:lnTo>
                    <a:lnTo>
                      <a:pt x="27" y="3637"/>
                    </a:lnTo>
                    <a:lnTo>
                      <a:pt x="18" y="3657"/>
                    </a:lnTo>
                    <a:lnTo>
                      <a:pt x="11" y="3677"/>
                    </a:lnTo>
                    <a:lnTo>
                      <a:pt x="10" y="3742"/>
                    </a:lnTo>
                    <a:lnTo>
                      <a:pt x="9" y="3821"/>
                    </a:lnTo>
                    <a:lnTo>
                      <a:pt x="4" y="4009"/>
                    </a:lnTo>
                    <a:lnTo>
                      <a:pt x="1" y="4204"/>
                    </a:lnTo>
                    <a:lnTo>
                      <a:pt x="0" y="4296"/>
                    </a:lnTo>
                    <a:lnTo>
                      <a:pt x="1" y="4376"/>
                    </a:lnTo>
                    <a:lnTo>
                      <a:pt x="4581" y="4376"/>
                    </a:lnTo>
                    <a:lnTo>
                      <a:pt x="4581" y="4296"/>
                    </a:lnTo>
                    <a:lnTo>
                      <a:pt x="4581" y="4204"/>
                    </a:lnTo>
                    <a:lnTo>
                      <a:pt x="4577" y="4009"/>
                    </a:lnTo>
                    <a:lnTo>
                      <a:pt x="4573" y="3821"/>
                    </a:lnTo>
                    <a:lnTo>
                      <a:pt x="4571" y="3742"/>
                    </a:lnTo>
                    <a:lnTo>
                      <a:pt x="4571" y="3677"/>
                    </a:lnTo>
                    <a:lnTo>
                      <a:pt x="4563" y="3657"/>
                    </a:lnTo>
                    <a:lnTo>
                      <a:pt x="4555" y="3637"/>
                    </a:lnTo>
                    <a:lnTo>
                      <a:pt x="4545" y="3619"/>
                    </a:lnTo>
                    <a:lnTo>
                      <a:pt x="4535" y="3602"/>
                    </a:lnTo>
                    <a:lnTo>
                      <a:pt x="4523" y="3586"/>
                    </a:lnTo>
                    <a:lnTo>
                      <a:pt x="4511" y="3571"/>
                    </a:lnTo>
                    <a:lnTo>
                      <a:pt x="4498" y="3556"/>
                    </a:lnTo>
                    <a:lnTo>
                      <a:pt x="4484" y="3543"/>
                    </a:lnTo>
                    <a:lnTo>
                      <a:pt x="4470" y="3530"/>
                    </a:lnTo>
                    <a:lnTo>
                      <a:pt x="4454" y="3518"/>
                    </a:lnTo>
                    <a:lnTo>
                      <a:pt x="4439" y="3507"/>
                    </a:lnTo>
                    <a:lnTo>
                      <a:pt x="4423" y="3495"/>
                    </a:lnTo>
                    <a:lnTo>
                      <a:pt x="4406" y="3485"/>
                    </a:lnTo>
                    <a:lnTo>
                      <a:pt x="4388" y="3475"/>
                    </a:lnTo>
                    <a:lnTo>
                      <a:pt x="4352" y="3457"/>
                    </a:lnTo>
                    <a:lnTo>
                      <a:pt x="4314" y="3440"/>
                    </a:lnTo>
                    <a:lnTo>
                      <a:pt x="4275" y="3424"/>
                    </a:lnTo>
                    <a:lnTo>
                      <a:pt x="4235" y="3410"/>
                    </a:lnTo>
                    <a:lnTo>
                      <a:pt x="4195" y="3396"/>
                    </a:lnTo>
                    <a:lnTo>
                      <a:pt x="4113" y="3367"/>
                    </a:lnTo>
                    <a:lnTo>
                      <a:pt x="4073" y="3352"/>
                    </a:lnTo>
                    <a:lnTo>
                      <a:pt x="4032" y="3336"/>
                    </a:lnTo>
                    <a:close/>
                    <a:moveTo>
                      <a:pt x="5329" y="3316"/>
                    </a:moveTo>
                    <a:lnTo>
                      <a:pt x="5329" y="3316"/>
                    </a:lnTo>
                    <a:lnTo>
                      <a:pt x="5202" y="3262"/>
                    </a:lnTo>
                    <a:lnTo>
                      <a:pt x="5073" y="3206"/>
                    </a:lnTo>
                    <a:lnTo>
                      <a:pt x="4943" y="3151"/>
                    </a:lnTo>
                    <a:lnTo>
                      <a:pt x="4818" y="3098"/>
                    </a:lnTo>
                    <a:lnTo>
                      <a:pt x="4677" y="3060"/>
                    </a:lnTo>
                    <a:lnTo>
                      <a:pt x="4666" y="3052"/>
                    </a:lnTo>
                    <a:lnTo>
                      <a:pt x="4656" y="3042"/>
                    </a:lnTo>
                    <a:lnTo>
                      <a:pt x="4645" y="3030"/>
                    </a:lnTo>
                    <a:lnTo>
                      <a:pt x="4635" y="3017"/>
                    </a:lnTo>
                    <a:lnTo>
                      <a:pt x="4625" y="3002"/>
                    </a:lnTo>
                    <a:lnTo>
                      <a:pt x="4616" y="2987"/>
                    </a:lnTo>
                    <a:lnTo>
                      <a:pt x="4596" y="2955"/>
                    </a:lnTo>
                    <a:lnTo>
                      <a:pt x="4579" y="2920"/>
                    </a:lnTo>
                    <a:lnTo>
                      <a:pt x="4563" y="2887"/>
                    </a:lnTo>
                    <a:lnTo>
                      <a:pt x="4536" y="2830"/>
                    </a:lnTo>
                    <a:lnTo>
                      <a:pt x="4446" y="2817"/>
                    </a:lnTo>
                    <a:lnTo>
                      <a:pt x="4448" y="2800"/>
                    </a:lnTo>
                    <a:lnTo>
                      <a:pt x="4450" y="2784"/>
                    </a:lnTo>
                    <a:lnTo>
                      <a:pt x="4454" y="2770"/>
                    </a:lnTo>
                    <a:lnTo>
                      <a:pt x="4459" y="2758"/>
                    </a:lnTo>
                    <a:lnTo>
                      <a:pt x="4465" y="2747"/>
                    </a:lnTo>
                    <a:lnTo>
                      <a:pt x="4471" y="2737"/>
                    </a:lnTo>
                    <a:lnTo>
                      <a:pt x="4477" y="2728"/>
                    </a:lnTo>
                    <a:lnTo>
                      <a:pt x="4484" y="2718"/>
                    </a:lnTo>
                    <a:lnTo>
                      <a:pt x="4498" y="2702"/>
                    </a:lnTo>
                    <a:lnTo>
                      <a:pt x="4512" y="2684"/>
                    </a:lnTo>
                    <a:lnTo>
                      <a:pt x="4519" y="2674"/>
                    </a:lnTo>
                    <a:lnTo>
                      <a:pt x="4525" y="2664"/>
                    </a:lnTo>
                    <a:lnTo>
                      <a:pt x="4532" y="2651"/>
                    </a:lnTo>
                    <a:lnTo>
                      <a:pt x="4536" y="2638"/>
                    </a:lnTo>
                    <a:lnTo>
                      <a:pt x="4540" y="2625"/>
                    </a:lnTo>
                    <a:lnTo>
                      <a:pt x="4543" y="2612"/>
                    </a:lnTo>
                    <a:lnTo>
                      <a:pt x="4545" y="2599"/>
                    </a:lnTo>
                    <a:lnTo>
                      <a:pt x="4546" y="2586"/>
                    </a:lnTo>
                    <a:lnTo>
                      <a:pt x="4548" y="2557"/>
                    </a:lnTo>
                    <a:lnTo>
                      <a:pt x="4549" y="2530"/>
                    </a:lnTo>
                    <a:lnTo>
                      <a:pt x="4551" y="2501"/>
                    </a:lnTo>
                    <a:lnTo>
                      <a:pt x="4553" y="2488"/>
                    </a:lnTo>
                    <a:lnTo>
                      <a:pt x="4555" y="2474"/>
                    </a:lnTo>
                    <a:lnTo>
                      <a:pt x="4558" y="2461"/>
                    </a:lnTo>
                    <a:lnTo>
                      <a:pt x="4562" y="2449"/>
                    </a:lnTo>
                    <a:lnTo>
                      <a:pt x="4566" y="2436"/>
                    </a:lnTo>
                    <a:lnTo>
                      <a:pt x="4572" y="2424"/>
                    </a:lnTo>
                    <a:lnTo>
                      <a:pt x="4576" y="2417"/>
                    </a:lnTo>
                    <a:lnTo>
                      <a:pt x="4581" y="2410"/>
                    </a:lnTo>
                    <a:lnTo>
                      <a:pt x="4587" y="2404"/>
                    </a:lnTo>
                    <a:lnTo>
                      <a:pt x="4593" y="2399"/>
                    </a:lnTo>
                    <a:lnTo>
                      <a:pt x="4608" y="2390"/>
                    </a:lnTo>
                    <a:lnTo>
                      <a:pt x="4622" y="2383"/>
                    </a:lnTo>
                    <a:lnTo>
                      <a:pt x="4636" y="2375"/>
                    </a:lnTo>
                    <a:lnTo>
                      <a:pt x="4650" y="2366"/>
                    </a:lnTo>
                    <a:lnTo>
                      <a:pt x="4656" y="2362"/>
                    </a:lnTo>
                    <a:lnTo>
                      <a:pt x="4662" y="2357"/>
                    </a:lnTo>
                    <a:lnTo>
                      <a:pt x="4668" y="2351"/>
                    </a:lnTo>
                    <a:lnTo>
                      <a:pt x="4674" y="2345"/>
                    </a:lnTo>
                    <a:lnTo>
                      <a:pt x="4682" y="2331"/>
                    </a:lnTo>
                    <a:lnTo>
                      <a:pt x="4690" y="2316"/>
                    </a:lnTo>
                    <a:lnTo>
                      <a:pt x="4697" y="2299"/>
                    </a:lnTo>
                    <a:lnTo>
                      <a:pt x="4703" y="2281"/>
                    </a:lnTo>
                    <a:lnTo>
                      <a:pt x="4709" y="2264"/>
                    </a:lnTo>
                    <a:lnTo>
                      <a:pt x="4713" y="2246"/>
                    </a:lnTo>
                    <a:lnTo>
                      <a:pt x="4720" y="2213"/>
                    </a:lnTo>
                    <a:lnTo>
                      <a:pt x="4725" y="2184"/>
                    </a:lnTo>
                    <a:lnTo>
                      <a:pt x="4729" y="2153"/>
                    </a:lnTo>
                    <a:lnTo>
                      <a:pt x="4732" y="2121"/>
                    </a:lnTo>
                    <a:lnTo>
                      <a:pt x="4733" y="2088"/>
                    </a:lnTo>
                    <a:lnTo>
                      <a:pt x="4733" y="2071"/>
                    </a:lnTo>
                    <a:lnTo>
                      <a:pt x="4732" y="2055"/>
                    </a:lnTo>
                    <a:lnTo>
                      <a:pt x="4731" y="2039"/>
                    </a:lnTo>
                    <a:lnTo>
                      <a:pt x="4728" y="2024"/>
                    </a:lnTo>
                    <a:lnTo>
                      <a:pt x="4725" y="2007"/>
                    </a:lnTo>
                    <a:lnTo>
                      <a:pt x="4721" y="1992"/>
                    </a:lnTo>
                    <a:lnTo>
                      <a:pt x="4716" y="1978"/>
                    </a:lnTo>
                    <a:lnTo>
                      <a:pt x="4710" y="1964"/>
                    </a:lnTo>
                    <a:lnTo>
                      <a:pt x="4703" y="1950"/>
                    </a:lnTo>
                    <a:lnTo>
                      <a:pt x="4697" y="1937"/>
                    </a:lnTo>
                    <a:lnTo>
                      <a:pt x="4686" y="1918"/>
                    </a:lnTo>
                    <a:lnTo>
                      <a:pt x="4682" y="1908"/>
                    </a:lnTo>
                    <a:lnTo>
                      <a:pt x="4678" y="1897"/>
                    </a:lnTo>
                    <a:lnTo>
                      <a:pt x="4675" y="1883"/>
                    </a:lnTo>
                    <a:lnTo>
                      <a:pt x="4672" y="1865"/>
                    </a:lnTo>
                    <a:lnTo>
                      <a:pt x="4671" y="1852"/>
                    </a:lnTo>
                    <a:lnTo>
                      <a:pt x="4671" y="1836"/>
                    </a:lnTo>
                    <a:lnTo>
                      <a:pt x="4672" y="1797"/>
                    </a:lnTo>
                    <a:lnTo>
                      <a:pt x="4675" y="1752"/>
                    </a:lnTo>
                    <a:lnTo>
                      <a:pt x="4679" y="1704"/>
                    </a:lnTo>
                    <a:lnTo>
                      <a:pt x="4687" y="1615"/>
                    </a:lnTo>
                    <a:lnTo>
                      <a:pt x="4690" y="1580"/>
                    </a:lnTo>
                    <a:lnTo>
                      <a:pt x="4691" y="1557"/>
                    </a:lnTo>
                    <a:lnTo>
                      <a:pt x="4692" y="1514"/>
                    </a:lnTo>
                    <a:lnTo>
                      <a:pt x="4692" y="1473"/>
                    </a:lnTo>
                    <a:lnTo>
                      <a:pt x="4691" y="1432"/>
                    </a:lnTo>
                    <a:lnTo>
                      <a:pt x="4689" y="1392"/>
                    </a:lnTo>
                    <a:lnTo>
                      <a:pt x="4685" y="1351"/>
                    </a:lnTo>
                    <a:lnTo>
                      <a:pt x="4680" y="1310"/>
                    </a:lnTo>
                    <a:lnTo>
                      <a:pt x="4673" y="1270"/>
                    </a:lnTo>
                    <a:lnTo>
                      <a:pt x="4663" y="1228"/>
                    </a:lnTo>
                    <a:lnTo>
                      <a:pt x="4657" y="1212"/>
                    </a:lnTo>
                    <a:lnTo>
                      <a:pt x="4650" y="1195"/>
                    </a:lnTo>
                    <a:lnTo>
                      <a:pt x="4640" y="1175"/>
                    </a:lnTo>
                    <a:lnTo>
                      <a:pt x="4628" y="1152"/>
                    </a:lnTo>
                    <a:lnTo>
                      <a:pt x="4621" y="1142"/>
                    </a:lnTo>
                    <a:lnTo>
                      <a:pt x="4613" y="1131"/>
                    </a:lnTo>
                    <a:lnTo>
                      <a:pt x="4605" y="1121"/>
                    </a:lnTo>
                    <a:lnTo>
                      <a:pt x="4596" y="1112"/>
                    </a:lnTo>
                    <a:lnTo>
                      <a:pt x="4587" y="1105"/>
                    </a:lnTo>
                    <a:lnTo>
                      <a:pt x="4577" y="1097"/>
                    </a:lnTo>
                    <a:lnTo>
                      <a:pt x="4473" y="1080"/>
                    </a:lnTo>
                    <a:lnTo>
                      <a:pt x="4408" y="1020"/>
                    </a:lnTo>
                    <a:lnTo>
                      <a:pt x="4383" y="1006"/>
                    </a:lnTo>
                    <a:lnTo>
                      <a:pt x="4359" y="993"/>
                    </a:lnTo>
                    <a:lnTo>
                      <a:pt x="4335" y="982"/>
                    </a:lnTo>
                    <a:lnTo>
                      <a:pt x="4310" y="972"/>
                    </a:lnTo>
                    <a:lnTo>
                      <a:pt x="4285" y="964"/>
                    </a:lnTo>
                    <a:lnTo>
                      <a:pt x="4261" y="956"/>
                    </a:lnTo>
                    <a:lnTo>
                      <a:pt x="4236" y="950"/>
                    </a:lnTo>
                    <a:lnTo>
                      <a:pt x="4212" y="946"/>
                    </a:lnTo>
                    <a:lnTo>
                      <a:pt x="4188" y="942"/>
                    </a:lnTo>
                    <a:lnTo>
                      <a:pt x="4163" y="940"/>
                    </a:lnTo>
                    <a:lnTo>
                      <a:pt x="4139" y="938"/>
                    </a:lnTo>
                    <a:lnTo>
                      <a:pt x="4115" y="937"/>
                    </a:lnTo>
                    <a:lnTo>
                      <a:pt x="4091" y="938"/>
                    </a:lnTo>
                    <a:lnTo>
                      <a:pt x="4068" y="939"/>
                    </a:lnTo>
                    <a:lnTo>
                      <a:pt x="4045" y="941"/>
                    </a:lnTo>
                    <a:lnTo>
                      <a:pt x="4022" y="943"/>
                    </a:lnTo>
                    <a:lnTo>
                      <a:pt x="3999" y="946"/>
                    </a:lnTo>
                    <a:lnTo>
                      <a:pt x="3978" y="950"/>
                    </a:lnTo>
                    <a:lnTo>
                      <a:pt x="3934" y="959"/>
                    </a:lnTo>
                    <a:lnTo>
                      <a:pt x="3892" y="971"/>
                    </a:lnTo>
                    <a:lnTo>
                      <a:pt x="3853" y="983"/>
                    </a:lnTo>
                    <a:lnTo>
                      <a:pt x="3815" y="995"/>
                    </a:lnTo>
                    <a:lnTo>
                      <a:pt x="3781" y="1008"/>
                    </a:lnTo>
                    <a:lnTo>
                      <a:pt x="3719" y="1033"/>
                    </a:lnTo>
                    <a:lnTo>
                      <a:pt x="3699" y="1040"/>
                    </a:lnTo>
                    <a:lnTo>
                      <a:pt x="3679" y="1049"/>
                    </a:lnTo>
                    <a:lnTo>
                      <a:pt x="3661" y="1059"/>
                    </a:lnTo>
                    <a:lnTo>
                      <a:pt x="3642" y="1070"/>
                    </a:lnTo>
                    <a:lnTo>
                      <a:pt x="3625" y="1082"/>
                    </a:lnTo>
                    <a:lnTo>
                      <a:pt x="3607" y="1096"/>
                    </a:lnTo>
                    <a:lnTo>
                      <a:pt x="3590" y="1112"/>
                    </a:lnTo>
                    <a:lnTo>
                      <a:pt x="3575" y="1128"/>
                    </a:lnTo>
                    <a:lnTo>
                      <a:pt x="3560" y="1145"/>
                    </a:lnTo>
                    <a:lnTo>
                      <a:pt x="3544" y="1164"/>
                    </a:lnTo>
                    <a:lnTo>
                      <a:pt x="3531" y="1185"/>
                    </a:lnTo>
                    <a:lnTo>
                      <a:pt x="3518" y="1206"/>
                    </a:lnTo>
                    <a:lnTo>
                      <a:pt x="3506" y="1228"/>
                    </a:lnTo>
                    <a:lnTo>
                      <a:pt x="3495" y="1252"/>
                    </a:lnTo>
                    <a:lnTo>
                      <a:pt x="3484" y="1277"/>
                    </a:lnTo>
                    <a:lnTo>
                      <a:pt x="3474" y="1302"/>
                    </a:lnTo>
                    <a:lnTo>
                      <a:pt x="3465" y="1330"/>
                    </a:lnTo>
                    <a:lnTo>
                      <a:pt x="3457" y="1358"/>
                    </a:lnTo>
                    <a:lnTo>
                      <a:pt x="3451" y="1388"/>
                    </a:lnTo>
                    <a:lnTo>
                      <a:pt x="3445" y="1417"/>
                    </a:lnTo>
                    <a:lnTo>
                      <a:pt x="3440" y="1448"/>
                    </a:lnTo>
                    <a:lnTo>
                      <a:pt x="3436" y="1481"/>
                    </a:lnTo>
                    <a:lnTo>
                      <a:pt x="3434" y="1514"/>
                    </a:lnTo>
                    <a:lnTo>
                      <a:pt x="3432" y="1549"/>
                    </a:lnTo>
                    <a:lnTo>
                      <a:pt x="3432" y="1584"/>
                    </a:lnTo>
                    <a:lnTo>
                      <a:pt x="3432" y="1621"/>
                    </a:lnTo>
                    <a:lnTo>
                      <a:pt x="3434" y="1658"/>
                    </a:lnTo>
                    <a:lnTo>
                      <a:pt x="3437" y="1696"/>
                    </a:lnTo>
                    <a:lnTo>
                      <a:pt x="3442" y="1735"/>
                    </a:lnTo>
                    <a:lnTo>
                      <a:pt x="3447" y="1775"/>
                    </a:lnTo>
                    <a:lnTo>
                      <a:pt x="3454" y="1817"/>
                    </a:lnTo>
                    <a:lnTo>
                      <a:pt x="3462" y="1858"/>
                    </a:lnTo>
                    <a:lnTo>
                      <a:pt x="3464" y="1872"/>
                    </a:lnTo>
                    <a:lnTo>
                      <a:pt x="3465" y="1886"/>
                    </a:lnTo>
                    <a:lnTo>
                      <a:pt x="3464" y="1898"/>
                    </a:lnTo>
                    <a:lnTo>
                      <a:pt x="3462" y="1909"/>
                    </a:lnTo>
                    <a:lnTo>
                      <a:pt x="3460" y="1919"/>
                    </a:lnTo>
                    <a:lnTo>
                      <a:pt x="3456" y="1929"/>
                    </a:lnTo>
                    <a:lnTo>
                      <a:pt x="3448" y="1949"/>
                    </a:lnTo>
                    <a:lnTo>
                      <a:pt x="3439" y="1965"/>
                    </a:lnTo>
                    <a:lnTo>
                      <a:pt x="3431" y="1981"/>
                    </a:lnTo>
                    <a:lnTo>
                      <a:pt x="3428" y="1988"/>
                    </a:lnTo>
                    <a:lnTo>
                      <a:pt x="3425" y="1996"/>
                    </a:lnTo>
                    <a:lnTo>
                      <a:pt x="3424" y="2004"/>
                    </a:lnTo>
                    <a:lnTo>
                      <a:pt x="3424" y="2011"/>
                    </a:lnTo>
                    <a:lnTo>
                      <a:pt x="3431" y="2101"/>
                    </a:lnTo>
                    <a:lnTo>
                      <a:pt x="3435" y="2153"/>
                    </a:lnTo>
                    <a:lnTo>
                      <a:pt x="3439" y="2182"/>
                    </a:lnTo>
                    <a:lnTo>
                      <a:pt x="3443" y="2209"/>
                    </a:lnTo>
                    <a:lnTo>
                      <a:pt x="3448" y="2237"/>
                    </a:lnTo>
                    <a:lnTo>
                      <a:pt x="3454" y="2263"/>
                    </a:lnTo>
                    <a:lnTo>
                      <a:pt x="3461" y="2288"/>
                    </a:lnTo>
                    <a:lnTo>
                      <a:pt x="3470" y="2312"/>
                    </a:lnTo>
                    <a:lnTo>
                      <a:pt x="3475" y="2323"/>
                    </a:lnTo>
                    <a:lnTo>
                      <a:pt x="3481" y="2333"/>
                    </a:lnTo>
                    <a:lnTo>
                      <a:pt x="3486" y="2342"/>
                    </a:lnTo>
                    <a:lnTo>
                      <a:pt x="3492" y="2351"/>
                    </a:lnTo>
                    <a:lnTo>
                      <a:pt x="3499" y="2359"/>
                    </a:lnTo>
                    <a:lnTo>
                      <a:pt x="3506" y="2366"/>
                    </a:lnTo>
                    <a:lnTo>
                      <a:pt x="3513" y="2374"/>
                    </a:lnTo>
                    <a:lnTo>
                      <a:pt x="3521" y="2379"/>
                    </a:lnTo>
                    <a:lnTo>
                      <a:pt x="3526" y="2382"/>
                    </a:lnTo>
                    <a:lnTo>
                      <a:pt x="3535" y="2384"/>
                    </a:lnTo>
                    <a:lnTo>
                      <a:pt x="3559" y="2391"/>
                    </a:lnTo>
                    <a:lnTo>
                      <a:pt x="3581" y="2395"/>
                    </a:lnTo>
                    <a:lnTo>
                      <a:pt x="3588" y="2396"/>
                    </a:lnTo>
                    <a:lnTo>
                      <a:pt x="3589" y="2396"/>
                    </a:lnTo>
                    <a:lnTo>
                      <a:pt x="3590" y="2395"/>
                    </a:lnTo>
                    <a:lnTo>
                      <a:pt x="3615" y="2664"/>
                    </a:lnTo>
                    <a:lnTo>
                      <a:pt x="3621" y="2674"/>
                    </a:lnTo>
                    <a:lnTo>
                      <a:pt x="3625" y="2684"/>
                    </a:lnTo>
                    <a:lnTo>
                      <a:pt x="3631" y="2692"/>
                    </a:lnTo>
                    <a:lnTo>
                      <a:pt x="3637" y="2700"/>
                    </a:lnTo>
                    <a:lnTo>
                      <a:pt x="3649" y="2715"/>
                    </a:lnTo>
                    <a:lnTo>
                      <a:pt x="3662" y="2730"/>
                    </a:lnTo>
                    <a:lnTo>
                      <a:pt x="3675" y="2745"/>
                    </a:lnTo>
                    <a:lnTo>
                      <a:pt x="3681" y="2754"/>
                    </a:lnTo>
                    <a:lnTo>
                      <a:pt x="3687" y="2763"/>
                    </a:lnTo>
                    <a:lnTo>
                      <a:pt x="3693" y="2773"/>
                    </a:lnTo>
                    <a:lnTo>
                      <a:pt x="3698" y="2785"/>
                    </a:lnTo>
                    <a:lnTo>
                      <a:pt x="3702" y="2799"/>
                    </a:lnTo>
                    <a:lnTo>
                      <a:pt x="3705" y="2814"/>
                    </a:lnTo>
                    <a:lnTo>
                      <a:pt x="3638" y="2830"/>
                    </a:lnTo>
                    <a:lnTo>
                      <a:pt x="3619" y="2869"/>
                    </a:lnTo>
                    <a:lnTo>
                      <a:pt x="3597" y="2915"/>
                    </a:lnTo>
                    <a:lnTo>
                      <a:pt x="3585" y="2940"/>
                    </a:lnTo>
                    <a:lnTo>
                      <a:pt x="3572" y="2963"/>
                    </a:lnTo>
                    <a:lnTo>
                      <a:pt x="3559" y="2986"/>
                    </a:lnTo>
                    <a:lnTo>
                      <a:pt x="3544" y="3008"/>
                    </a:lnTo>
                    <a:lnTo>
                      <a:pt x="3793" y="3114"/>
                    </a:lnTo>
                    <a:lnTo>
                      <a:pt x="3936" y="3176"/>
                    </a:lnTo>
                    <a:lnTo>
                      <a:pt x="4076" y="3235"/>
                    </a:lnTo>
                    <a:lnTo>
                      <a:pt x="4109" y="3248"/>
                    </a:lnTo>
                    <a:lnTo>
                      <a:pt x="4143" y="3261"/>
                    </a:lnTo>
                    <a:lnTo>
                      <a:pt x="4214" y="3285"/>
                    </a:lnTo>
                    <a:lnTo>
                      <a:pt x="4282" y="3310"/>
                    </a:lnTo>
                    <a:lnTo>
                      <a:pt x="4316" y="3323"/>
                    </a:lnTo>
                    <a:lnTo>
                      <a:pt x="4351" y="3336"/>
                    </a:lnTo>
                    <a:lnTo>
                      <a:pt x="4385" y="3351"/>
                    </a:lnTo>
                    <a:lnTo>
                      <a:pt x="4419" y="3368"/>
                    </a:lnTo>
                    <a:lnTo>
                      <a:pt x="4451" y="3385"/>
                    </a:lnTo>
                    <a:lnTo>
                      <a:pt x="4483" y="3404"/>
                    </a:lnTo>
                    <a:lnTo>
                      <a:pt x="4514" y="3424"/>
                    </a:lnTo>
                    <a:lnTo>
                      <a:pt x="4528" y="3436"/>
                    </a:lnTo>
                    <a:lnTo>
                      <a:pt x="4543" y="3448"/>
                    </a:lnTo>
                    <a:lnTo>
                      <a:pt x="4557" y="3460"/>
                    </a:lnTo>
                    <a:lnTo>
                      <a:pt x="4570" y="3473"/>
                    </a:lnTo>
                    <a:lnTo>
                      <a:pt x="4583" y="3486"/>
                    </a:lnTo>
                    <a:lnTo>
                      <a:pt x="4596" y="3501"/>
                    </a:lnTo>
                    <a:lnTo>
                      <a:pt x="4609" y="3516"/>
                    </a:lnTo>
                    <a:lnTo>
                      <a:pt x="4620" y="3531"/>
                    </a:lnTo>
                    <a:lnTo>
                      <a:pt x="4631" y="3547"/>
                    </a:lnTo>
                    <a:lnTo>
                      <a:pt x="4641" y="3564"/>
                    </a:lnTo>
                    <a:lnTo>
                      <a:pt x="4650" y="3583"/>
                    </a:lnTo>
                    <a:lnTo>
                      <a:pt x="4659" y="3601"/>
                    </a:lnTo>
                    <a:lnTo>
                      <a:pt x="4667" y="3620"/>
                    </a:lnTo>
                    <a:lnTo>
                      <a:pt x="4676" y="3640"/>
                    </a:lnTo>
                    <a:lnTo>
                      <a:pt x="4681" y="3658"/>
                    </a:lnTo>
                    <a:lnTo>
                      <a:pt x="4681" y="3677"/>
                    </a:lnTo>
                    <a:lnTo>
                      <a:pt x="4683" y="3786"/>
                    </a:lnTo>
                    <a:lnTo>
                      <a:pt x="4686" y="3924"/>
                    </a:lnTo>
                    <a:lnTo>
                      <a:pt x="4689" y="4056"/>
                    </a:lnTo>
                    <a:lnTo>
                      <a:pt x="5719" y="4056"/>
                    </a:lnTo>
                    <a:lnTo>
                      <a:pt x="5719" y="4000"/>
                    </a:lnTo>
                    <a:lnTo>
                      <a:pt x="5719" y="3935"/>
                    </a:lnTo>
                    <a:lnTo>
                      <a:pt x="5716" y="3796"/>
                    </a:lnTo>
                    <a:lnTo>
                      <a:pt x="5713" y="3662"/>
                    </a:lnTo>
                    <a:lnTo>
                      <a:pt x="5712" y="3558"/>
                    </a:lnTo>
                    <a:lnTo>
                      <a:pt x="5706" y="3544"/>
                    </a:lnTo>
                    <a:lnTo>
                      <a:pt x="5700" y="3531"/>
                    </a:lnTo>
                    <a:lnTo>
                      <a:pt x="5694" y="3518"/>
                    </a:lnTo>
                    <a:lnTo>
                      <a:pt x="5686" y="3506"/>
                    </a:lnTo>
                    <a:lnTo>
                      <a:pt x="5678" y="3494"/>
                    </a:lnTo>
                    <a:lnTo>
                      <a:pt x="5670" y="3483"/>
                    </a:lnTo>
                    <a:lnTo>
                      <a:pt x="5661" y="3473"/>
                    </a:lnTo>
                    <a:lnTo>
                      <a:pt x="5650" y="3463"/>
                    </a:lnTo>
                    <a:lnTo>
                      <a:pt x="5640" y="3454"/>
                    </a:lnTo>
                    <a:lnTo>
                      <a:pt x="5629" y="3445"/>
                    </a:lnTo>
                    <a:lnTo>
                      <a:pt x="5618" y="3437"/>
                    </a:lnTo>
                    <a:lnTo>
                      <a:pt x="5607" y="3430"/>
                    </a:lnTo>
                    <a:lnTo>
                      <a:pt x="5583" y="3414"/>
                    </a:lnTo>
                    <a:lnTo>
                      <a:pt x="5556" y="3402"/>
                    </a:lnTo>
                    <a:lnTo>
                      <a:pt x="5530" y="3390"/>
                    </a:lnTo>
                    <a:lnTo>
                      <a:pt x="5501" y="3379"/>
                    </a:lnTo>
                    <a:lnTo>
                      <a:pt x="5445" y="3358"/>
                    </a:lnTo>
                    <a:lnTo>
                      <a:pt x="5386" y="3337"/>
                    </a:lnTo>
                    <a:lnTo>
                      <a:pt x="5357" y="3327"/>
                    </a:lnTo>
                    <a:lnTo>
                      <a:pt x="5329" y="3316"/>
                    </a:lnTo>
                    <a:close/>
                    <a:moveTo>
                      <a:pt x="6518" y="3416"/>
                    </a:moveTo>
                    <a:lnTo>
                      <a:pt x="6518" y="3416"/>
                    </a:lnTo>
                    <a:lnTo>
                      <a:pt x="6515" y="3406"/>
                    </a:lnTo>
                    <a:lnTo>
                      <a:pt x="6510" y="3397"/>
                    </a:lnTo>
                    <a:lnTo>
                      <a:pt x="6506" y="3388"/>
                    </a:lnTo>
                    <a:lnTo>
                      <a:pt x="6501" y="3380"/>
                    </a:lnTo>
                    <a:lnTo>
                      <a:pt x="6488" y="3364"/>
                    </a:lnTo>
                    <a:lnTo>
                      <a:pt x="6475" y="3350"/>
                    </a:lnTo>
                    <a:lnTo>
                      <a:pt x="6460" y="3337"/>
                    </a:lnTo>
                    <a:lnTo>
                      <a:pt x="6445" y="3326"/>
                    </a:lnTo>
                    <a:lnTo>
                      <a:pt x="6428" y="3316"/>
                    </a:lnTo>
                    <a:lnTo>
                      <a:pt x="6409" y="3307"/>
                    </a:lnTo>
                    <a:lnTo>
                      <a:pt x="6391" y="3299"/>
                    </a:lnTo>
                    <a:lnTo>
                      <a:pt x="6372" y="3292"/>
                    </a:lnTo>
                    <a:lnTo>
                      <a:pt x="6331" y="3276"/>
                    </a:lnTo>
                    <a:lnTo>
                      <a:pt x="6291" y="3262"/>
                    </a:lnTo>
                    <a:lnTo>
                      <a:pt x="6270" y="3255"/>
                    </a:lnTo>
                    <a:lnTo>
                      <a:pt x="6251" y="3247"/>
                    </a:lnTo>
                    <a:lnTo>
                      <a:pt x="6073" y="3171"/>
                    </a:lnTo>
                    <a:lnTo>
                      <a:pt x="5982" y="3132"/>
                    </a:lnTo>
                    <a:lnTo>
                      <a:pt x="5894" y="3096"/>
                    </a:lnTo>
                    <a:lnTo>
                      <a:pt x="5796" y="3068"/>
                    </a:lnTo>
                    <a:lnTo>
                      <a:pt x="5788" y="3063"/>
                    </a:lnTo>
                    <a:lnTo>
                      <a:pt x="5781" y="3056"/>
                    </a:lnTo>
                    <a:lnTo>
                      <a:pt x="5774" y="3048"/>
                    </a:lnTo>
                    <a:lnTo>
                      <a:pt x="5767" y="3039"/>
                    </a:lnTo>
                    <a:lnTo>
                      <a:pt x="5753" y="3018"/>
                    </a:lnTo>
                    <a:lnTo>
                      <a:pt x="5740" y="2995"/>
                    </a:lnTo>
                    <a:lnTo>
                      <a:pt x="5728" y="2971"/>
                    </a:lnTo>
                    <a:lnTo>
                      <a:pt x="5716" y="2948"/>
                    </a:lnTo>
                    <a:lnTo>
                      <a:pt x="5697" y="2908"/>
                    </a:lnTo>
                    <a:lnTo>
                      <a:pt x="5635" y="2899"/>
                    </a:lnTo>
                    <a:lnTo>
                      <a:pt x="5636" y="2887"/>
                    </a:lnTo>
                    <a:lnTo>
                      <a:pt x="5638" y="2877"/>
                    </a:lnTo>
                    <a:lnTo>
                      <a:pt x="5640" y="2867"/>
                    </a:lnTo>
                    <a:lnTo>
                      <a:pt x="5643" y="2858"/>
                    </a:lnTo>
                    <a:lnTo>
                      <a:pt x="5647" y="2850"/>
                    </a:lnTo>
                    <a:lnTo>
                      <a:pt x="5652" y="2843"/>
                    </a:lnTo>
                    <a:lnTo>
                      <a:pt x="5662" y="2831"/>
                    </a:lnTo>
                    <a:lnTo>
                      <a:pt x="5671" y="2819"/>
                    </a:lnTo>
                    <a:lnTo>
                      <a:pt x="5681" y="2807"/>
                    </a:lnTo>
                    <a:lnTo>
                      <a:pt x="5686" y="2800"/>
                    </a:lnTo>
                    <a:lnTo>
                      <a:pt x="5690" y="2792"/>
                    </a:lnTo>
                    <a:lnTo>
                      <a:pt x="5694" y="2783"/>
                    </a:lnTo>
                    <a:lnTo>
                      <a:pt x="5697" y="2774"/>
                    </a:lnTo>
                    <a:lnTo>
                      <a:pt x="5700" y="2765"/>
                    </a:lnTo>
                    <a:lnTo>
                      <a:pt x="5702" y="2756"/>
                    </a:lnTo>
                    <a:lnTo>
                      <a:pt x="5704" y="2738"/>
                    </a:lnTo>
                    <a:lnTo>
                      <a:pt x="5706" y="2698"/>
                    </a:lnTo>
                    <a:lnTo>
                      <a:pt x="5708" y="2679"/>
                    </a:lnTo>
                    <a:lnTo>
                      <a:pt x="5710" y="2660"/>
                    </a:lnTo>
                    <a:lnTo>
                      <a:pt x="5712" y="2650"/>
                    </a:lnTo>
                    <a:lnTo>
                      <a:pt x="5715" y="2642"/>
                    </a:lnTo>
                    <a:lnTo>
                      <a:pt x="5718" y="2633"/>
                    </a:lnTo>
                    <a:lnTo>
                      <a:pt x="5723" y="2625"/>
                    </a:lnTo>
                    <a:lnTo>
                      <a:pt x="5726" y="2620"/>
                    </a:lnTo>
                    <a:lnTo>
                      <a:pt x="5730" y="2615"/>
                    </a:lnTo>
                    <a:lnTo>
                      <a:pt x="5738" y="2608"/>
                    </a:lnTo>
                    <a:lnTo>
                      <a:pt x="5747" y="2601"/>
                    </a:lnTo>
                    <a:lnTo>
                      <a:pt x="5757" y="2596"/>
                    </a:lnTo>
                    <a:lnTo>
                      <a:pt x="5767" y="2591"/>
                    </a:lnTo>
                    <a:lnTo>
                      <a:pt x="5777" y="2585"/>
                    </a:lnTo>
                    <a:lnTo>
                      <a:pt x="5785" y="2578"/>
                    </a:lnTo>
                    <a:lnTo>
                      <a:pt x="5789" y="2574"/>
                    </a:lnTo>
                    <a:lnTo>
                      <a:pt x="5794" y="2569"/>
                    </a:lnTo>
                    <a:lnTo>
                      <a:pt x="5800" y="2560"/>
                    </a:lnTo>
                    <a:lnTo>
                      <a:pt x="5805" y="2549"/>
                    </a:lnTo>
                    <a:lnTo>
                      <a:pt x="5810" y="2538"/>
                    </a:lnTo>
                    <a:lnTo>
                      <a:pt x="5814" y="2526"/>
                    </a:lnTo>
                    <a:lnTo>
                      <a:pt x="5821" y="2500"/>
                    </a:lnTo>
                    <a:lnTo>
                      <a:pt x="5826" y="2478"/>
                    </a:lnTo>
                    <a:lnTo>
                      <a:pt x="5830" y="2458"/>
                    </a:lnTo>
                    <a:lnTo>
                      <a:pt x="5832" y="2435"/>
                    </a:lnTo>
                    <a:lnTo>
                      <a:pt x="5835" y="2413"/>
                    </a:lnTo>
                    <a:lnTo>
                      <a:pt x="5835" y="2391"/>
                    </a:lnTo>
                    <a:lnTo>
                      <a:pt x="5835" y="2367"/>
                    </a:lnTo>
                    <a:lnTo>
                      <a:pt x="5832" y="2345"/>
                    </a:lnTo>
                    <a:lnTo>
                      <a:pt x="5830" y="2334"/>
                    </a:lnTo>
                    <a:lnTo>
                      <a:pt x="5827" y="2324"/>
                    </a:lnTo>
                    <a:lnTo>
                      <a:pt x="5823" y="2314"/>
                    </a:lnTo>
                    <a:lnTo>
                      <a:pt x="5819" y="2304"/>
                    </a:lnTo>
                    <a:lnTo>
                      <a:pt x="5810" y="2285"/>
                    </a:lnTo>
                    <a:lnTo>
                      <a:pt x="5802" y="2272"/>
                    </a:lnTo>
                    <a:lnTo>
                      <a:pt x="5799" y="2265"/>
                    </a:lnTo>
                    <a:lnTo>
                      <a:pt x="5797" y="2257"/>
                    </a:lnTo>
                    <a:lnTo>
                      <a:pt x="5794" y="2248"/>
                    </a:lnTo>
                    <a:lnTo>
                      <a:pt x="5793" y="2236"/>
                    </a:lnTo>
                    <a:lnTo>
                      <a:pt x="5792" y="2215"/>
                    </a:lnTo>
                    <a:lnTo>
                      <a:pt x="5793" y="2188"/>
                    </a:lnTo>
                    <a:lnTo>
                      <a:pt x="5795" y="2156"/>
                    </a:lnTo>
                    <a:lnTo>
                      <a:pt x="5797" y="2123"/>
                    </a:lnTo>
                    <a:lnTo>
                      <a:pt x="5803" y="2060"/>
                    </a:lnTo>
                    <a:lnTo>
                      <a:pt x="5806" y="2020"/>
                    </a:lnTo>
                    <a:lnTo>
                      <a:pt x="5807" y="1961"/>
                    </a:lnTo>
                    <a:lnTo>
                      <a:pt x="5806" y="1932"/>
                    </a:lnTo>
                    <a:lnTo>
                      <a:pt x="5804" y="1904"/>
                    </a:lnTo>
                    <a:lnTo>
                      <a:pt x="5802" y="1876"/>
                    </a:lnTo>
                    <a:lnTo>
                      <a:pt x="5798" y="1848"/>
                    </a:lnTo>
                    <a:lnTo>
                      <a:pt x="5793" y="1820"/>
                    </a:lnTo>
                    <a:lnTo>
                      <a:pt x="5786" y="1790"/>
                    </a:lnTo>
                    <a:lnTo>
                      <a:pt x="5782" y="1779"/>
                    </a:lnTo>
                    <a:lnTo>
                      <a:pt x="5777" y="1767"/>
                    </a:lnTo>
                    <a:lnTo>
                      <a:pt x="5770" y="1753"/>
                    </a:lnTo>
                    <a:lnTo>
                      <a:pt x="5761" y="1738"/>
                    </a:lnTo>
                    <a:lnTo>
                      <a:pt x="5751" y="1722"/>
                    </a:lnTo>
                    <a:lnTo>
                      <a:pt x="5746" y="1716"/>
                    </a:lnTo>
                    <a:lnTo>
                      <a:pt x="5740" y="1709"/>
                    </a:lnTo>
                    <a:lnTo>
                      <a:pt x="5733" y="1704"/>
                    </a:lnTo>
                    <a:lnTo>
                      <a:pt x="5727" y="1700"/>
                    </a:lnTo>
                    <a:lnTo>
                      <a:pt x="5654" y="1687"/>
                    </a:lnTo>
                    <a:lnTo>
                      <a:pt x="5609" y="1645"/>
                    </a:lnTo>
                    <a:lnTo>
                      <a:pt x="5592" y="1635"/>
                    </a:lnTo>
                    <a:lnTo>
                      <a:pt x="5574" y="1626"/>
                    </a:lnTo>
                    <a:lnTo>
                      <a:pt x="5557" y="1619"/>
                    </a:lnTo>
                    <a:lnTo>
                      <a:pt x="5540" y="1612"/>
                    </a:lnTo>
                    <a:lnTo>
                      <a:pt x="5523" y="1606"/>
                    </a:lnTo>
                    <a:lnTo>
                      <a:pt x="5505" y="1601"/>
                    </a:lnTo>
                    <a:lnTo>
                      <a:pt x="5488" y="1597"/>
                    </a:lnTo>
                    <a:lnTo>
                      <a:pt x="5471" y="1593"/>
                    </a:lnTo>
                    <a:lnTo>
                      <a:pt x="5454" y="1590"/>
                    </a:lnTo>
                    <a:lnTo>
                      <a:pt x="5437" y="1589"/>
                    </a:lnTo>
                    <a:lnTo>
                      <a:pt x="5420" y="1588"/>
                    </a:lnTo>
                    <a:lnTo>
                      <a:pt x="5404" y="1587"/>
                    </a:lnTo>
                    <a:lnTo>
                      <a:pt x="5371" y="1588"/>
                    </a:lnTo>
                    <a:lnTo>
                      <a:pt x="5339" y="1591"/>
                    </a:lnTo>
                    <a:lnTo>
                      <a:pt x="5308" y="1597"/>
                    </a:lnTo>
                    <a:lnTo>
                      <a:pt x="5277" y="1603"/>
                    </a:lnTo>
                    <a:lnTo>
                      <a:pt x="5249" y="1611"/>
                    </a:lnTo>
                    <a:lnTo>
                      <a:pt x="5221" y="1619"/>
                    </a:lnTo>
                    <a:lnTo>
                      <a:pt x="5195" y="1628"/>
                    </a:lnTo>
                    <a:lnTo>
                      <a:pt x="5171" y="1637"/>
                    </a:lnTo>
                    <a:lnTo>
                      <a:pt x="5127" y="1654"/>
                    </a:lnTo>
                    <a:lnTo>
                      <a:pt x="5114" y="1659"/>
                    </a:lnTo>
                    <a:lnTo>
                      <a:pt x="5100" y="1665"/>
                    </a:lnTo>
                    <a:lnTo>
                      <a:pt x="5086" y="1672"/>
                    </a:lnTo>
                    <a:lnTo>
                      <a:pt x="5073" y="1680"/>
                    </a:lnTo>
                    <a:lnTo>
                      <a:pt x="5061" y="1689"/>
                    </a:lnTo>
                    <a:lnTo>
                      <a:pt x="5049" y="1698"/>
                    </a:lnTo>
                    <a:lnTo>
                      <a:pt x="5038" y="1709"/>
                    </a:lnTo>
                    <a:lnTo>
                      <a:pt x="5027" y="1720"/>
                    </a:lnTo>
                    <a:lnTo>
                      <a:pt x="5015" y="1732"/>
                    </a:lnTo>
                    <a:lnTo>
                      <a:pt x="5005" y="1746"/>
                    </a:lnTo>
                    <a:lnTo>
                      <a:pt x="4996" y="1760"/>
                    </a:lnTo>
                    <a:lnTo>
                      <a:pt x="4987" y="1775"/>
                    </a:lnTo>
                    <a:lnTo>
                      <a:pt x="4979" y="1790"/>
                    </a:lnTo>
                    <a:lnTo>
                      <a:pt x="4971" y="1806"/>
                    </a:lnTo>
                    <a:lnTo>
                      <a:pt x="4963" y="1825"/>
                    </a:lnTo>
                    <a:lnTo>
                      <a:pt x="4957" y="1842"/>
                    </a:lnTo>
                    <a:lnTo>
                      <a:pt x="4951" y="1861"/>
                    </a:lnTo>
                    <a:lnTo>
                      <a:pt x="4944" y="1881"/>
                    </a:lnTo>
                    <a:lnTo>
                      <a:pt x="4940" y="1901"/>
                    </a:lnTo>
                    <a:lnTo>
                      <a:pt x="4936" y="1922"/>
                    </a:lnTo>
                    <a:lnTo>
                      <a:pt x="4932" y="1944"/>
                    </a:lnTo>
                    <a:lnTo>
                      <a:pt x="4930" y="1967"/>
                    </a:lnTo>
                    <a:lnTo>
                      <a:pt x="4928" y="1990"/>
                    </a:lnTo>
                    <a:lnTo>
                      <a:pt x="4927" y="2014"/>
                    </a:lnTo>
                    <a:lnTo>
                      <a:pt x="4927" y="2039"/>
                    </a:lnTo>
                    <a:lnTo>
                      <a:pt x="4927" y="2064"/>
                    </a:lnTo>
                    <a:lnTo>
                      <a:pt x="4928" y="2091"/>
                    </a:lnTo>
                    <a:lnTo>
                      <a:pt x="4930" y="2117"/>
                    </a:lnTo>
                    <a:lnTo>
                      <a:pt x="4933" y="2144"/>
                    </a:lnTo>
                    <a:lnTo>
                      <a:pt x="4937" y="2173"/>
                    </a:lnTo>
                    <a:lnTo>
                      <a:pt x="4942" y="2201"/>
                    </a:lnTo>
                    <a:lnTo>
                      <a:pt x="4948" y="2231"/>
                    </a:lnTo>
                    <a:lnTo>
                      <a:pt x="4949" y="2240"/>
                    </a:lnTo>
                    <a:lnTo>
                      <a:pt x="4951" y="2249"/>
                    </a:lnTo>
                    <a:lnTo>
                      <a:pt x="4949" y="2258"/>
                    </a:lnTo>
                    <a:lnTo>
                      <a:pt x="4948" y="2265"/>
                    </a:lnTo>
                    <a:lnTo>
                      <a:pt x="4946" y="2273"/>
                    </a:lnTo>
                    <a:lnTo>
                      <a:pt x="4944" y="2280"/>
                    </a:lnTo>
                    <a:lnTo>
                      <a:pt x="4938" y="2292"/>
                    </a:lnTo>
                    <a:lnTo>
                      <a:pt x="4931" y="2305"/>
                    </a:lnTo>
                    <a:lnTo>
                      <a:pt x="4926" y="2316"/>
                    </a:lnTo>
                    <a:lnTo>
                      <a:pt x="4922" y="2327"/>
                    </a:lnTo>
                    <a:lnTo>
                      <a:pt x="4921" y="2332"/>
                    </a:lnTo>
                    <a:lnTo>
                      <a:pt x="4921" y="2337"/>
                    </a:lnTo>
                    <a:lnTo>
                      <a:pt x="4926" y="2399"/>
                    </a:lnTo>
                    <a:lnTo>
                      <a:pt x="4929" y="2436"/>
                    </a:lnTo>
                    <a:lnTo>
                      <a:pt x="4934" y="2475"/>
                    </a:lnTo>
                    <a:lnTo>
                      <a:pt x="4938" y="2494"/>
                    </a:lnTo>
                    <a:lnTo>
                      <a:pt x="4942" y="2513"/>
                    </a:lnTo>
                    <a:lnTo>
                      <a:pt x="4947" y="2530"/>
                    </a:lnTo>
                    <a:lnTo>
                      <a:pt x="4954" y="2546"/>
                    </a:lnTo>
                    <a:lnTo>
                      <a:pt x="4961" y="2561"/>
                    </a:lnTo>
                    <a:lnTo>
                      <a:pt x="4969" y="2574"/>
                    </a:lnTo>
                    <a:lnTo>
                      <a:pt x="4974" y="2579"/>
                    </a:lnTo>
                    <a:lnTo>
                      <a:pt x="4978" y="2585"/>
                    </a:lnTo>
                    <a:lnTo>
                      <a:pt x="4984" y="2590"/>
                    </a:lnTo>
                    <a:lnTo>
                      <a:pt x="4989" y="2594"/>
                    </a:lnTo>
                    <a:lnTo>
                      <a:pt x="4999" y="2597"/>
                    </a:lnTo>
                    <a:lnTo>
                      <a:pt x="5015" y="2602"/>
                    </a:lnTo>
                    <a:lnTo>
                      <a:pt x="5031" y="2605"/>
                    </a:lnTo>
                    <a:lnTo>
                      <a:pt x="5036" y="2606"/>
                    </a:lnTo>
                    <a:lnTo>
                      <a:pt x="5038" y="2605"/>
                    </a:lnTo>
                    <a:lnTo>
                      <a:pt x="5055" y="2792"/>
                    </a:lnTo>
                    <a:lnTo>
                      <a:pt x="5058" y="2800"/>
                    </a:lnTo>
                    <a:lnTo>
                      <a:pt x="5062" y="2806"/>
                    </a:lnTo>
                    <a:lnTo>
                      <a:pt x="5070" y="2818"/>
                    </a:lnTo>
                    <a:lnTo>
                      <a:pt x="5078" y="2828"/>
                    </a:lnTo>
                    <a:lnTo>
                      <a:pt x="5087" y="2838"/>
                    </a:lnTo>
                    <a:lnTo>
                      <a:pt x="5097" y="2849"/>
                    </a:lnTo>
                    <a:lnTo>
                      <a:pt x="5105" y="2861"/>
                    </a:lnTo>
                    <a:lnTo>
                      <a:pt x="5109" y="2869"/>
                    </a:lnTo>
                    <a:lnTo>
                      <a:pt x="5112" y="2877"/>
                    </a:lnTo>
                    <a:lnTo>
                      <a:pt x="5115" y="2887"/>
                    </a:lnTo>
                    <a:lnTo>
                      <a:pt x="5117" y="2897"/>
                    </a:lnTo>
                    <a:lnTo>
                      <a:pt x="5071" y="2908"/>
                    </a:lnTo>
                    <a:lnTo>
                      <a:pt x="5055" y="2942"/>
                    </a:lnTo>
                    <a:lnTo>
                      <a:pt x="5036" y="2980"/>
                    </a:lnTo>
                    <a:lnTo>
                      <a:pt x="5026" y="3000"/>
                    </a:lnTo>
                    <a:lnTo>
                      <a:pt x="5014" y="3020"/>
                    </a:lnTo>
                    <a:lnTo>
                      <a:pt x="5002" y="3037"/>
                    </a:lnTo>
                    <a:lnTo>
                      <a:pt x="4990" y="3052"/>
                    </a:lnTo>
                    <a:lnTo>
                      <a:pt x="5169" y="3128"/>
                    </a:lnTo>
                    <a:lnTo>
                      <a:pt x="5371" y="3214"/>
                    </a:lnTo>
                    <a:lnTo>
                      <a:pt x="5394" y="3224"/>
                    </a:lnTo>
                    <a:lnTo>
                      <a:pt x="5417" y="3233"/>
                    </a:lnTo>
                    <a:lnTo>
                      <a:pt x="5467" y="3250"/>
                    </a:lnTo>
                    <a:lnTo>
                      <a:pt x="5517" y="3267"/>
                    </a:lnTo>
                    <a:lnTo>
                      <a:pt x="5542" y="3277"/>
                    </a:lnTo>
                    <a:lnTo>
                      <a:pt x="5567" y="3287"/>
                    </a:lnTo>
                    <a:lnTo>
                      <a:pt x="5593" y="3299"/>
                    </a:lnTo>
                    <a:lnTo>
                      <a:pt x="5618" y="3311"/>
                    </a:lnTo>
                    <a:lnTo>
                      <a:pt x="5642" y="3324"/>
                    </a:lnTo>
                    <a:lnTo>
                      <a:pt x="5667" y="3338"/>
                    </a:lnTo>
                    <a:lnTo>
                      <a:pt x="5690" y="3354"/>
                    </a:lnTo>
                    <a:lnTo>
                      <a:pt x="5712" y="3373"/>
                    </a:lnTo>
                    <a:lnTo>
                      <a:pt x="5734" y="3392"/>
                    </a:lnTo>
                    <a:lnTo>
                      <a:pt x="5744" y="3402"/>
                    </a:lnTo>
                    <a:lnTo>
                      <a:pt x="5754" y="3413"/>
                    </a:lnTo>
                    <a:lnTo>
                      <a:pt x="5763" y="3425"/>
                    </a:lnTo>
                    <a:lnTo>
                      <a:pt x="5772" y="3438"/>
                    </a:lnTo>
                    <a:lnTo>
                      <a:pt x="5780" y="3450"/>
                    </a:lnTo>
                    <a:lnTo>
                      <a:pt x="5788" y="3463"/>
                    </a:lnTo>
                    <a:lnTo>
                      <a:pt x="5796" y="3477"/>
                    </a:lnTo>
                    <a:lnTo>
                      <a:pt x="5803" y="3491"/>
                    </a:lnTo>
                    <a:lnTo>
                      <a:pt x="5810" y="3507"/>
                    </a:lnTo>
                    <a:lnTo>
                      <a:pt x="5815" y="3523"/>
                    </a:lnTo>
                    <a:lnTo>
                      <a:pt x="5821" y="3540"/>
                    </a:lnTo>
                    <a:lnTo>
                      <a:pt x="5821" y="3558"/>
                    </a:lnTo>
                    <a:lnTo>
                      <a:pt x="5822" y="3635"/>
                    </a:lnTo>
                    <a:lnTo>
                      <a:pt x="5824" y="3733"/>
                    </a:lnTo>
                    <a:lnTo>
                      <a:pt x="5825" y="3764"/>
                    </a:lnTo>
                    <a:lnTo>
                      <a:pt x="6523" y="3764"/>
                    </a:lnTo>
                    <a:lnTo>
                      <a:pt x="6524" y="3725"/>
                    </a:lnTo>
                    <a:lnTo>
                      <a:pt x="6524" y="3679"/>
                    </a:lnTo>
                    <a:lnTo>
                      <a:pt x="6522" y="3582"/>
                    </a:lnTo>
                    <a:lnTo>
                      <a:pt x="6519" y="3488"/>
                    </a:lnTo>
                    <a:lnTo>
                      <a:pt x="6518" y="34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contourW="6350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8" name="文本框 148"/>
            <p:cNvSpPr txBox="1"/>
            <p:nvPr/>
          </p:nvSpPr>
          <p:spPr>
            <a:xfrm>
              <a:off x="3494" y="3396"/>
              <a:ext cx="2160" cy="886"/>
            </a:xfrm>
            <a:prstGeom prst="rect">
              <a:avLst/>
            </a:prstGeom>
            <a:solidFill>
              <a:schemeClr val="accent4"/>
            </a:solidFill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u="sng" dirty="0"/>
                <a:t>报告</a:t>
              </a:r>
            </a:p>
          </p:txBody>
        </p:sp>
      </p:grpSp>
      <p:grpSp>
        <p:nvGrpSpPr>
          <p:cNvPr id="428" name="报告2"/>
          <p:cNvGrpSpPr/>
          <p:nvPr/>
        </p:nvGrpSpPr>
        <p:grpSpPr>
          <a:xfrm>
            <a:off x="8452927" y="5266231"/>
            <a:ext cx="1144800" cy="1515600"/>
            <a:chOff x="2856" y="2767"/>
            <a:chExt cx="3424" cy="4718"/>
          </a:xfrm>
          <a:effectLst>
            <a:glow rad="114300">
              <a:schemeClr val="accent1">
                <a:alpha val="40000"/>
              </a:schemeClr>
            </a:glow>
          </a:effectLst>
        </p:grpSpPr>
        <p:grpSp>
          <p:nvGrpSpPr>
            <p:cNvPr id="429" name="组合 428"/>
            <p:cNvGrpSpPr/>
            <p:nvPr/>
          </p:nvGrpSpPr>
          <p:grpSpPr>
            <a:xfrm>
              <a:off x="2856" y="2767"/>
              <a:ext cx="3424" cy="4718"/>
              <a:chOff x="7296" y="4379"/>
              <a:chExt cx="3424" cy="4718"/>
            </a:xfrm>
          </p:grpSpPr>
          <p:grpSp>
            <p:nvGrpSpPr>
              <p:cNvPr id="431" name="组合 430"/>
              <p:cNvGrpSpPr/>
              <p:nvPr/>
            </p:nvGrpSpPr>
            <p:grpSpPr>
              <a:xfrm>
                <a:off x="7296" y="4379"/>
                <a:ext cx="3222" cy="4718"/>
                <a:chOff x="3432" y="1092"/>
                <a:chExt cx="7086" cy="8005"/>
              </a:xfrm>
            </p:grpSpPr>
            <p:sp>
              <p:nvSpPr>
                <p:cNvPr id="437" name="矩形 436"/>
                <p:cNvSpPr/>
                <p:nvPr/>
              </p:nvSpPr>
              <p:spPr>
                <a:xfrm>
                  <a:off x="3432" y="1092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8" name="矩形 437"/>
                <p:cNvSpPr/>
                <p:nvPr/>
              </p:nvSpPr>
              <p:spPr>
                <a:xfrm>
                  <a:off x="3624" y="1247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9" name="矩形 438"/>
                <p:cNvSpPr/>
                <p:nvPr/>
              </p:nvSpPr>
              <p:spPr>
                <a:xfrm>
                  <a:off x="3798" y="1417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2" name="等于号 431"/>
              <p:cNvSpPr/>
              <p:nvPr/>
            </p:nvSpPr>
            <p:spPr>
              <a:xfrm>
                <a:off x="7463" y="5892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等于号 432"/>
              <p:cNvSpPr/>
              <p:nvPr/>
            </p:nvSpPr>
            <p:spPr>
              <a:xfrm>
                <a:off x="7473" y="6450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等于号 433"/>
              <p:cNvSpPr/>
              <p:nvPr/>
            </p:nvSpPr>
            <p:spPr>
              <a:xfrm>
                <a:off x="7473" y="7126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等于号 434"/>
              <p:cNvSpPr/>
              <p:nvPr/>
            </p:nvSpPr>
            <p:spPr>
              <a:xfrm>
                <a:off x="7463" y="7628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 2050"/>
              <p:cNvSpPr/>
              <p:nvPr/>
            </p:nvSpPr>
            <p:spPr bwMode="auto">
              <a:xfrm>
                <a:off x="9528" y="8508"/>
                <a:ext cx="576" cy="432"/>
              </a:xfrm>
              <a:custGeom>
                <a:avLst/>
                <a:gdLst>
                  <a:gd name="T0" fmla="*/ 885340 w 6524"/>
                  <a:gd name="T1" fmla="*/ 839496 h 4376"/>
                  <a:gd name="T2" fmla="*/ 828693 w 6524"/>
                  <a:gd name="T3" fmla="*/ 733209 h 4376"/>
                  <a:gd name="T4" fmla="*/ 858184 w 6524"/>
                  <a:gd name="T5" fmla="*/ 652033 h 4376"/>
                  <a:gd name="T6" fmla="*/ 887676 w 6524"/>
                  <a:gd name="T7" fmla="*/ 591881 h 4376"/>
                  <a:gd name="T8" fmla="*/ 927096 w 6524"/>
                  <a:gd name="T9" fmla="*/ 529102 h 4376"/>
                  <a:gd name="T10" fmla="*/ 924176 w 6524"/>
                  <a:gd name="T11" fmla="*/ 420186 h 4376"/>
                  <a:gd name="T12" fmla="*/ 909576 w 6524"/>
                  <a:gd name="T13" fmla="*/ 333754 h 4376"/>
                  <a:gd name="T14" fmla="*/ 906948 w 6524"/>
                  <a:gd name="T15" fmla="*/ 127603 h 4376"/>
                  <a:gd name="T16" fmla="*/ 800661 w 6524"/>
                  <a:gd name="T17" fmla="*/ 33872 h 4376"/>
                  <a:gd name="T18" fmla="*/ 661085 w 6524"/>
                  <a:gd name="T19" fmla="*/ 584 h 4376"/>
                  <a:gd name="T20" fmla="*/ 510122 w 6524"/>
                  <a:gd name="T21" fmla="*/ 41756 h 4376"/>
                  <a:gd name="T22" fmla="*/ 417850 w 6524"/>
                  <a:gd name="T23" fmla="*/ 149503 h 4376"/>
                  <a:gd name="T24" fmla="*/ 409674 w 6524"/>
                  <a:gd name="T25" fmla="*/ 359742 h 4376"/>
                  <a:gd name="T26" fmla="*/ 397118 w 6524"/>
                  <a:gd name="T27" fmla="*/ 436830 h 4376"/>
                  <a:gd name="T28" fmla="*/ 420186 w 6524"/>
                  <a:gd name="T29" fmla="*/ 571441 h 4376"/>
                  <a:gd name="T30" fmla="*/ 465446 w 6524"/>
                  <a:gd name="T31" fmla="*/ 597137 h 4376"/>
                  <a:gd name="T32" fmla="*/ 510998 w 6524"/>
                  <a:gd name="T33" fmla="*/ 762408 h 4376"/>
                  <a:gd name="T34" fmla="*/ 427486 w 6524"/>
                  <a:gd name="T35" fmla="*/ 869280 h 4376"/>
                  <a:gd name="T36" fmla="*/ 56648 w 6524"/>
                  <a:gd name="T37" fmla="*/ 1014695 h 4376"/>
                  <a:gd name="T38" fmla="*/ 3212 w 6524"/>
                  <a:gd name="T39" fmla="*/ 1073679 h 4376"/>
                  <a:gd name="T40" fmla="*/ 1334726 w 6524"/>
                  <a:gd name="T41" fmla="*/ 1073679 h 4376"/>
                  <a:gd name="T42" fmla="*/ 1270779 w 6524"/>
                  <a:gd name="T43" fmla="*/ 1009439 h 4376"/>
                  <a:gd name="T44" fmla="*/ 1406850 w 6524"/>
                  <a:gd name="T45" fmla="*/ 904612 h 4376"/>
                  <a:gd name="T46" fmla="*/ 1298227 w 6524"/>
                  <a:gd name="T47" fmla="*/ 822560 h 4376"/>
                  <a:gd name="T48" fmla="*/ 1324506 w 6524"/>
                  <a:gd name="T49" fmla="*/ 770292 h 4376"/>
                  <a:gd name="T50" fmla="*/ 1336186 w 6524"/>
                  <a:gd name="T51" fmla="*/ 705761 h 4376"/>
                  <a:gd name="T52" fmla="*/ 1371518 w 6524"/>
                  <a:gd name="T53" fmla="*/ 671305 h 4376"/>
                  <a:gd name="T54" fmla="*/ 1378526 w 6524"/>
                  <a:gd name="T55" fmla="*/ 581661 h 4376"/>
                  <a:gd name="T56" fmla="*/ 1365094 w 6524"/>
                  <a:gd name="T57" fmla="*/ 511582 h 4376"/>
                  <a:gd name="T58" fmla="*/ 1359838 w 6524"/>
                  <a:gd name="T59" fmla="*/ 353902 h 4376"/>
                  <a:gd name="T60" fmla="*/ 1265815 w 6524"/>
                  <a:gd name="T61" fmla="*/ 286743 h 4376"/>
                  <a:gd name="T62" fmla="*/ 1161571 w 6524"/>
                  <a:gd name="T63" fmla="*/ 277399 h 4376"/>
                  <a:gd name="T64" fmla="*/ 1043896 w 6524"/>
                  <a:gd name="T65" fmla="*/ 329374 h 4376"/>
                  <a:gd name="T66" fmla="*/ 1002724 w 6524"/>
                  <a:gd name="T67" fmla="*/ 442086 h 4376"/>
                  <a:gd name="T68" fmla="*/ 1010316 w 6524"/>
                  <a:gd name="T69" fmla="*/ 560345 h 4376"/>
                  <a:gd name="T70" fmla="*/ 1008564 w 6524"/>
                  <a:gd name="T71" fmla="*/ 660793 h 4376"/>
                  <a:gd name="T72" fmla="*/ 1045648 w 6524"/>
                  <a:gd name="T73" fmla="*/ 699337 h 4376"/>
                  <a:gd name="T74" fmla="*/ 1076599 w 6524"/>
                  <a:gd name="T75" fmla="*/ 806792 h 4376"/>
                  <a:gd name="T76" fmla="*/ 1107551 w 6524"/>
                  <a:gd name="T77" fmla="*/ 909284 h 4376"/>
                  <a:gd name="T78" fmla="*/ 1318082 w 6524"/>
                  <a:gd name="T79" fmla="*/ 999803 h 4376"/>
                  <a:gd name="T80" fmla="*/ 1366846 w 6524"/>
                  <a:gd name="T81" fmla="*/ 1068131 h 4376"/>
                  <a:gd name="T82" fmla="*/ 1666145 w 6524"/>
                  <a:gd name="T83" fmla="*/ 1034843 h 4376"/>
                  <a:gd name="T84" fmla="*/ 1606285 w 6524"/>
                  <a:gd name="T85" fmla="*/ 986663 h 4376"/>
                  <a:gd name="T86" fmla="*/ 1881932 w 6524"/>
                  <a:gd name="T87" fmla="*/ 971187 h 4376"/>
                  <a:gd name="T88" fmla="*/ 1692425 w 6524"/>
                  <a:gd name="T89" fmla="*/ 895852 h 4376"/>
                  <a:gd name="T90" fmla="*/ 1646873 w 6524"/>
                  <a:gd name="T91" fmla="*/ 837160 h 4376"/>
                  <a:gd name="T92" fmla="*/ 1666145 w 6524"/>
                  <a:gd name="T93" fmla="*/ 787812 h 4376"/>
                  <a:gd name="T94" fmla="*/ 1689213 w 6524"/>
                  <a:gd name="T95" fmla="*/ 752772 h 4376"/>
                  <a:gd name="T96" fmla="*/ 1703813 w 6524"/>
                  <a:gd name="T97" fmla="*/ 691161 h 4376"/>
                  <a:gd name="T98" fmla="*/ 1691549 w 6524"/>
                  <a:gd name="T99" fmla="*/ 638893 h 4376"/>
                  <a:gd name="T100" fmla="*/ 1686877 w 6524"/>
                  <a:gd name="T101" fmla="*/ 515962 h 4376"/>
                  <a:gd name="T102" fmla="*/ 1612709 w 6524"/>
                  <a:gd name="T103" fmla="*/ 468950 h 4376"/>
                  <a:gd name="T104" fmla="*/ 1509926 w 6524"/>
                  <a:gd name="T105" fmla="*/ 478002 h 4376"/>
                  <a:gd name="T106" fmla="*/ 1453862 w 6524"/>
                  <a:gd name="T107" fmla="*/ 522678 h 4376"/>
                  <a:gd name="T108" fmla="*/ 1439554 w 6524"/>
                  <a:gd name="T109" fmla="*/ 618161 h 4376"/>
                  <a:gd name="T110" fmla="*/ 1437218 w 6524"/>
                  <a:gd name="T111" fmla="*/ 679481 h 4376"/>
                  <a:gd name="T112" fmla="*/ 1455322 w 6524"/>
                  <a:gd name="T113" fmla="*/ 756276 h 4376"/>
                  <a:gd name="T114" fmla="*/ 1485398 w 6524"/>
                  <a:gd name="T115" fmla="*/ 828692 h 4376"/>
                  <a:gd name="T116" fmla="*/ 1457074 w 6524"/>
                  <a:gd name="T117" fmla="*/ 891180 h 4376"/>
                  <a:gd name="T118" fmla="*/ 1654757 w 6524"/>
                  <a:gd name="T119" fmla="*/ 974691 h 4376"/>
                  <a:gd name="T120" fmla="*/ 1699725 w 6524"/>
                  <a:gd name="T121" fmla="*/ 1038931 h 43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524" h="4376">
                    <a:moveTo>
                      <a:pt x="4032" y="3336"/>
                    </a:moveTo>
                    <a:lnTo>
                      <a:pt x="4032" y="3336"/>
                    </a:lnTo>
                    <a:lnTo>
                      <a:pt x="3856" y="3260"/>
                    </a:lnTo>
                    <a:lnTo>
                      <a:pt x="3674" y="3182"/>
                    </a:lnTo>
                    <a:lnTo>
                      <a:pt x="3492" y="3105"/>
                    </a:lnTo>
                    <a:lnTo>
                      <a:pt x="3315" y="3031"/>
                    </a:lnTo>
                    <a:lnTo>
                      <a:pt x="3118" y="2977"/>
                    </a:lnTo>
                    <a:lnTo>
                      <a:pt x="3103" y="2966"/>
                    </a:lnTo>
                    <a:lnTo>
                      <a:pt x="3089" y="2952"/>
                    </a:lnTo>
                    <a:lnTo>
                      <a:pt x="3075" y="2934"/>
                    </a:lnTo>
                    <a:lnTo>
                      <a:pt x="3060" y="2916"/>
                    </a:lnTo>
                    <a:lnTo>
                      <a:pt x="3046" y="2896"/>
                    </a:lnTo>
                    <a:lnTo>
                      <a:pt x="3032" y="2875"/>
                    </a:lnTo>
                    <a:lnTo>
                      <a:pt x="3019" y="2852"/>
                    </a:lnTo>
                    <a:lnTo>
                      <a:pt x="3006" y="2829"/>
                    </a:lnTo>
                    <a:lnTo>
                      <a:pt x="2981" y="2781"/>
                    </a:lnTo>
                    <a:lnTo>
                      <a:pt x="2958" y="2735"/>
                    </a:lnTo>
                    <a:lnTo>
                      <a:pt x="2921" y="2655"/>
                    </a:lnTo>
                    <a:lnTo>
                      <a:pt x="2795" y="2636"/>
                    </a:lnTo>
                    <a:lnTo>
                      <a:pt x="2797" y="2612"/>
                    </a:lnTo>
                    <a:lnTo>
                      <a:pt x="2801" y="2591"/>
                    </a:lnTo>
                    <a:lnTo>
                      <a:pt x="2806" y="2571"/>
                    </a:lnTo>
                    <a:lnTo>
                      <a:pt x="2813" y="2554"/>
                    </a:lnTo>
                    <a:lnTo>
                      <a:pt x="2820" y="2538"/>
                    </a:lnTo>
                    <a:lnTo>
                      <a:pt x="2829" y="2525"/>
                    </a:lnTo>
                    <a:lnTo>
                      <a:pt x="2838" y="2511"/>
                    </a:lnTo>
                    <a:lnTo>
                      <a:pt x="2847" y="2498"/>
                    </a:lnTo>
                    <a:lnTo>
                      <a:pt x="2868" y="2475"/>
                    </a:lnTo>
                    <a:lnTo>
                      <a:pt x="2878" y="2463"/>
                    </a:lnTo>
                    <a:lnTo>
                      <a:pt x="2888" y="2450"/>
                    </a:lnTo>
                    <a:lnTo>
                      <a:pt x="2897" y="2436"/>
                    </a:lnTo>
                    <a:lnTo>
                      <a:pt x="2906" y="2421"/>
                    </a:lnTo>
                    <a:lnTo>
                      <a:pt x="2913" y="2404"/>
                    </a:lnTo>
                    <a:lnTo>
                      <a:pt x="2921" y="2386"/>
                    </a:lnTo>
                    <a:lnTo>
                      <a:pt x="2926" y="2367"/>
                    </a:lnTo>
                    <a:lnTo>
                      <a:pt x="2930" y="2349"/>
                    </a:lnTo>
                    <a:lnTo>
                      <a:pt x="2933" y="2331"/>
                    </a:lnTo>
                    <a:lnTo>
                      <a:pt x="2935" y="2312"/>
                    </a:lnTo>
                    <a:lnTo>
                      <a:pt x="2937" y="2272"/>
                    </a:lnTo>
                    <a:lnTo>
                      <a:pt x="2939" y="2233"/>
                    </a:lnTo>
                    <a:lnTo>
                      <a:pt x="2942" y="2194"/>
                    </a:lnTo>
                    <a:lnTo>
                      <a:pt x="2944" y="2175"/>
                    </a:lnTo>
                    <a:lnTo>
                      <a:pt x="2947" y="2155"/>
                    </a:lnTo>
                    <a:lnTo>
                      <a:pt x="2951" y="2137"/>
                    </a:lnTo>
                    <a:lnTo>
                      <a:pt x="2956" y="2119"/>
                    </a:lnTo>
                    <a:lnTo>
                      <a:pt x="2963" y="2102"/>
                    </a:lnTo>
                    <a:lnTo>
                      <a:pt x="2971" y="2085"/>
                    </a:lnTo>
                    <a:lnTo>
                      <a:pt x="2977" y="2074"/>
                    </a:lnTo>
                    <a:lnTo>
                      <a:pt x="2984" y="2065"/>
                    </a:lnTo>
                    <a:lnTo>
                      <a:pt x="2993" y="2057"/>
                    </a:lnTo>
                    <a:lnTo>
                      <a:pt x="3002" y="2050"/>
                    </a:lnTo>
                    <a:lnTo>
                      <a:pt x="3011" y="2043"/>
                    </a:lnTo>
                    <a:lnTo>
                      <a:pt x="3021" y="2038"/>
                    </a:lnTo>
                    <a:lnTo>
                      <a:pt x="3040" y="2027"/>
                    </a:lnTo>
                    <a:lnTo>
                      <a:pt x="3061" y="2015"/>
                    </a:lnTo>
                    <a:lnTo>
                      <a:pt x="3081" y="2004"/>
                    </a:lnTo>
                    <a:lnTo>
                      <a:pt x="3090" y="1998"/>
                    </a:lnTo>
                    <a:lnTo>
                      <a:pt x="3098" y="1991"/>
                    </a:lnTo>
                    <a:lnTo>
                      <a:pt x="3106" y="1983"/>
                    </a:lnTo>
                    <a:lnTo>
                      <a:pt x="3113" y="1974"/>
                    </a:lnTo>
                    <a:lnTo>
                      <a:pt x="3119" y="1965"/>
                    </a:lnTo>
                    <a:lnTo>
                      <a:pt x="3125" y="1955"/>
                    </a:lnTo>
                    <a:lnTo>
                      <a:pt x="3137" y="1933"/>
                    </a:lnTo>
                    <a:lnTo>
                      <a:pt x="3147" y="1910"/>
                    </a:lnTo>
                    <a:lnTo>
                      <a:pt x="3155" y="1886"/>
                    </a:lnTo>
                    <a:lnTo>
                      <a:pt x="3163" y="1860"/>
                    </a:lnTo>
                    <a:lnTo>
                      <a:pt x="3169" y="1836"/>
                    </a:lnTo>
                    <a:lnTo>
                      <a:pt x="3175" y="1812"/>
                    </a:lnTo>
                    <a:lnTo>
                      <a:pt x="3179" y="1789"/>
                    </a:lnTo>
                    <a:lnTo>
                      <a:pt x="3186" y="1749"/>
                    </a:lnTo>
                    <a:lnTo>
                      <a:pt x="3192" y="1705"/>
                    </a:lnTo>
                    <a:lnTo>
                      <a:pt x="3196" y="1659"/>
                    </a:lnTo>
                    <a:lnTo>
                      <a:pt x="3197" y="1637"/>
                    </a:lnTo>
                    <a:lnTo>
                      <a:pt x="3198" y="1614"/>
                    </a:lnTo>
                    <a:lnTo>
                      <a:pt x="3197" y="1590"/>
                    </a:lnTo>
                    <a:lnTo>
                      <a:pt x="3196" y="1568"/>
                    </a:lnTo>
                    <a:lnTo>
                      <a:pt x="3194" y="1545"/>
                    </a:lnTo>
                    <a:lnTo>
                      <a:pt x="3191" y="1522"/>
                    </a:lnTo>
                    <a:lnTo>
                      <a:pt x="3186" y="1501"/>
                    </a:lnTo>
                    <a:lnTo>
                      <a:pt x="3181" y="1480"/>
                    </a:lnTo>
                    <a:lnTo>
                      <a:pt x="3174" y="1459"/>
                    </a:lnTo>
                    <a:lnTo>
                      <a:pt x="3165" y="1439"/>
                    </a:lnTo>
                    <a:lnTo>
                      <a:pt x="3155" y="1419"/>
                    </a:lnTo>
                    <a:lnTo>
                      <a:pt x="3146" y="1403"/>
                    </a:lnTo>
                    <a:lnTo>
                      <a:pt x="3138" y="1389"/>
                    </a:lnTo>
                    <a:lnTo>
                      <a:pt x="3131" y="1375"/>
                    </a:lnTo>
                    <a:lnTo>
                      <a:pt x="3124" y="1361"/>
                    </a:lnTo>
                    <a:lnTo>
                      <a:pt x="3119" y="1345"/>
                    </a:lnTo>
                    <a:lnTo>
                      <a:pt x="3114" y="1326"/>
                    </a:lnTo>
                    <a:lnTo>
                      <a:pt x="3111" y="1302"/>
                    </a:lnTo>
                    <a:lnTo>
                      <a:pt x="3110" y="1283"/>
                    </a:lnTo>
                    <a:lnTo>
                      <a:pt x="3109" y="1261"/>
                    </a:lnTo>
                    <a:lnTo>
                      <a:pt x="3110" y="1234"/>
                    </a:lnTo>
                    <a:lnTo>
                      <a:pt x="3111" y="1206"/>
                    </a:lnTo>
                    <a:lnTo>
                      <a:pt x="3115" y="1143"/>
                    </a:lnTo>
                    <a:lnTo>
                      <a:pt x="3120" y="1075"/>
                    </a:lnTo>
                    <a:lnTo>
                      <a:pt x="3133" y="949"/>
                    </a:lnTo>
                    <a:lnTo>
                      <a:pt x="3137" y="901"/>
                    </a:lnTo>
                    <a:lnTo>
                      <a:pt x="3139" y="868"/>
                    </a:lnTo>
                    <a:lnTo>
                      <a:pt x="3140" y="809"/>
                    </a:lnTo>
                    <a:lnTo>
                      <a:pt x="3140" y="751"/>
                    </a:lnTo>
                    <a:lnTo>
                      <a:pt x="3138" y="694"/>
                    </a:lnTo>
                    <a:lnTo>
                      <a:pt x="3135" y="637"/>
                    </a:lnTo>
                    <a:lnTo>
                      <a:pt x="3130" y="580"/>
                    </a:lnTo>
                    <a:lnTo>
                      <a:pt x="3126" y="552"/>
                    </a:lnTo>
                    <a:lnTo>
                      <a:pt x="3122" y="523"/>
                    </a:lnTo>
                    <a:lnTo>
                      <a:pt x="3117" y="495"/>
                    </a:lnTo>
                    <a:lnTo>
                      <a:pt x="3112" y="465"/>
                    </a:lnTo>
                    <a:lnTo>
                      <a:pt x="3106" y="437"/>
                    </a:lnTo>
                    <a:lnTo>
                      <a:pt x="3099" y="408"/>
                    </a:lnTo>
                    <a:lnTo>
                      <a:pt x="3091" y="385"/>
                    </a:lnTo>
                    <a:lnTo>
                      <a:pt x="3081" y="361"/>
                    </a:lnTo>
                    <a:lnTo>
                      <a:pt x="3067" y="333"/>
                    </a:lnTo>
                    <a:lnTo>
                      <a:pt x="3058" y="317"/>
                    </a:lnTo>
                    <a:lnTo>
                      <a:pt x="3049" y="301"/>
                    </a:lnTo>
                    <a:lnTo>
                      <a:pt x="3039" y="286"/>
                    </a:lnTo>
                    <a:lnTo>
                      <a:pt x="3029" y="272"/>
                    </a:lnTo>
                    <a:lnTo>
                      <a:pt x="3017" y="258"/>
                    </a:lnTo>
                    <a:lnTo>
                      <a:pt x="3005" y="244"/>
                    </a:lnTo>
                    <a:lnTo>
                      <a:pt x="2993" y="234"/>
                    </a:lnTo>
                    <a:lnTo>
                      <a:pt x="2979" y="225"/>
                    </a:lnTo>
                    <a:lnTo>
                      <a:pt x="2832" y="200"/>
                    </a:lnTo>
                    <a:lnTo>
                      <a:pt x="2742" y="116"/>
                    </a:lnTo>
                    <a:lnTo>
                      <a:pt x="2707" y="95"/>
                    </a:lnTo>
                    <a:lnTo>
                      <a:pt x="2673" y="78"/>
                    </a:lnTo>
                    <a:lnTo>
                      <a:pt x="2638" y="62"/>
                    </a:lnTo>
                    <a:lnTo>
                      <a:pt x="2604" y="48"/>
                    </a:lnTo>
                    <a:lnTo>
                      <a:pt x="2568" y="36"/>
                    </a:lnTo>
                    <a:lnTo>
                      <a:pt x="2534" y="26"/>
                    </a:lnTo>
                    <a:lnTo>
                      <a:pt x="2500" y="18"/>
                    </a:lnTo>
                    <a:lnTo>
                      <a:pt x="2466" y="11"/>
                    </a:lnTo>
                    <a:lnTo>
                      <a:pt x="2432" y="6"/>
                    </a:lnTo>
                    <a:lnTo>
                      <a:pt x="2397" y="3"/>
                    </a:lnTo>
                    <a:lnTo>
                      <a:pt x="2364" y="1"/>
                    </a:lnTo>
                    <a:lnTo>
                      <a:pt x="2330" y="0"/>
                    </a:lnTo>
                    <a:lnTo>
                      <a:pt x="2297" y="0"/>
                    </a:lnTo>
                    <a:lnTo>
                      <a:pt x="2264" y="2"/>
                    </a:lnTo>
                    <a:lnTo>
                      <a:pt x="2232" y="4"/>
                    </a:lnTo>
                    <a:lnTo>
                      <a:pt x="2199" y="8"/>
                    </a:lnTo>
                    <a:lnTo>
                      <a:pt x="2168" y="13"/>
                    </a:lnTo>
                    <a:lnTo>
                      <a:pt x="2136" y="18"/>
                    </a:lnTo>
                    <a:lnTo>
                      <a:pt x="2106" y="24"/>
                    </a:lnTo>
                    <a:lnTo>
                      <a:pt x="2076" y="31"/>
                    </a:lnTo>
                    <a:lnTo>
                      <a:pt x="2047" y="38"/>
                    </a:lnTo>
                    <a:lnTo>
                      <a:pt x="2018" y="47"/>
                    </a:lnTo>
                    <a:lnTo>
                      <a:pt x="1963" y="63"/>
                    </a:lnTo>
                    <a:lnTo>
                      <a:pt x="1910" y="81"/>
                    </a:lnTo>
                    <a:lnTo>
                      <a:pt x="1861" y="98"/>
                    </a:lnTo>
                    <a:lnTo>
                      <a:pt x="1816" y="117"/>
                    </a:lnTo>
                    <a:lnTo>
                      <a:pt x="1774" y="133"/>
                    </a:lnTo>
                    <a:lnTo>
                      <a:pt x="1747" y="143"/>
                    </a:lnTo>
                    <a:lnTo>
                      <a:pt x="1719" y="155"/>
                    </a:lnTo>
                    <a:lnTo>
                      <a:pt x="1692" y="169"/>
                    </a:lnTo>
                    <a:lnTo>
                      <a:pt x="1667" y="186"/>
                    </a:lnTo>
                    <a:lnTo>
                      <a:pt x="1641" y="203"/>
                    </a:lnTo>
                    <a:lnTo>
                      <a:pt x="1618" y="222"/>
                    </a:lnTo>
                    <a:lnTo>
                      <a:pt x="1595" y="243"/>
                    </a:lnTo>
                    <a:lnTo>
                      <a:pt x="1572" y="267"/>
                    </a:lnTo>
                    <a:lnTo>
                      <a:pt x="1550" y="291"/>
                    </a:lnTo>
                    <a:lnTo>
                      <a:pt x="1530" y="318"/>
                    </a:lnTo>
                    <a:lnTo>
                      <a:pt x="1510" y="346"/>
                    </a:lnTo>
                    <a:lnTo>
                      <a:pt x="1492" y="376"/>
                    </a:lnTo>
                    <a:lnTo>
                      <a:pt x="1475" y="408"/>
                    </a:lnTo>
                    <a:lnTo>
                      <a:pt x="1460" y="441"/>
                    </a:lnTo>
                    <a:lnTo>
                      <a:pt x="1444" y="476"/>
                    </a:lnTo>
                    <a:lnTo>
                      <a:pt x="1431" y="512"/>
                    </a:lnTo>
                    <a:lnTo>
                      <a:pt x="1419" y="550"/>
                    </a:lnTo>
                    <a:lnTo>
                      <a:pt x="1408" y="589"/>
                    </a:lnTo>
                    <a:lnTo>
                      <a:pt x="1398" y="631"/>
                    </a:lnTo>
                    <a:lnTo>
                      <a:pt x="1390" y="673"/>
                    </a:lnTo>
                    <a:lnTo>
                      <a:pt x="1383" y="717"/>
                    </a:lnTo>
                    <a:lnTo>
                      <a:pt x="1377" y="763"/>
                    </a:lnTo>
                    <a:lnTo>
                      <a:pt x="1373" y="809"/>
                    </a:lnTo>
                    <a:lnTo>
                      <a:pt x="1371" y="857"/>
                    </a:lnTo>
                    <a:lnTo>
                      <a:pt x="1371" y="907"/>
                    </a:lnTo>
                    <a:lnTo>
                      <a:pt x="1372" y="958"/>
                    </a:lnTo>
                    <a:lnTo>
                      <a:pt x="1374" y="1010"/>
                    </a:lnTo>
                    <a:lnTo>
                      <a:pt x="1378" y="1064"/>
                    </a:lnTo>
                    <a:lnTo>
                      <a:pt x="1385" y="1119"/>
                    </a:lnTo>
                    <a:lnTo>
                      <a:pt x="1393" y="1176"/>
                    </a:lnTo>
                    <a:lnTo>
                      <a:pt x="1403" y="1232"/>
                    </a:lnTo>
                    <a:lnTo>
                      <a:pt x="1414" y="1291"/>
                    </a:lnTo>
                    <a:lnTo>
                      <a:pt x="1417" y="1311"/>
                    </a:lnTo>
                    <a:lnTo>
                      <a:pt x="1418" y="1330"/>
                    </a:lnTo>
                    <a:lnTo>
                      <a:pt x="1417" y="1346"/>
                    </a:lnTo>
                    <a:lnTo>
                      <a:pt x="1415" y="1362"/>
                    </a:lnTo>
                    <a:lnTo>
                      <a:pt x="1411" y="1377"/>
                    </a:lnTo>
                    <a:lnTo>
                      <a:pt x="1406" y="1392"/>
                    </a:lnTo>
                    <a:lnTo>
                      <a:pt x="1400" y="1405"/>
                    </a:lnTo>
                    <a:lnTo>
                      <a:pt x="1394" y="1418"/>
                    </a:lnTo>
                    <a:lnTo>
                      <a:pt x="1382" y="1441"/>
                    </a:lnTo>
                    <a:lnTo>
                      <a:pt x="1369" y="1464"/>
                    </a:lnTo>
                    <a:lnTo>
                      <a:pt x="1365" y="1474"/>
                    </a:lnTo>
                    <a:lnTo>
                      <a:pt x="1362" y="1485"/>
                    </a:lnTo>
                    <a:lnTo>
                      <a:pt x="1360" y="1496"/>
                    </a:lnTo>
                    <a:lnTo>
                      <a:pt x="1360" y="1507"/>
                    </a:lnTo>
                    <a:lnTo>
                      <a:pt x="1364" y="1563"/>
                    </a:lnTo>
                    <a:lnTo>
                      <a:pt x="1369" y="1631"/>
                    </a:lnTo>
                    <a:lnTo>
                      <a:pt x="1372" y="1668"/>
                    </a:lnTo>
                    <a:lnTo>
                      <a:pt x="1376" y="1706"/>
                    </a:lnTo>
                    <a:lnTo>
                      <a:pt x="1382" y="1746"/>
                    </a:lnTo>
                    <a:lnTo>
                      <a:pt x="1387" y="1784"/>
                    </a:lnTo>
                    <a:lnTo>
                      <a:pt x="1395" y="1823"/>
                    </a:lnTo>
                    <a:lnTo>
                      <a:pt x="1403" y="1859"/>
                    </a:lnTo>
                    <a:lnTo>
                      <a:pt x="1413" y="1895"/>
                    </a:lnTo>
                    <a:lnTo>
                      <a:pt x="1419" y="1911"/>
                    </a:lnTo>
                    <a:lnTo>
                      <a:pt x="1425" y="1927"/>
                    </a:lnTo>
                    <a:lnTo>
                      <a:pt x="1432" y="1942"/>
                    </a:lnTo>
                    <a:lnTo>
                      <a:pt x="1439" y="1957"/>
                    </a:lnTo>
                    <a:lnTo>
                      <a:pt x="1447" y="1971"/>
                    </a:lnTo>
                    <a:lnTo>
                      <a:pt x="1456" y="1983"/>
                    </a:lnTo>
                    <a:lnTo>
                      <a:pt x="1465" y="1994"/>
                    </a:lnTo>
                    <a:lnTo>
                      <a:pt x="1475" y="2005"/>
                    </a:lnTo>
                    <a:lnTo>
                      <a:pt x="1485" y="2014"/>
                    </a:lnTo>
                    <a:lnTo>
                      <a:pt x="1496" y="2022"/>
                    </a:lnTo>
                    <a:lnTo>
                      <a:pt x="1504" y="2026"/>
                    </a:lnTo>
                    <a:lnTo>
                      <a:pt x="1516" y="2030"/>
                    </a:lnTo>
                    <a:lnTo>
                      <a:pt x="1550" y="2038"/>
                    </a:lnTo>
                    <a:lnTo>
                      <a:pt x="1580" y="2045"/>
                    </a:lnTo>
                    <a:lnTo>
                      <a:pt x="1591" y="2046"/>
                    </a:lnTo>
                    <a:lnTo>
                      <a:pt x="1593" y="2046"/>
                    </a:lnTo>
                    <a:lnTo>
                      <a:pt x="1594" y="2045"/>
                    </a:lnTo>
                    <a:lnTo>
                      <a:pt x="1629" y="2421"/>
                    </a:lnTo>
                    <a:lnTo>
                      <a:pt x="1635" y="2436"/>
                    </a:lnTo>
                    <a:lnTo>
                      <a:pt x="1642" y="2450"/>
                    </a:lnTo>
                    <a:lnTo>
                      <a:pt x="1650" y="2462"/>
                    </a:lnTo>
                    <a:lnTo>
                      <a:pt x="1658" y="2473"/>
                    </a:lnTo>
                    <a:lnTo>
                      <a:pt x="1677" y="2493"/>
                    </a:lnTo>
                    <a:lnTo>
                      <a:pt x="1695" y="2514"/>
                    </a:lnTo>
                    <a:lnTo>
                      <a:pt x="1704" y="2524"/>
                    </a:lnTo>
                    <a:lnTo>
                      <a:pt x="1713" y="2536"/>
                    </a:lnTo>
                    <a:lnTo>
                      <a:pt x="1721" y="2548"/>
                    </a:lnTo>
                    <a:lnTo>
                      <a:pt x="1730" y="2561"/>
                    </a:lnTo>
                    <a:lnTo>
                      <a:pt x="1738" y="2575"/>
                    </a:lnTo>
                    <a:lnTo>
                      <a:pt x="1744" y="2593"/>
                    </a:lnTo>
                    <a:lnTo>
                      <a:pt x="1750" y="2611"/>
                    </a:lnTo>
                    <a:lnTo>
                      <a:pt x="1754" y="2631"/>
                    </a:lnTo>
                    <a:lnTo>
                      <a:pt x="1661" y="2655"/>
                    </a:lnTo>
                    <a:lnTo>
                      <a:pt x="1623" y="2735"/>
                    </a:lnTo>
                    <a:lnTo>
                      <a:pt x="1601" y="2781"/>
                    </a:lnTo>
                    <a:lnTo>
                      <a:pt x="1575" y="2829"/>
                    </a:lnTo>
                    <a:lnTo>
                      <a:pt x="1563" y="2852"/>
                    </a:lnTo>
                    <a:lnTo>
                      <a:pt x="1549" y="2875"/>
                    </a:lnTo>
                    <a:lnTo>
                      <a:pt x="1536" y="2896"/>
                    </a:lnTo>
                    <a:lnTo>
                      <a:pt x="1522" y="2916"/>
                    </a:lnTo>
                    <a:lnTo>
                      <a:pt x="1507" y="2934"/>
                    </a:lnTo>
                    <a:lnTo>
                      <a:pt x="1493" y="2952"/>
                    </a:lnTo>
                    <a:lnTo>
                      <a:pt x="1478" y="2966"/>
                    </a:lnTo>
                    <a:lnTo>
                      <a:pt x="1464" y="2977"/>
                    </a:lnTo>
                    <a:lnTo>
                      <a:pt x="1266" y="3031"/>
                    </a:lnTo>
                    <a:lnTo>
                      <a:pt x="1089" y="3105"/>
                    </a:lnTo>
                    <a:lnTo>
                      <a:pt x="908" y="3182"/>
                    </a:lnTo>
                    <a:lnTo>
                      <a:pt x="726" y="3260"/>
                    </a:lnTo>
                    <a:lnTo>
                      <a:pt x="549" y="3336"/>
                    </a:lnTo>
                    <a:lnTo>
                      <a:pt x="509" y="3352"/>
                    </a:lnTo>
                    <a:lnTo>
                      <a:pt x="469" y="3367"/>
                    </a:lnTo>
                    <a:lnTo>
                      <a:pt x="386" y="3396"/>
                    </a:lnTo>
                    <a:lnTo>
                      <a:pt x="346" y="3410"/>
                    </a:lnTo>
                    <a:lnTo>
                      <a:pt x="306" y="3424"/>
                    </a:lnTo>
                    <a:lnTo>
                      <a:pt x="267" y="3440"/>
                    </a:lnTo>
                    <a:lnTo>
                      <a:pt x="229" y="3457"/>
                    </a:lnTo>
                    <a:lnTo>
                      <a:pt x="194" y="3475"/>
                    </a:lnTo>
                    <a:lnTo>
                      <a:pt x="175" y="3485"/>
                    </a:lnTo>
                    <a:lnTo>
                      <a:pt x="159" y="3495"/>
                    </a:lnTo>
                    <a:lnTo>
                      <a:pt x="143" y="3507"/>
                    </a:lnTo>
                    <a:lnTo>
                      <a:pt x="127" y="3518"/>
                    </a:lnTo>
                    <a:lnTo>
                      <a:pt x="111" y="3530"/>
                    </a:lnTo>
                    <a:lnTo>
                      <a:pt x="97" y="3543"/>
                    </a:lnTo>
                    <a:lnTo>
                      <a:pt x="83" y="3556"/>
                    </a:lnTo>
                    <a:lnTo>
                      <a:pt x="71" y="3571"/>
                    </a:lnTo>
                    <a:lnTo>
                      <a:pt x="59" y="3586"/>
                    </a:lnTo>
                    <a:lnTo>
                      <a:pt x="46" y="3602"/>
                    </a:lnTo>
                    <a:lnTo>
                      <a:pt x="36" y="3619"/>
                    </a:lnTo>
                    <a:lnTo>
                      <a:pt x="27" y="3637"/>
                    </a:lnTo>
                    <a:lnTo>
                      <a:pt x="18" y="3657"/>
                    </a:lnTo>
                    <a:lnTo>
                      <a:pt x="11" y="3677"/>
                    </a:lnTo>
                    <a:lnTo>
                      <a:pt x="10" y="3742"/>
                    </a:lnTo>
                    <a:lnTo>
                      <a:pt x="9" y="3821"/>
                    </a:lnTo>
                    <a:lnTo>
                      <a:pt x="4" y="4009"/>
                    </a:lnTo>
                    <a:lnTo>
                      <a:pt x="1" y="4204"/>
                    </a:lnTo>
                    <a:lnTo>
                      <a:pt x="0" y="4296"/>
                    </a:lnTo>
                    <a:lnTo>
                      <a:pt x="1" y="4376"/>
                    </a:lnTo>
                    <a:lnTo>
                      <a:pt x="4581" y="4376"/>
                    </a:lnTo>
                    <a:lnTo>
                      <a:pt x="4581" y="4296"/>
                    </a:lnTo>
                    <a:lnTo>
                      <a:pt x="4581" y="4204"/>
                    </a:lnTo>
                    <a:lnTo>
                      <a:pt x="4577" y="4009"/>
                    </a:lnTo>
                    <a:lnTo>
                      <a:pt x="4573" y="3821"/>
                    </a:lnTo>
                    <a:lnTo>
                      <a:pt x="4571" y="3742"/>
                    </a:lnTo>
                    <a:lnTo>
                      <a:pt x="4571" y="3677"/>
                    </a:lnTo>
                    <a:lnTo>
                      <a:pt x="4563" y="3657"/>
                    </a:lnTo>
                    <a:lnTo>
                      <a:pt x="4555" y="3637"/>
                    </a:lnTo>
                    <a:lnTo>
                      <a:pt x="4545" y="3619"/>
                    </a:lnTo>
                    <a:lnTo>
                      <a:pt x="4535" y="3602"/>
                    </a:lnTo>
                    <a:lnTo>
                      <a:pt x="4523" y="3586"/>
                    </a:lnTo>
                    <a:lnTo>
                      <a:pt x="4511" y="3571"/>
                    </a:lnTo>
                    <a:lnTo>
                      <a:pt x="4498" y="3556"/>
                    </a:lnTo>
                    <a:lnTo>
                      <a:pt x="4484" y="3543"/>
                    </a:lnTo>
                    <a:lnTo>
                      <a:pt x="4470" y="3530"/>
                    </a:lnTo>
                    <a:lnTo>
                      <a:pt x="4454" y="3518"/>
                    </a:lnTo>
                    <a:lnTo>
                      <a:pt x="4439" y="3507"/>
                    </a:lnTo>
                    <a:lnTo>
                      <a:pt x="4423" y="3495"/>
                    </a:lnTo>
                    <a:lnTo>
                      <a:pt x="4406" y="3485"/>
                    </a:lnTo>
                    <a:lnTo>
                      <a:pt x="4388" y="3475"/>
                    </a:lnTo>
                    <a:lnTo>
                      <a:pt x="4352" y="3457"/>
                    </a:lnTo>
                    <a:lnTo>
                      <a:pt x="4314" y="3440"/>
                    </a:lnTo>
                    <a:lnTo>
                      <a:pt x="4275" y="3424"/>
                    </a:lnTo>
                    <a:lnTo>
                      <a:pt x="4235" y="3410"/>
                    </a:lnTo>
                    <a:lnTo>
                      <a:pt x="4195" y="3396"/>
                    </a:lnTo>
                    <a:lnTo>
                      <a:pt x="4113" y="3367"/>
                    </a:lnTo>
                    <a:lnTo>
                      <a:pt x="4073" y="3352"/>
                    </a:lnTo>
                    <a:lnTo>
                      <a:pt x="4032" y="3336"/>
                    </a:lnTo>
                    <a:close/>
                    <a:moveTo>
                      <a:pt x="5329" y="3316"/>
                    </a:moveTo>
                    <a:lnTo>
                      <a:pt x="5329" y="3316"/>
                    </a:lnTo>
                    <a:lnTo>
                      <a:pt x="5202" y="3262"/>
                    </a:lnTo>
                    <a:lnTo>
                      <a:pt x="5073" y="3206"/>
                    </a:lnTo>
                    <a:lnTo>
                      <a:pt x="4943" y="3151"/>
                    </a:lnTo>
                    <a:lnTo>
                      <a:pt x="4818" y="3098"/>
                    </a:lnTo>
                    <a:lnTo>
                      <a:pt x="4677" y="3060"/>
                    </a:lnTo>
                    <a:lnTo>
                      <a:pt x="4666" y="3052"/>
                    </a:lnTo>
                    <a:lnTo>
                      <a:pt x="4656" y="3042"/>
                    </a:lnTo>
                    <a:lnTo>
                      <a:pt x="4645" y="3030"/>
                    </a:lnTo>
                    <a:lnTo>
                      <a:pt x="4635" y="3017"/>
                    </a:lnTo>
                    <a:lnTo>
                      <a:pt x="4625" y="3002"/>
                    </a:lnTo>
                    <a:lnTo>
                      <a:pt x="4616" y="2987"/>
                    </a:lnTo>
                    <a:lnTo>
                      <a:pt x="4596" y="2955"/>
                    </a:lnTo>
                    <a:lnTo>
                      <a:pt x="4579" y="2920"/>
                    </a:lnTo>
                    <a:lnTo>
                      <a:pt x="4563" y="2887"/>
                    </a:lnTo>
                    <a:lnTo>
                      <a:pt x="4536" y="2830"/>
                    </a:lnTo>
                    <a:lnTo>
                      <a:pt x="4446" y="2817"/>
                    </a:lnTo>
                    <a:lnTo>
                      <a:pt x="4448" y="2800"/>
                    </a:lnTo>
                    <a:lnTo>
                      <a:pt x="4450" y="2784"/>
                    </a:lnTo>
                    <a:lnTo>
                      <a:pt x="4454" y="2770"/>
                    </a:lnTo>
                    <a:lnTo>
                      <a:pt x="4459" y="2758"/>
                    </a:lnTo>
                    <a:lnTo>
                      <a:pt x="4465" y="2747"/>
                    </a:lnTo>
                    <a:lnTo>
                      <a:pt x="4471" y="2737"/>
                    </a:lnTo>
                    <a:lnTo>
                      <a:pt x="4477" y="2728"/>
                    </a:lnTo>
                    <a:lnTo>
                      <a:pt x="4484" y="2718"/>
                    </a:lnTo>
                    <a:lnTo>
                      <a:pt x="4498" y="2702"/>
                    </a:lnTo>
                    <a:lnTo>
                      <a:pt x="4512" y="2684"/>
                    </a:lnTo>
                    <a:lnTo>
                      <a:pt x="4519" y="2674"/>
                    </a:lnTo>
                    <a:lnTo>
                      <a:pt x="4525" y="2664"/>
                    </a:lnTo>
                    <a:lnTo>
                      <a:pt x="4532" y="2651"/>
                    </a:lnTo>
                    <a:lnTo>
                      <a:pt x="4536" y="2638"/>
                    </a:lnTo>
                    <a:lnTo>
                      <a:pt x="4540" y="2625"/>
                    </a:lnTo>
                    <a:lnTo>
                      <a:pt x="4543" y="2612"/>
                    </a:lnTo>
                    <a:lnTo>
                      <a:pt x="4545" y="2599"/>
                    </a:lnTo>
                    <a:lnTo>
                      <a:pt x="4546" y="2586"/>
                    </a:lnTo>
                    <a:lnTo>
                      <a:pt x="4548" y="2557"/>
                    </a:lnTo>
                    <a:lnTo>
                      <a:pt x="4549" y="2530"/>
                    </a:lnTo>
                    <a:lnTo>
                      <a:pt x="4551" y="2501"/>
                    </a:lnTo>
                    <a:lnTo>
                      <a:pt x="4553" y="2488"/>
                    </a:lnTo>
                    <a:lnTo>
                      <a:pt x="4555" y="2474"/>
                    </a:lnTo>
                    <a:lnTo>
                      <a:pt x="4558" y="2461"/>
                    </a:lnTo>
                    <a:lnTo>
                      <a:pt x="4562" y="2449"/>
                    </a:lnTo>
                    <a:lnTo>
                      <a:pt x="4566" y="2436"/>
                    </a:lnTo>
                    <a:lnTo>
                      <a:pt x="4572" y="2424"/>
                    </a:lnTo>
                    <a:lnTo>
                      <a:pt x="4576" y="2417"/>
                    </a:lnTo>
                    <a:lnTo>
                      <a:pt x="4581" y="2410"/>
                    </a:lnTo>
                    <a:lnTo>
                      <a:pt x="4587" y="2404"/>
                    </a:lnTo>
                    <a:lnTo>
                      <a:pt x="4593" y="2399"/>
                    </a:lnTo>
                    <a:lnTo>
                      <a:pt x="4608" y="2390"/>
                    </a:lnTo>
                    <a:lnTo>
                      <a:pt x="4622" y="2383"/>
                    </a:lnTo>
                    <a:lnTo>
                      <a:pt x="4636" y="2375"/>
                    </a:lnTo>
                    <a:lnTo>
                      <a:pt x="4650" y="2366"/>
                    </a:lnTo>
                    <a:lnTo>
                      <a:pt x="4656" y="2362"/>
                    </a:lnTo>
                    <a:lnTo>
                      <a:pt x="4662" y="2357"/>
                    </a:lnTo>
                    <a:lnTo>
                      <a:pt x="4668" y="2351"/>
                    </a:lnTo>
                    <a:lnTo>
                      <a:pt x="4674" y="2345"/>
                    </a:lnTo>
                    <a:lnTo>
                      <a:pt x="4682" y="2331"/>
                    </a:lnTo>
                    <a:lnTo>
                      <a:pt x="4690" y="2316"/>
                    </a:lnTo>
                    <a:lnTo>
                      <a:pt x="4697" y="2299"/>
                    </a:lnTo>
                    <a:lnTo>
                      <a:pt x="4703" y="2281"/>
                    </a:lnTo>
                    <a:lnTo>
                      <a:pt x="4709" y="2264"/>
                    </a:lnTo>
                    <a:lnTo>
                      <a:pt x="4713" y="2246"/>
                    </a:lnTo>
                    <a:lnTo>
                      <a:pt x="4720" y="2213"/>
                    </a:lnTo>
                    <a:lnTo>
                      <a:pt x="4725" y="2184"/>
                    </a:lnTo>
                    <a:lnTo>
                      <a:pt x="4729" y="2153"/>
                    </a:lnTo>
                    <a:lnTo>
                      <a:pt x="4732" y="2121"/>
                    </a:lnTo>
                    <a:lnTo>
                      <a:pt x="4733" y="2088"/>
                    </a:lnTo>
                    <a:lnTo>
                      <a:pt x="4733" y="2071"/>
                    </a:lnTo>
                    <a:lnTo>
                      <a:pt x="4732" y="2055"/>
                    </a:lnTo>
                    <a:lnTo>
                      <a:pt x="4731" y="2039"/>
                    </a:lnTo>
                    <a:lnTo>
                      <a:pt x="4728" y="2024"/>
                    </a:lnTo>
                    <a:lnTo>
                      <a:pt x="4725" y="2007"/>
                    </a:lnTo>
                    <a:lnTo>
                      <a:pt x="4721" y="1992"/>
                    </a:lnTo>
                    <a:lnTo>
                      <a:pt x="4716" y="1978"/>
                    </a:lnTo>
                    <a:lnTo>
                      <a:pt x="4710" y="1964"/>
                    </a:lnTo>
                    <a:lnTo>
                      <a:pt x="4703" y="1950"/>
                    </a:lnTo>
                    <a:lnTo>
                      <a:pt x="4697" y="1937"/>
                    </a:lnTo>
                    <a:lnTo>
                      <a:pt x="4686" y="1918"/>
                    </a:lnTo>
                    <a:lnTo>
                      <a:pt x="4682" y="1908"/>
                    </a:lnTo>
                    <a:lnTo>
                      <a:pt x="4678" y="1897"/>
                    </a:lnTo>
                    <a:lnTo>
                      <a:pt x="4675" y="1883"/>
                    </a:lnTo>
                    <a:lnTo>
                      <a:pt x="4672" y="1865"/>
                    </a:lnTo>
                    <a:lnTo>
                      <a:pt x="4671" y="1852"/>
                    </a:lnTo>
                    <a:lnTo>
                      <a:pt x="4671" y="1836"/>
                    </a:lnTo>
                    <a:lnTo>
                      <a:pt x="4672" y="1797"/>
                    </a:lnTo>
                    <a:lnTo>
                      <a:pt x="4675" y="1752"/>
                    </a:lnTo>
                    <a:lnTo>
                      <a:pt x="4679" y="1704"/>
                    </a:lnTo>
                    <a:lnTo>
                      <a:pt x="4687" y="1615"/>
                    </a:lnTo>
                    <a:lnTo>
                      <a:pt x="4690" y="1580"/>
                    </a:lnTo>
                    <a:lnTo>
                      <a:pt x="4691" y="1557"/>
                    </a:lnTo>
                    <a:lnTo>
                      <a:pt x="4692" y="1514"/>
                    </a:lnTo>
                    <a:lnTo>
                      <a:pt x="4692" y="1473"/>
                    </a:lnTo>
                    <a:lnTo>
                      <a:pt x="4691" y="1432"/>
                    </a:lnTo>
                    <a:lnTo>
                      <a:pt x="4689" y="1392"/>
                    </a:lnTo>
                    <a:lnTo>
                      <a:pt x="4685" y="1351"/>
                    </a:lnTo>
                    <a:lnTo>
                      <a:pt x="4680" y="1310"/>
                    </a:lnTo>
                    <a:lnTo>
                      <a:pt x="4673" y="1270"/>
                    </a:lnTo>
                    <a:lnTo>
                      <a:pt x="4663" y="1228"/>
                    </a:lnTo>
                    <a:lnTo>
                      <a:pt x="4657" y="1212"/>
                    </a:lnTo>
                    <a:lnTo>
                      <a:pt x="4650" y="1195"/>
                    </a:lnTo>
                    <a:lnTo>
                      <a:pt x="4640" y="1175"/>
                    </a:lnTo>
                    <a:lnTo>
                      <a:pt x="4628" y="1152"/>
                    </a:lnTo>
                    <a:lnTo>
                      <a:pt x="4621" y="1142"/>
                    </a:lnTo>
                    <a:lnTo>
                      <a:pt x="4613" y="1131"/>
                    </a:lnTo>
                    <a:lnTo>
                      <a:pt x="4605" y="1121"/>
                    </a:lnTo>
                    <a:lnTo>
                      <a:pt x="4596" y="1112"/>
                    </a:lnTo>
                    <a:lnTo>
                      <a:pt x="4587" y="1105"/>
                    </a:lnTo>
                    <a:lnTo>
                      <a:pt x="4577" y="1097"/>
                    </a:lnTo>
                    <a:lnTo>
                      <a:pt x="4473" y="1080"/>
                    </a:lnTo>
                    <a:lnTo>
                      <a:pt x="4408" y="1020"/>
                    </a:lnTo>
                    <a:lnTo>
                      <a:pt x="4383" y="1006"/>
                    </a:lnTo>
                    <a:lnTo>
                      <a:pt x="4359" y="993"/>
                    </a:lnTo>
                    <a:lnTo>
                      <a:pt x="4335" y="982"/>
                    </a:lnTo>
                    <a:lnTo>
                      <a:pt x="4310" y="972"/>
                    </a:lnTo>
                    <a:lnTo>
                      <a:pt x="4285" y="964"/>
                    </a:lnTo>
                    <a:lnTo>
                      <a:pt x="4261" y="956"/>
                    </a:lnTo>
                    <a:lnTo>
                      <a:pt x="4236" y="950"/>
                    </a:lnTo>
                    <a:lnTo>
                      <a:pt x="4212" y="946"/>
                    </a:lnTo>
                    <a:lnTo>
                      <a:pt x="4188" y="942"/>
                    </a:lnTo>
                    <a:lnTo>
                      <a:pt x="4163" y="940"/>
                    </a:lnTo>
                    <a:lnTo>
                      <a:pt x="4139" y="938"/>
                    </a:lnTo>
                    <a:lnTo>
                      <a:pt x="4115" y="937"/>
                    </a:lnTo>
                    <a:lnTo>
                      <a:pt x="4091" y="938"/>
                    </a:lnTo>
                    <a:lnTo>
                      <a:pt x="4068" y="939"/>
                    </a:lnTo>
                    <a:lnTo>
                      <a:pt x="4045" y="941"/>
                    </a:lnTo>
                    <a:lnTo>
                      <a:pt x="4022" y="943"/>
                    </a:lnTo>
                    <a:lnTo>
                      <a:pt x="3999" y="946"/>
                    </a:lnTo>
                    <a:lnTo>
                      <a:pt x="3978" y="950"/>
                    </a:lnTo>
                    <a:lnTo>
                      <a:pt x="3934" y="959"/>
                    </a:lnTo>
                    <a:lnTo>
                      <a:pt x="3892" y="971"/>
                    </a:lnTo>
                    <a:lnTo>
                      <a:pt x="3853" y="983"/>
                    </a:lnTo>
                    <a:lnTo>
                      <a:pt x="3815" y="995"/>
                    </a:lnTo>
                    <a:lnTo>
                      <a:pt x="3781" y="1008"/>
                    </a:lnTo>
                    <a:lnTo>
                      <a:pt x="3719" y="1033"/>
                    </a:lnTo>
                    <a:lnTo>
                      <a:pt x="3699" y="1040"/>
                    </a:lnTo>
                    <a:lnTo>
                      <a:pt x="3679" y="1049"/>
                    </a:lnTo>
                    <a:lnTo>
                      <a:pt x="3661" y="1059"/>
                    </a:lnTo>
                    <a:lnTo>
                      <a:pt x="3642" y="1070"/>
                    </a:lnTo>
                    <a:lnTo>
                      <a:pt x="3625" y="1082"/>
                    </a:lnTo>
                    <a:lnTo>
                      <a:pt x="3607" y="1096"/>
                    </a:lnTo>
                    <a:lnTo>
                      <a:pt x="3590" y="1112"/>
                    </a:lnTo>
                    <a:lnTo>
                      <a:pt x="3575" y="1128"/>
                    </a:lnTo>
                    <a:lnTo>
                      <a:pt x="3560" y="1145"/>
                    </a:lnTo>
                    <a:lnTo>
                      <a:pt x="3544" y="1164"/>
                    </a:lnTo>
                    <a:lnTo>
                      <a:pt x="3531" y="1185"/>
                    </a:lnTo>
                    <a:lnTo>
                      <a:pt x="3518" y="1206"/>
                    </a:lnTo>
                    <a:lnTo>
                      <a:pt x="3506" y="1228"/>
                    </a:lnTo>
                    <a:lnTo>
                      <a:pt x="3495" y="1252"/>
                    </a:lnTo>
                    <a:lnTo>
                      <a:pt x="3484" y="1277"/>
                    </a:lnTo>
                    <a:lnTo>
                      <a:pt x="3474" y="1302"/>
                    </a:lnTo>
                    <a:lnTo>
                      <a:pt x="3465" y="1330"/>
                    </a:lnTo>
                    <a:lnTo>
                      <a:pt x="3457" y="1358"/>
                    </a:lnTo>
                    <a:lnTo>
                      <a:pt x="3451" y="1388"/>
                    </a:lnTo>
                    <a:lnTo>
                      <a:pt x="3445" y="1417"/>
                    </a:lnTo>
                    <a:lnTo>
                      <a:pt x="3440" y="1448"/>
                    </a:lnTo>
                    <a:lnTo>
                      <a:pt x="3436" y="1481"/>
                    </a:lnTo>
                    <a:lnTo>
                      <a:pt x="3434" y="1514"/>
                    </a:lnTo>
                    <a:lnTo>
                      <a:pt x="3432" y="1549"/>
                    </a:lnTo>
                    <a:lnTo>
                      <a:pt x="3432" y="1584"/>
                    </a:lnTo>
                    <a:lnTo>
                      <a:pt x="3432" y="1621"/>
                    </a:lnTo>
                    <a:lnTo>
                      <a:pt x="3434" y="1658"/>
                    </a:lnTo>
                    <a:lnTo>
                      <a:pt x="3437" y="1696"/>
                    </a:lnTo>
                    <a:lnTo>
                      <a:pt x="3442" y="1735"/>
                    </a:lnTo>
                    <a:lnTo>
                      <a:pt x="3447" y="1775"/>
                    </a:lnTo>
                    <a:lnTo>
                      <a:pt x="3454" y="1817"/>
                    </a:lnTo>
                    <a:lnTo>
                      <a:pt x="3462" y="1858"/>
                    </a:lnTo>
                    <a:lnTo>
                      <a:pt x="3464" y="1872"/>
                    </a:lnTo>
                    <a:lnTo>
                      <a:pt x="3465" y="1886"/>
                    </a:lnTo>
                    <a:lnTo>
                      <a:pt x="3464" y="1898"/>
                    </a:lnTo>
                    <a:lnTo>
                      <a:pt x="3462" y="1909"/>
                    </a:lnTo>
                    <a:lnTo>
                      <a:pt x="3460" y="1919"/>
                    </a:lnTo>
                    <a:lnTo>
                      <a:pt x="3456" y="1929"/>
                    </a:lnTo>
                    <a:lnTo>
                      <a:pt x="3448" y="1949"/>
                    </a:lnTo>
                    <a:lnTo>
                      <a:pt x="3439" y="1965"/>
                    </a:lnTo>
                    <a:lnTo>
                      <a:pt x="3431" y="1981"/>
                    </a:lnTo>
                    <a:lnTo>
                      <a:pt x="3428" y="1988"/>
                    </a:lnTo>
                    <a:lnTo>
                      <a:pt x="3425" y="1996"/>
                    </a:lnTo>
                    <a:lnTo>
                      <a:pt x="3424" y="2004"/>
                    </a:lnTo>
                    <a:lnTo>
                      <a:pt x="3424" y="2011"/>
                    </a:lnTo>
                    <a:lnTo>
                      <a:pt x="3431" y="2101"/>
                    </a:lnTo>
                    <a:lnTo>
                      <a:pt x="3435" y="2153"/>
                    </a:lnTo>
                    <a:lnTo>
                      <a:pt x="3439" y="2182"/>
                    </a:lnTo>
                    <a:lnTo>
                      <a:pt x="3443" y="2209"/>
                    </a:lnTo>
                    <a:lnTo>
                      <a:pt x="3448" y="2237"/>
                    </a:lnTo>
                    <a:lnTo>
                      <a:pt x="3454" y="2263"/>
                    </a:lnTo>
                    <a:lnTo>
                      <a:pt x="3461" y="2288"/>
                    </a:lnTo>
                    <a:lnTo>
                      <a:pt x="3470" y="2312"/>
                    </a:lnTo>
                    <a:lnTo>
                      <a:pt x="3475" y="2323"/>
                    </a:lnTo>
                    <a:lnTo>
                      <a:pt x="3481" y="2333"/>
                    </a:lnTo>
                    <a:lnTo>
                      <a:pt x="3486" y="2342"/>
                    </a:lnTo>
                    <a:lnTo>
                      <a:pt x="3492" y="2351"/>
                    </a:lnTo>
                    <a:lnTo>
                      <a:pt x="3499" y="2359"/>
                    </a:lnTo>
                    <a:lnTo>
                      <a:pt x="3506" y="2366"/>
                    </a:lnTo>
                    <a:lnTo>
                      <a:pt x="3513" y="2374"/>
                    </a:lnTo>
                    <a:lnTo>
                      <a:pt x="3521" y="2379"/>
                    </a:lnTo>
                    <a:lnTo>
                      <a:pt x="3526" y="2382"/>
                    </a:lnTo>
                    <a:lnTo>
                      <a:pt x="3535" y="2384"/>
                    </a:lnTo>
                    <a:lnTo>
                      <a:pt x="3559" y="2391"/>
                    </a:lnTo>
                    <a:lnTo>
                      <a:pt x="3581" y="2395"/>
                    </a:lnTo>
                    <a:lnTo>
                      <a:pt x="3588" y="2396"/>
                    </a:lnTo>
                    <a:lnTo>
                      <a:pt x="3589" y="2396"/>
                    </a:lnTo>
                    <a:lnTo>
                      <a:pt x="3590" y="2395"/>
                    </a:lnTo>
                    <a:lnTo>
                      <a:pt x="3615" y="2664"/>
                    </a:lnTo>
                    <a:lnTo>
                      <a:pt x="3621" y="2674"/>
                    </a:lnTo>
                    <a:lnTo>
                      <a:pt x="3625" y="2684"/>
                    </a:lnTo>
                    <a:lnTo>
                      <a:pt x="3631" y="2692"/>
                    </a:lnTo>
                    <a:lnTo>
                      <a:pt x="3637" y="2700"/>
                    </a:lnTo>
                    <a:lnTo>
                      <a:pt x="3649" y="2715"/>
                    </a:lnTo>
                    <a:lnTo>
                      <a:pt x="3662" y="2730"/>
                    </a:lnTo>
                    <a:lnTo>
                      <a:pt x="3675" y="2745"/>
                    </a:lnTo>
                    <a:lnTo>
                      <a:pt x="3681" y="2754"/>
                    </a:lnTo>
                    <a:lnTo>
                      <a:pt x="3687" y="2763"/>
                    </a:lnTo>
                    <a:lnTo>
                      <a:pt x="3693" y="2773"/>
                    </a:lnTo>
                    <a:lnTo>
                      <a:pt x="3698" y="2785"/>
                    </a:lnTo>
                    <a:lnTo>
                      <a:pt x="3702" y="2799"/>
                    </a:lnTo>
                    <a:lnTo>
                      <a:pt x="3705" y="2814"/>
                    </a:lnTo>
                    <a:lnTo>
                      <a:pt x="3638" y="2830"/>
                    </a:lnTo>
                    <a:lnTo>
                      <a:pt x="3619" y="2869"/>
                    </a:lnTo>
                    <a:lnTo>
                      <a:pt x="3597" y="2915"/>
                    </a:lnTo>
                    <a:lnTo>
                      <a:pt x="3585" y="2940"/>
                    </a:lnTo>
                    <a:lnTo>
                      <a:pt x="3572" y="2963"/>
                    </a:lnTo>
                    <a:lnTo>
                      <a:pt x="3559" y="2986"/>
                    </a:lnTo>
                    <a:lnTo>
                      <a:pt x="3544" y="3008"/>
                    </a:lnTo>
                    <a:lnTo>
                      <a:pt x="3793" y="3114"/>
                    </a:lnTo>
                    <a:lnTo>
                      <a:pt x="3936" y="3176"/>
                    </a:lnTo>
                    <a:lnTo>
                      <a:pt x="4076" y="3235"/>
                    </a:lnTo>
                    <a:lnTo>
                      <a:pt x="4109" y="3248"/>
                    </a:lnTo>
                    <a:lnTo>
                      <a:pt x="4143" y="3261"/>
                    </a:lnTo>
                    <a:lnTo>
                      <a:pt x="4214" y="3285"/>
                    </a:lnTo>
                    <a:lnTo>
                      <a:pt x="4282" y="3310"/>
                    </a:lnTo>
                    <a:lnTo>
                      <a:pt x="4316" y="3323"/>
                    </a:lnTo>
                    <a:lnTo>
                      <a:pt x="4351" y="3336"/>
                    </a:lnTo>
                    <a:lnTo>
                      <a:pt x="4385" y="3351"/>
                    </a:lnTo>
                    <a:lnTo>
                      <a:pt x="4419" y="3368"/>
                    </a:lnTo>
                    <a:lnTo>
                      <a:pt x="4451" y="3385"/>
                    </a:lnTo>
                    <a:lnTo>
                      <a:pt x="4483" y="3404"/>
                    </a:lnTo>
                    <a:lnTo>
                      <a:pt x="4514" y="3424"/>
                    </a:lnTo>
                    <a:lnTo>
                      <a:pt x="4528" y="3436"/>
                    </a:lnTo>
                    <a:lnTo>
                      <a:pt x="4543" y="3448"/>
                    </a:lnTo>
                    <a:lnTo>
                      <a:pt x="4557" y="3460"/>
                    </a:lnTo>
                    <a:lnTo>
                      <a:pt x="4570" y="3473"/>
                    </a:lnTo>
                    <a:lnTo>
                      <a:pt x="4583" y="3486"/>
                    </a:lnTo>
                    <a:lnTo>
                      <a:pt x="4596" y="3501"/>
                    </a:lnTo>
                    <a:lnTo>
                      <a:pt x="4609" y="3516"/>
                    </a:lnTo>
                    <a:lnTo>
                      <a:pt x="4620" y="3531"/>
                    </a:lnTo>
                    <a:lnTo>
                      <a:pt x="4631" y="3547"/>
                    </a:lnTo>
                    <a:lnTo>
                      <a:pt x="4641" y="3564"/>
                    </a:lnTo>
                    <a:lnTo>
                      <a:pt x="4650" y="3583"/>
                    </a:lnTo>
                    <a:lnTo>
                      <a:pt x="4659" y="3601"/>
                    </a:lnTo>
                    <a:lnTo>
                      <a:pt x="4667" y="3620"/>
                    </a:lnTo>
                    <a:lnTo>
                      <a:pt x="4676" y="3640"/>
                    </a:lnTo>
                    <a:lnTo>
                      <a:pt x="4681" y="3658"/>
                    </a:lnTo>
                    <a:lnTo>
                      <a:pt x="4681" y="3677"/>
                    </a:lnTo>
                    <a:lnTo>
                      <a:pt x="4683" y="3786"/>
                    </a:lnTo>
                    <a:lnTo>
                      <a:pt x="4686" y="3924"/>
                    </a:lnTo>
                    <a:lnTo>
                      <a:pt x="4689" y="4056"/>
                    </a:lnTo>
                    <a:lnTo>
                      <a:pt x="5719" y="4056"/>
                    </a:lnTo>
                    <a:lnTo>
                      <a:pt x="5719" y="4000"/>
                    </a:lnTo>
                    <a:lnTo>
                      <a:pt x="5719" y="3935"/>
                    </a:lnTo>
                    <a:lnTo>
                      <a:pt x="5716" y="3796"/>
                    </a:lnTo>
                    <a:lnTo>
                      <a:pt x="5713" y="3662"/>
                    </a:lnTo>
                    <a:lnTo>
                      <a:pt x="5712" y="3558"/>
                    </a:lnTo>
                    <a:lnTo>
                      <a:pt x="5706" y="3544"/>
                    </a:lnTo>
                    <a:lnTo>
                      <a:pt x="5700" y="3531"/>
                    </a:lnTo>
                    <a:lnTo>
                      <a:pt x="5694" y="3518"/>
                    </a:lnTo>
                    <a:lnTo>
                      <a:pt x="5686" y="3506"/>
                    </a:lnTo>
                    <a:lnTo>
                      <a:pt x="5678" y="3494"/>
                    </a:lnTo>
                    <a:lnTo>
                      <a:pt x="5670" y="3483"/>
                    </a:lnTo>
                    <a:lnTo>
                      <a:pt x="5661" y="3473"/>
                    </a:lnTo>
                    <a:lnTo>
                      <a:pt x="5650" y="3463"/>
                    </a:lnTo>
                    <a:lnTo>
                      <a:pt x="5640" y="3454"/>
                    </a:lnTo>
                    <a:lnTo>
                      <a:pt x="5629" y="3445"/>
                    </a:lnTo>
                    <a:lnTo>
                      <a:pt x="5618" y="3437"/>
                    </a:lnTo>
                    <a:lnTo>
                      <a:pt x="5607" y="3430"/>
                    </a:lnTo>
                    <a:lnTo>
                      <a:pt x="5583" y="3414"/>
                    </a:lnTo>
                    <a:lnTo>
                      <a:pt x="5556" y="3402"/>
                    </a:lnTo>
                    <a:lnTo>
                      <a:pt x="5530" y="3390"/>
                    </a:lnTo>
                    <a:lnTo>
                      <a:pt x="5501" y="3379"/>
                    </a:lnTo>
                    <a:lnTo>
                      <a:pt x="5445" y="3358"/>
                    </a:lnTo>
                    <a:lnTo>
                      <a:pt x="5386" y="3337"/>
                    </a:lnTo>
                    <a:lnTo>
                      <a:pt x="5357" y="3327"/>
                    </a:lnTo>
                    <a:lnTo>
                      <a:pt x="5329" y="3316"/>
                    </a:lnTo>
                    <a:close/>
                    <a:moveTo>
                      <a:pt x="6518" y="3416"/>
                    </a:moveTo>
                    <a:lnTo>
                      <a:pt x="6518" y="3416"/>
                    </a:lnTo>
                    <a:lnTo>
                      <a:pt x="6515" y="3406"/>
                    </a:lnTo>
                    <a:lnTo>
                      <a:pt x="6510" y="3397"/>
                    </a:lnTo>
                    <a:lnTo>
                      <a:pt x="6506" y="3388"/>
                    </a:lnTo>
                    <a:lnTo>
                      <a:pt x="6501" y="3380"/>
                    </a:lnTo>
                    <a:lnTo>
                      <a:pt x="6488" y="3364"/>
                    </a:lnTo>
                    <a:lnTo>
                      <a:pt x="6475" y="3350"/>
                    </a:lnTo>
                    <a:lnTo>
                      <a:pt x="6460" y="3337"/>
                    </a:lnTo>
                    <a:lnTo>
                      <a:pt x="6445" y="3326"/>
                    </a:lnTo>
                    <a:lnTo>
                      <a:pt x="6428" y="3316"/>
                    </a:lnTo>
                    <a:lnTo>
                      <a:pt x="6409" y="3307"/>
                    </a:lnTo>
                    <a:lnTo>
                      <a:pt x="6391" y="3299"/>
                    </a:lnTo>
                    <a:lnTo>
                      <a:pt x="6372" y="3292"/>
                    </a:lnTo>
                    <a:lnTo>
                      <a:pt x="6331" y="3276"/>
                    </a:lnTo>
                    <a:lnTo>
                      <a:pt x="6291" y="3262"/>
                    </a:lnTo>
                    <a:lnTo>
                      <a:pt x="6270" y="3255"/>
                    </a:lnTo>
                    <a:lnTo>
                      <a:pt x="6251" y="3247"/>
                    </a:lnTo>
                    <a:lnTo>
                      <a:pt x="6073" y="3171"/>
                    </a:lnTo>
                    <a:lnTo>
                      <a:pt x="5982" y="3132"/>
                    </a:lnTo>
                    <a:lnTo>
                      <a:pt x="5894" y="3096"/>
                    </a:lnTo>
                    <a:lnTo>
                      <a:pt x="5796" y="3068"/>
                    </a:lnTo>
                    <a:lnTo>
                      <a:pt x="5788" y="3063"/>
                    </a:lnTo>
                    <a:lnTo>
                      <a:pt x="5781" y="3056"/>
                    </a:lnTo>
                    <a:lnTo>
                      <a:pt x="5774" y="3048"/>
                    </a:lnTo>
                    <a:lnTo>
                      <a:pt x="5767" y="3039"/>
                    </a:lnTo>
                    <a:lnTo>
                      <a:pt x="5753" y="3018"/>
                    </a:lnTo>
                    <a:lnTo>
                      <a:pt x="5740" y="2995"/>
                    </a:lnTo>
                    <a:lnTo>
                      <a:pt x="5728" y="2971"/>
                    </a:lnTo>
                    <a:lnTo>
                      <a:pt x="5716" y="2948"/>
                    </a:lnTo>
                    <a:lnTo>
                      <a:pt x="5697" y="2908"/>
                    </a:lnTo>
                    <a:lnTo>
                      <a:pt x="5635" y="2899"/>
                    </a:lnTo>
                    <a:lnTo>
                      <a:pt x="5636" y="2887"/>
                    </a:lnTo>
                    <a:lnTo>
                      <a:pt x="5638" y="2877"/>
                    </a:lnTo>
                    <a:lnTo>
                      <a:pt x="5640" y="2867"/>
                    </a:lnTo>
                    <a:lnTo>
                      <a:pt x="5643" y="2858"/>
                    </a:lnTo>
                    <a:lnTo>
                      <a:pt x="5647" y="2850"/>
                    </a:lnTo>
                    <a:lnTo>
                      <a:pt x="5652" y="2843"/>
                    </a:lnTo>
                    <a:lnTo>
                      <a:pt x="5662" y="2831"/>
                    </a:lnTo>
                    <a:lnTo>
                      <a:pt x="5671" y="2819"/>
                    </a:lnTo>
                    <a:lnTo>
                      <a:pt x="5681" y="2807"/>
                    </a:lnTo>
                    <a:lnTo>
                      <a:pt x="5686" y="2800"/>
                    </a:lnTo>
                    <a:lnTo>
                      <a:pt x="5690" y="2792"/>
                    </a:lnTo>
                    <a:lnTo>
                      <a:pt x="5694" y="2783"/>
                    </a:lnTo>
                    <a:lnTo>
                      <a:pt x="5697" y="2774"/>
                    </a:lnTo>
                    <a:lnTo>
                      <a:pt x="5700" y="2765"/>
                    </a:lnTo>
                    <a:lnTo>
                      <a:pt x="5702" y="2756"/>
                    </a:lnTo>
                    <a:lnTo>
                      <a:pt x="5704" y="2738"/>
                    </a:lnTo>
                    <a:lnTo>
                      <a:pt x="5706" y="2698"/>
                    </a:lnTo>
                    <a:lnTo>
                      <a:pt x="5708" y="2679"/>
                    </a:lnTo>
                    <a:lnTo>
                      <a:pt x="5710" y="2660"/>
                    </a:lnTo>
                    <a:lnTo>
                      <a:pt x="5712" y="2650"/>
                    </a:lnTo>
                    <a:lnTo>
                      <a:pt x="5715" y="2642"/>
                    </a:lnTo>
                    <a:lnTo>
                      <a:pt x="5718" y="2633"/>
                    </a:lnTo>
                    <a:lnTo>
                      <a:pt x="5723" y="2625"/>
                    </a:lnTo>
                    <a:lnTo>
                      <a:pt x="5726" y="2620"/>
                    </a:lnTo>
                    <a:lnTo>
                      <a:pt x="5730" y="2615"/>
                    </a:lnTo>
                    <a:lnTo>
                      <a:pt x="5738" y="2608"/>
                    </a:lnTo>
                    <a:lnTo>
                      <a:pt x="5747" y="2601"/>
                    </a:lnTo>
                    <a:lnTo>
                      <a:pt x="5757" y="2596"/>
                    </a:lnTo>
                    <a:lnTo>
                      <a:pt x="5767" y="2591"/>
                    </a:lnTo>
                    <a:lnTo>
                      <a:pt x="5777" y="2585"/>
                    </a:lnTo>
                    <a:lnTo>
                      <a:pt x="5785" y="2578"/>
                    </a:lnTo>
                    <a:lnTo>
                      <a:pt x="5789" y="2574"/>
                    </a:lnTo>
                    <a:lnTo>
                      <a:pt x="5794" y="2569"/>
                    </a:lnTo>
                    <a:lnTo>
                      <a:pt x="5800" y="2560"/>
                    </a:lnTo>
                    <a:lnTo>
                      <a:pt x="5805" y="2549"/>
                    </a:lnTo>
                    <a:lnTo>
                      <a:pt x="5810" y="2538"/>
                    </a:lnTo>
                    <a:lnTo>
                      <a:pt x="5814" y="2526"/>
                    </a:lnTo>
                    <a:lnTo>
                      <a:pt x="5821" y="2500"/>
                    </a:lnTo>
                    <a:lnTo>
                      <a:pt x="5826" y="2478"/>
                    </a:lnTo>
                    <a:lnTo>
                      <a:pt x="5830" y="2458"/>
                    </a:lnTo>
                    <a:lnTo>
                      <a:pt x="5832" y="2435"/>
                    </a:lnTo>
                    <a:lnTo>
                      <a:pt x="5835" y="2413"/>
                    </a:lnTo>
                    <a:lnTo>
                      <a:pt x="5835" y="2391"/>
                    </a:lnTo>
                    <a:lnTo>
                      <a:pt x="5835" y="2367"/>
                    </a:lnTo>
                    <a:lnTo>
                      <a:pt x="5832" y="2345"/>
                    </a:lnTo>
                    <a:lnTo>
                      <a:pt x="5830" y="2334"/>
                    </a:lnTo>
                    <a:lnTo>
                      <a:pt x="5827" y="2324"/>
                    </a:lnTo>
                    <a:lnTo>
                      <a:pt x="5823" y="2314"/>
                    </a:lnTo>
                    <a:lnTo>
                      <a:pt x="5819" y="2304"/>
                    </a:lnTo>
                    <a:lnTo>
                      <a:pt x="5810" y="2285"/>
                    </a:lnTo>
                    <a:lnTo>
                      <a:pt x="5802" y="2272"/>
                    </a:lnTo>
                    <a:lnTo>
                      <a:pt x="5799" y="2265"/>
                    </a:lnTo>
                    <a:lnTo>
                      <a:pt x="5797" y="2257"/>
                    </a:lnTo>
                    <a:lnTo>
                      <a:pt x="5794" y="2248"/>
                    </a:lnTo>
                    <a:lnTo>
                      <a:pt x="5793" y="2236"/>
                    </a:lnTo>
                    <a:lnTo>
                      <a:pt x="5792" y="2215"/>
                    </a:lnTo>
                    <a:lnTo>
                      <a:pt x="5793" y="2188"/>
                    </a:lnTo>
                    <a:lnTo>
                      <a:pt x="5795" y="2156"/>
                    </a:lnTo>
                    <a:lnTo>
                      <a:pt x="5797" y="2123"/>
                    </a:lnTo>
                    <a:lnTo>
                      <a:pt x="5803" y="2060"/>
                    </a:lnTo>
                    <a:lnTo>
                      <a:pt x="5806" y="2020"/>
                    </a:lnTo>
                    <a:lnTo>
                      <a:pt x="5807" y="1961"/>
                    </a:lnTo>
                    <a:lnTo>
                      <a:pt x="5806" y="1932"/>
                    </a:lnTo>
                    <a:lnTo>
                      <a:pt x="5804" y="1904"/>
                    </a:lnTo>
                    <a:lnTo>
                      <a:pt x="5802" y="1876"/>
                    </a:lnTo>
                    <a:lnTo>
                      <a:pt x="5798" y="1848"/>
                    </a:lnTo>
                    <a:lnTo>
                      <a:pt x="5793" y="1820"/>
                    </a:lnTo>
                    <a:lnTo>
                      <a:pt x="5786" y="1790"/>
                    </a:lnTo>
                    <a:lnTo>
                      <a:pt x="5782" y="1779"/>
                    </a:lnTo>
                    <a:lnTo>
                      <a:pt x="5777" y="1767"/>
                    </a:lnTo>
                    <a:lnTo>
                      <a:pt x="5770" y="1753"/>
                    </a:lnTo>
                    <a:lnTo>
                      <a:pt x="5761" y="1738"/>
                    </a:lnTo>
                    <a:lnTo>
                      <a:pt x="5751" y="1722"/>
                    </a:lnTo>
                    <a:lnTo>
                      <a:pt x="5746" y="1716"/>
                    </a:lnTo>
                    <a:lnTo>
                      <a:pt x="5740" y="1709"/>
                    </a:lnTo>
                    <a:lnTo>
                      <a:pt x="5733" y="1704"/>
                    </a:lnTo>
                    <a:lnTo>
                      <a:pt x="5727" y="1700"/>
                    </a:lnTo>
                    <a:lnTo>
                      <a:pt x="5654" y="1687"/>
                    </a:lnTo>
                    <a:lnTo>
                      <a:pt x="5609" y="1645"/>
                    </a:lnTo>
                    <a:lnTo>
                      <a:pt x="5592" y="1635"/>
                    </a:lnTo>
                    <a:lnTo>
                      <a:pt x="5574" y="1626"/>
                    </a:lnTo>
                    <a:lnTo>
                      <a:pt x="5557" y="1619"/>
                    </a:lnTo>
                    <a:lnTo>
                      <a:pt x="5540" y="1612"/>
                    </a:lnTo>
                    <a:lnTo>
                      <a:pt x="5523" y="1606"/>
                    </a:lnTo>
                    <a:lnTo>
                      <a:pt x="5505" y="1601"/>
                    </a:lnTo>
                    <a:lnTo>
                      <a:pt x="5488" y="1597"/>
                    </a:lnTo>
                    <a:lnTo>
                      <a:pt x="5471" y="1593"/>
                    </a:lnTo>
                    <a:lnTo>
                      <a:pt x="5454" y="1590"/>
                    </a:lnTo>
                    <a:lnTo>
                      <a:pt x="5437" y="1589"/>
                    </a:lnTo>
                    <a:lnTo>
                      <a:pt x="5420" y="1588"/>
                    </a:lnTo>
                    <a:lnTo>
                      <a:pt x="5404" y="1587"/>
                    </a:lnTo>
                    <a:lnTo>
                      <a:pt x="5371" y="1588"/>
                    </a:lnTo>
                    <a:lnTo>
                      <a:pt x="5339" y="1591"/>
                    </a:lnTo>
                    <a:lnTo>
                      <a:pt x="5308" y="1597"/>
                    </a:lnTo>
                    <a:lnTo>
                      <a:pt x="5277" y="1603"/>
                    </a:lnTo>
                    <a:lnTo>
                      <a:pt x="5249" y="1611"/>
                    </a:lnTo>
                    <a:lnTo>
                      <a:pt x="5221" y="1619"/>
                    </a:lnTo>
                    <a:lnTo>
                      <a:pt x="5195" y="1628"/>
                    </a:lnTo>
                    <a:lnTo>
                      <a:pt x="5171" y="1637"/>
                    </a:lnTo>
                    <a:lnTo>
                      <a:pt x="5127" y="1654"/>
                    </a:lnTo>
                    <a:lnTo>
                      <a:pt x="5114" y="1659"/>
                    </a:lnTo>
                    <a:lnTo>
                      <a:pt x="5100" y="1665"/>
                    </a:lnTo>
                    <a:lnTo>
                      <a:pt x="5086" y="1672"/>
                    </a:lnTo>
                    <a:lnTo>
                      <a:pt x="5073" y="1680"/>
                    </a:lnTo>
                    <a:lnTo>
                      <a:pt x="5061" y="1689"/>
                    </a:lnTo>
                    <a:lnTo>
                      <a:pt x="5049" y="1698"/>
                    </a:lnTo>
                    <a:lnTo>
                      <a:pt x="5038" y="1709"/>
                    </a:lnTo>
                    <a:lnTo>
                      <a:pt x="5027" y="1720"/>
                    </a:lnTo>
                    <a:lnTo>
                      <a:pt x="5015" y="1732"/>
                    </a:lnTo>
                    <a:lnTo>
                      <a:pt x="5005" y="1746"/>
                    </a:lnTo>
                    <a:lnTo>
                      <a:pt x="4996" y="1760"/>
                    </a:lnTo>
                    <a:lnTo>
                      <a:pt x="4987" y="1775"/>
                    </a:lnTo>
                    <a:lnTo>
                      <a:pt x="4979" y="1790"/>
                    </a:lnTo>
                    <a:lnTo>
                      <a:pt x="4971" y="1806"/>
                    </a:lnTo>
                    <a:lnTo>
                      <a:pt x="4963" y="1825"/>
                    </a:lnTo>
                    <a:lnTo>
                      <a:pt x="4957" y="1842"/>
                    </a:lnTo>
                    <a:lnTo>
                      <a:pt x="4951" y="1861"/>
                    </a:lnTo>
                    <a:lnTo>
                      <a:pt x="4944" y="1881"/>
                    </a:lnTo>
                    <a:lnTo>
                      <a:pt x="4940" y="1901"/>
                    </a:lnTo>
                    <a:lnTo>
                      <a:pt x="4936" y="1922"/>
                    </a:lnTo>
                    <a:lnTo>
                      <a:pt x="4932" y="1944"/>
                    </a:lnTo>
                    <a:lnTo>
                      <a:pt x="4930" y="1967"/>
                    </a:lnTo>
                    <a:lnTo>
                      <a:pt x="4928" y="1990"/>
                    </a:lnTo>
                    <a:lnTo>
                      <a:pt x="4927" y="2014"/>
                    </a:lnTo>
                    <a:lnTo>
                      <a:pt x="4927" y="2039"/>
                    </a:lnTo>
                    <a:lnTo>
                      <a:pt x="4927" y="2064"/>
                    </a:lnTo>
                    <a:lnTo>
                      <a:pt x="4928" y="2091"/>
                    </a:lnTo>
                    <a:lnTo>
                      <a:pt x="4930" y="2117"/>
                    </a:lnTo>
                    <a:lnTo>
                      <a:pt x="4933" y="2144"/>
                    </a:lnTo>
                    <a:lnTo>
                      <a:pt x="4937" y="2173"/>
                    </a:lnTo>
                    <a:lnTo>
                      <a:pt x="4942" y="2201"/>
                    </a:lnTo>
                    <a:lnTo>
                      <a:pt x="4948" y="2231"/>
                    </a:lnTo>
                    <a:lnTo>
                      <a:pt x="4949" y="2240"/>
                    </a:lnTo>
                    <a:lnTo>
                      <a:pt x="4951" y="2249"/>
                    </a:lnTo>
                    <a:lnTo>
                      <a:pt x="4949" y="2258"/>
                    </a:lnTo>
                    <a:lnTo>
                      <a:pt x="4948" y="2265"/>
                    </a:lnTo>
                    <a:lnTo>
                      <a:pt x="4946" y="2273"/>
                    </a:lnTo>
                    <a:lnTo>
                      <a:pt x="4944" y="2280"/>
                    </a:lnTo>
                    <a:lnTo>
                      <a:pt x="4938" y="2292"/>
                    </a:lnTo>
                    <a:lnTo>
                      <a:pt x="4931" y="2305"/>
                    </a:lnTo>
                    <a:lnTo>
                      <a:pt x="4926" y="2316"/>
                    </a:lnTo>
                    <a:lnTo>
                      <a:pt x="4922" y="2327"/>
                    </a:lnTo>
                    <a:lnTo>
                      <a:pt x="4921" y="2332"/>
                    </a:lnTo>
                    <a:lnTo>
                      <a:pt x="4921" y="2337"/>
                    </a:lnTo>
                    <a:lnTo>
                      <a:pt x="4926" y="2399"/>
                    </a:lnTo>
                    <a:lnTo>
                      <a:pt x="4929" y="2436"/>
                    </a:lnTo>
                    <a:lnTo>
                      <a:pt x="4934" y="2475"/>
                    </a:lnTo>
                    <a:lnTo>
                      <a:pt x="4938" y="2494"/>
                    </a:lnTo>
                    <a:lnTo>
                      <a:pt x="4942" y="2513"/>
                    </a:lnTo>
                    <a:lnTo>
                      <a:pt x="4947" y="2530"/>
                    </a:lnTo>
                    <a:lnTo>
                      <a:pt x="4954" y="2546"/>
                    </a:lnTo>
                    <a:lnTo>
                      <a:pt x="4961" y="2561"/>
                    </a:lnTo>
                    <a:lnTo>
                      <a:pt x="4969" y="2574"/>
                    </a:lnTo>
                    <a:lnTo>
                      <a:pt x="4974" y="2579"/>
                    </a:lnTo>
                    <a:lnTo>
                      <a:pt x="4978" y="2585"/>
                    </a:lnTo>
                    <a:lnTo>
                      <a:pt x="4984" y="2590"/>
                    </a:lnTo>
                    <a:lnTo>
                      <a:pt x="4989" y="2594"/>
                    </a:lnTo>
                    <a:lnTo>
                      <a:pt x="4999" y="2597"/>
                    </a:lnTo>
                    <a:lnTo>
                      <a:pt x="5015" y="2602"/>
                    </a:lnTo>
                    <a:lnTo>
                      <a:pt x="5031" y="2605"/>
                    </a:lnTo>
                    <a:lnTo>
                      <a:pt x="5036" y="2606"/>
                    </a:lnTo>
                    <a:lnTo>
                      <a:pt x="5038" y="2605"/>
                    </a:lnTo>
                    <a:lnTo>
                      <a:pt x="5055" y="2792"/>
                    </a:lnTo>
                    <a:lnTo>
                      <a:pt x="5058" y="2800"/>
                    </a:lnTo>
                    <a:lnTo>
                      <a:pt x="5062" y="2806"/>
                    </a:lnTo>
                    <a:lnTo>
                      <a:pt x="5070" y="2818"/>
                    </a:lnTo>
                    <a:lnTo>
                      <a:pt x="5078" y="2828"/>
                    </a:lnTo>
                    <a:lnTo>
                      <a:pt x="5087" y="2838"/>
                    </a:lnTo>
                    <a:lnTo>
                      <a:pt x="5097" y="2849"/>
                    </a:lnTo>
                    <a:lnTo>
                      <a:pt x="5105" y="2861"/>
                    </a:lnTo>
                    <a:lnTo>
                      <a:pt x="5109" y="2869"/>
                    </a:lnTo>
                    <a:lnTo>
                      <a:pt x="5112" y="2877"/>
                    </a:lnTo>
                    <a:lnTo>
                      <a:pt x="5115" y="2887"/>
                    </a:lnTo>
                    <a:lnTo>
                      <a:pt x="5117" y="2897"/>
                    </a:lnTo>
                    <a:lnTo>
                      <a:pt x="5071" y="2908"/>
                    </a:lnTo>
                    <a:lnTo>
                      <a:pt x="5055" y="2942"/>
                    </a:lnTo>
                    <a:lnTo>
                      <a:pt x="5036" y="2980"/>
                    </a:lnTo>
                    <a:lnTo>
                      <a:pt x="5026" y="3000"/>
                    </a:lnTo>
                    <a:lnTo>
                      <a:pt x="5014" y="3020"/>
                    </a:lnTo>
                    <a:lnTo>
                      <a:pt x="5002" y="3037"/>
                    </a:lnTo>
                    <a:lnTo>
                      <a:pt x="4990" y="3052"/>
                    </a:lnTo>
                    <a:lnTo>
                      <a:pt x="5169" y="3128"/>
                    </a:lnTo>
                    <a:lnTo>
                      <a:pt x="5371" y="3214"/>
                    </a:lnTo>
                    <a:lnTo>
                      <a:pt x="5394" y="3224"/>
                    </a:lnTo>
                    <a:lnTo>
                      <a:pt x="5417" y="3233"/>
                    </a:lnTo>
                    <a:lnTo>
                      <a:pt x="5467" y="3250"/>
                    </a:lnTo>
                    <a:lnTo>
                      <a:pt x="5517" y="3267"/>
                    </a:lnTo>
                    <a:lnTo>
                      <a:pt x="5542" y="3277"/>
                    </a:lnTo>
                    <a:lnTo>
                      <a:pt x="5567" y="3287"/>
                    </a:lnTo>
                    <a:lnTo>
                      <a:pt x="5593" y="3299"/>
                    </a:lnTo>
                    <a:lnTo>
                      <a:pt x="5618" y="3311"/>
                    </a:lnTo>
                    <a:lnTo>
                      <a:pt x="5642" y="3324"/>
                    </a:lnTo>
                    <a:lnTo>
                      <a:pt x="5667" y="3338"/>
                    </a:lnTo>
                    <a:lnTo>
                      <a:pt x="5690" y="3354"/>
                    </a:lnTo>
                    <a:lnTo>
                      <a:pt x="5712" y="3373"/>
                    </a:lnTo>
                    <a:lnTo>
                      <a:pt x="5734" y="3392"/>
                    </a:lnTo>
                    <a:lnTo>
                      <a:pt x="5744" y="3402"/>
                    </a:lnTo>
                    <a:lnTo>
                      <a:pt x="5754" y="3413"/>
                    </a:lnTo>
                    <a:lnTo>
                      <a:pt x="5763" y="3425"/>
                    </a:lnTo>
                    <a:lnTo>
                      <a:pt x="5772" y="3438"/>
                    </a:lnTo>
                    <a:lnTo>
                      <a:pt x="5780" y="3450"/>
                    </a:lnTo>
                    <a:lnTo>
                      <a:pt x="5788" y="3463"/>
                    </a:lnTo>
                    <a:lnTo>
                      <a:pt x="5796" y="3477"/>
                    </a:lnTo>
                    <a:lnTo>
                      <a:pt x="5803" y="3491"/>
                    </a:lnTo>
                    <a:lnTo>
                      <a:pt x="5810" y="3507"/>
                    </a:lnTo>
                    <a:lnTo>
                      <a:pt x="5815" y="3523"/>
                    </a:lnTo>
                    <a:lnTo>
                      <a:pt x="5821" y="3540"/>
                    </a:lnTo>
                    <a:lnTo>
                      <a:pt x="5821" y="3558"/>
                    </a:lnTo>
                    <a:lnTo>
                      <a:pt x="5822" y="3635"/>
                    </a:lnTo>
                    <a:lnTo>
                      <a:pt x="5824" y="3733"/>
                    </a:lnTo>
                    <a:lnTo>
                      <a:pt x="5825" y="3764"/>
                    </a:lnTo>
                    <a:lnTo>
                      <a:pt x="6523" y="3764"/>
                    </a:lnTo>
                    <a:lnTo>
                      <a:pt x="6524" y="3725"/>
                    </a:lnTo>
                    <a:lnTo>
                      <a:pt x="6524" y="3679"/>
                    </a:lnTo>
                    <a:lnTo>
                      <a:pt x="6522" y="3582"/>
                    </a:lnTo>
                    <a:lnTo>
                      <a:pt x="6519" y="3488"/>
                    </a:lnTo>
                    <a:lnTo>
                      <a:pt x="6518" y="34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contourW="6350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30" name="文本框 160"/>
            <p:cNvSpPr txBox="1"/>
            <p:nvPr/>
          </p:nvSpPr>
          <p:spPr>
            <a:xfrm>
              <a:off x="3494" y="3396"/>
              <a:ext cx="2160" cy="886"/>
            </a:xfrm>
            <a:prstGeom prst="rect">
              <a:avLst/>
            </a:prstGeom>
            <a:solidFill>
              <a:schemeClr val="accent4"/>
            </a:solidFill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u="sng"/>
                <a:t>报告</a:t>
              </a:r>
            </a:p>
          </p:txBody>
        </p:sp>
      </p:grpSp>
      <p:grpSp>
        <p:nvGrpSpPr>
          <p:cNvPr id="440" name="报告3"/>
          <p:cNvGrpSpPr/>
          <p:nvPr/>
        </p:nvGrpSpPr>
        <p:grpSpPr>
          <a:xfrm>
            <a:off x="8454735" y="3344843"/>
            <a:ext cx="1144106" cy="1515600"/>
            <a:chOff x="2856" y="2767"/>
            <a:chExt cx="3424" cy="4718"/>
          </a:xfrm>
          <a:effectLst>
            <a:glow rad="114300">
              <a:schemeClr val="accent1">
                <a:alpha val="40000"/>
              </a:schemeClr>
            </a:glow>
          </a:effectLst>
        </p:grpSpPr>
        <p:grpSp>
          <p:nvGrpSpPr>
            <p:cNvPr id="441" name="组合 440"/>
            <p:cNvGrpSpPr/>
            <p:nvPr/>
          </p:nvGrpSpPr>
          <p:grpSpPr>
            <a:xfrm>
              <a:off x="2856" y="2767"/>
              <a:ext cx="3424" cy="4718"/>
              <a:chOff x="7296" y="4379"/>
              <a:chExt cx="3424" cy="4718"/>
            </a:xfrm>
          </p:grpSpPr>
          <p:grpSp>
            <p:nvGrpSpPr>
              <p:cNvPr id="443" name="组合 442"/>
              <p:cNvGrpSpPr/>
              <p:nvPr/>
            </p:nvGrpSpPr>
            <p:grpSpPr>
              <a:xfrm>
                <a:off x="7296" y="4379"/>
                <a:ext cx="3222" cy="4718"/>
                <a:chOff x="3432" y="1092"/>
                <a:chExt cx="7086" cy="8005"/>
              </a:xfrm>
            </p:grpSpPr>
            <p:sp>
              <p:nvSpPr>
                <p:cNvPr id="449" name="矩形 448"/>
                <p:cNvSpPr/>
                <p:nvPr/>
              </p:nvSpPr>
              <p:spPr>
                <a:xfrm>
                  <a:off x="3432" y="1092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0" name="矩形 449"/>
                <p:cNvSpPr/>
                <p:nvPr/>
              </p:nvSpPr>
              <p:spPr>
                <a:xfrm>
                  <a:off x="3624" y="1247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1" name="矩形 450"/>
                <p:cNvSpPr/>
                <p:nvPr/>
              </p:nvSpPr>
              <p:spPr>
                <a:xfrm>
                  <a:off x="3798" y="1417"/>
                  <a:ext cx="6720" cy="768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120000" algn="ctr" rotWithShape="0">
                    <a:srgbClr val="000000">
                      <a:alpha val="43000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4" name="等于号 443"/>
              <p:cNvSpPr/>
              <p:nvPr/>
            </p:nvSpPr>
            <p:spPr>
              <a:xfrm>
                <a:off x="7463" y="5892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等于号 444"/>
              <p:cNvSpPr/>
              <p:nvPr/>
            </p:nvSpPr>
            <p:spPr>
              <a:xfrm>
                <a:off x="7473" y="6450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等于号 445"/>
              <p:cNvSpPr/>
              <p:nvPr/>
            </p:nvSpPr>
            <p:spPr>
              <a:xfrm>
                <a:off x="7463" y="7028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等于号 446"/>
              <p:cNvSpPr/>
              <p:nvPr/>
            </p:nvSpPr>
            <p:spPr>
              <a:xfrm>
                <a:off x="7463" y="7628"/>
                <a:ext cx="3247" cy="768"/>
              </a:xfrm>
              <a:prstGeom prst="mathEqual">
                <a:avLst/>
              </a:prstGeom>
              <a:solidFill>
                <a:schemeClr val="bg2">
                  <a:lumMod val="90000"/>
                </a:schemeClr>
              </a:solidFill>
              <a:effectLst>
                <a:glow rad="63500">
                  <a:schemeClr val="accent1"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 2050"/>
              <p:cNvSpPr/>
              <p:nvPr/>
            </p:nvSpPr>
            <p:spPr bwMode="auto">
              <a:xfrm>
                <a:off x="9528" y="8508"/>
                <a:ext cx="576" cy="432"/>
              </a:xfrm>
              <a:custGeom>
                <a:avLst/>
                <a:gdLst>
                  <a:gd name="T0" fmla="*/ 885340 w 6524"/>
                  <a:gd name="T1" fmla="*/ 839496 h 4376"/>
                  <a:gd name="T2" fmla="*/ 828693 w 6524"/>
                  <a:gd name="T3" fmla="*/ 733209 h 4376"/>
                  <a:gd name="T4" fmla="*/ 858184 w 6524"/>
                  <a:gd name="T5" fmla="*/ 652033 h 4376"/>
                  <a:gd name="T6" fmla="*/ 887676 w 6524"/>
                  <a:gd name="T7" fmla="*/ 591881 h 4376"/>
                  <a:gd name="T8" fmla="*/ 927096 w 6524"/>
                  <a:gd name="T9" fmla="*/ 529102 h 4376"/>
                  <a:gd name="T10" fmla="*/ 924176 w 6524"/>
                  <a:gd name="T11" fmla="*/ 420186 h 4376"/>
                  <a:gd name="T12" fmla="*/ 909576 w 6524"/>
                  <a:gd name="T13" fmla="*/ 333754 h 4376"/>
                  <a:gd name="T14" fmla="*/ 906948 w 6524"/>
                  <a:gd name="T15" fmla="*/ 127603 h 4376"/>
                  <a:gd name="T16" fmla="*/ 800661 w 6524"/>
                  <a:gd name="T17" fmla="*/ 33872 h 4376"/>
                  <a:gd name="T18" fmla="*/ 661085 w 6524"/>
                  <a:gd name="T19" fmla="*/ 584 h 4376"/>
                  <a:gd name="T20" fmla="*/ 510122 w 6524"/>
                  <a:gd name="T21" fmla="*/ 41756 h 4376"/>
                  <a:gd name="T22" fmla="*/ 417850 w 6524"/>
                  <a:gd name="T23" fmla="*/ 149503 h 4376"/>
                  <a:gd name="T24" fmla="*/ 409674 w 6524"/>
                  <a:gd name="T25" fmla="*/ 359742 h 4376"/>
                  <a:gd name="T26" fmla="*/ 397118 w 6524"/>
                  <a:gd name="T27" fmla="*/ 436830 h 4376"/>
                  <a:gd name="T28" fmla="*/ 420186 w 6524"/>
                  <a:gd name="T29" fmla="*/ 571441 h 4376"/>
                  <a:gd name="T30" fmla="*/ 465446 w 6524"/>
                  <a:gd name="T31" fmla="*/ 597137 h 4376"/>
                  <a:gd name="T32" fmla="*/ 510998 w 6524"/>
                  <a:gd name="T33" fmla="*/ 762408 h 4376"/>
                  <a:gd name="T34" fmla="*/ 427486 w 6524"/>
                  <a:gd name="T35" fmla="*/ 869280 h 4376"/>
                  <a:gd name="T36" fmla="*/ 56648 w 6524"/>
                  <a:gd name="T37" fmla="*/ 1014695 h 4376"/>
                  <a:gd name="T38" fmla="*/ 3212 w 6524"/>
                  <a:gd name="T39" fmla="*/ 1073679 h 4376"/>
                  <a:gd name="T40" fmla="*/ 1334726 w 6524"/>
                  <a:gd name="T41" fmla="*/ 1073679 h 4376"/>
                  <a:gd name="T42" fmla="*/ 1270779 w 6524"/>
                  <a:gd name="T43" fmla="*/ 1009439 h 4376"/>
                  <a:gd name="T44" fmla="*/ 1406850 w 6524"/>
                  <a:gd name="T45" fmla="*/ 904612 h 4376"/>
                  <a:gd name="T46" fmla="*/ 1298227 w 6524"/>
                  <a:gd name="T47" fmla="*/ 822560 h 4376"/>
                  <a:gd name="T48" fmla="*/ 1324506 w 6524"/>
                  <a:gd name="T49" fmla="*/ 770292 h 4376"/>
                  <a:gd name="T50" fmla="*/ 1336186 w 6524"/>
                  <a:gd name="T51" fmla="*/ 705761 h 4376"/>
                  <a:gd name="T52" fmla="*/ 1371518 w 6524"/>
                  <a:gd name="T53" fmla="*/ 671305 h 4376"/>
                  <a:gd name="T54" fmla="*/ 1378526 w 6524"/>
                  <a:gd name="T55" fmla="*/ 581661 h 4376"/>
                  <a:gd name="T56" fmla="*/ 1365094 w 6524"/>
                  <a:gd name="T57" fmla="*/ 511582 h 4376"/>
                  <a:gd name="T58" fmla="*/ 1359838 w 6524"/>
                  <a:gd name="T59" fmla="*/ 353902 h 4376"/>
                  <a:gd name="T60" fmla="*/ 1265815 w 6524"/>
                  <a:gd name="T61" fmla="*/ 286743 h 4376"/>
                  <a:gd name="T62" fmla="*/ 1161571 w 6524"/>
                  <a:gd name="T63" fmla="*/ 277399 h 4376"/>
                  <a:gd name="T64" fmla="*/ 1043896 w 6524"/>
                  <a:gd name="T65" fmla="*/ 329374 h 4376"/>
                  <a:gd name="T66" fmla="*/ 1002724 w 6524"/>
                  <a:gd name="T67" fmla="*/ 442086 h 4376"/>
                  <a:gd name="T68" fmla="*/ 1010316 w 6524"/>
                  <a:gd name="T69" fmla="*/ 560345 h 4376"/>
                  <a:gd name="T70" fmla="*/ 1008564 w 6524"/>
                  <a:gd name="T71" fmla="*/ 660793 h 4376"/>
                  <a:gd name="T72" fmla="*/ 1045648 w 6524"/>
                  <a:gd name="T73" fmla="*/ 699337 h 4376"/>
                  <a:gd name="T74" fmla="*/ 1076599 w 6524"/>
                  <a:gd name="T75" fmla="*/ 806792 h 4376"/>
                  <a:gd name="T76" fmla="*/ 1107551 w 6524"/>
                  <a:gd name="T77" fmla="*/ 909284 h 4376"/>
                  <a:gd name="T78" fmla="*/ 1318082 w 6524"/>
                  <a:gd name="T79" fmla="*/ 999803 h 4376"/>
                  <a:gd name="T80" fmla="*/ 1366846 w 6524"/>
                  <a:gd name="T81" fmla="*/ 1068131 h 4376"/>
                  <a:gd name="T82" fmla="*/ 1666145 w 6524"/>
                  <a:gd name="T83" fmla="*/ 1034843 h 4376"/>
                  <a:gd name="T84" fmla="*/ 1606285 w 6524"/>
                  <a:gd name="T85" fmla="*/ 986663 h 4376"/>
                  <a:gd name="T86" fmla="*/ 1881932 w 6524"/>
                  <a:gd name="T87" fmla="*/ 971187 h 4376"/>
                  <a:gd name="T88" fmla="*/ 1692425 w 6524"/>
                  <a:gd name="T89" fmla="*/ 895852 h 4376"/>
                  <a:gd name="T90" fmla="*/ 1646873 w 6524"/>
                  <a:gd name="T91" fmla="*/ 837160 h 4376"/>
                  <a:gd name="T92" fmla="*/ 1666145 w 6524"/>
                  <a:gd name="T93" fmla="*/ 787812 h 4376"/>
                  <a:gd name="T94" fmla="*/ 1689213 w 6524"/>
                  <a:gd name="T95" fmla="*/ 752772 h 4376"/>
                  <a:gd name="T96" fmla="*/ 1703813 w 6524"/>
                  <a:gd name="T97" fmla="*/ 691161 h 4376"/>
                  <a:gd name="T98" fmla="*/ 1691549 w 6524"/>
                  <a:gd name="T99" fmla="*/ 638893 h 4376"/>
                  <a:gd name="T100" fmla="*/ 1686877 w 6524"/>
                  <a:gd name="T101" fmla="*/ 515962 h 4376"/>
                  <a:gd name="T102" fmla="*/ 1612709 w 6524"/>
                  <a:gd name="T103" fmla="*/ 468950 h 4376"/>
                  <a:gd name="T104" fmla="*/ 1509926 w 6524"/>
                  <a:gd name="T105" fmla="*/ 478002 h 4376"/>
                  <a:gd name="T106" fmla="*/ 1453862 w 6524"/>
                  <a:gd name="T107" fmla="*/ 522678 h 4376"/>
                  <a:gd name="T108" fmla="*/ 1439554 w 6524"/>
                  <a:gd name="T109" fmla="*/ 618161 h 4376"/>
                  <a:gd name="T110" fmla="*/ 1437218 w 6524"/>
                  <a:gd name="T111" fmla="*/ 679481 h 4376"/>
                  <a:gd name="T112" fmla="*/ 1455322 w 6524"/>
                  <a:gd name="T113" fmla="*/ 756276 h 4376"/>
                  <a:gd name="T114" fmla="*/ 1485398 w 6524"/>
                  <a:gd name="T115" fmla="*/ 828692 h 4376"/>
                  <a:gd name="T116" fmla="*/ 1457074 w 6524"/>
                  <a:gd name="T117" fmla="*/ 891180 h 4376"/>
                  <a:gd name="T118" fmla="*/ 1654757 w 6524"/>
                  <a:gd name="T119" fmla="*/ 974691 h 4376"/>
                  <a:gd name="T120" fmla="*/ 1699725 w 6524"/>
                  <a:gd name="T121" fmla="*/ 1038931 h 43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524" h="4376">
                    <a:moveTo>
                      <a:pt x="4032" y="3336"/>
                    </a:moveTo>
                    <a:lnTo>
                      <a:pt x="4032" y="3336"/>
                    </a:lnTo>
                    <a:lnTo>
                      <a:pt x="3856" y="3260"/>
                    </a:lnTo>
                    <a:lnTo>
                      <a:pt x="3674" y="3182"/>
                    </a:lnTo>
                    <a:lnTo>
                      <a:pt x="3492" y="3105"/>
                    </a:lnTo>
                    <a:lnTo>
                      <a:pt x="3315" y="3031"/>
                    </a:lnTo>
                    <a:lnTo>
                      <a:pt x="3118" y="2977"/>
                    </a:lnTo>
                    <a:lnTo>
                      <a:pt x="3103" y="2966"/>
                    </a:lnTo>
                    <a:lnTo>
                      <a:pt x="3089" y="2952"/>
                    </a:lnTo>
                    <a:lnTo>
                      <a:pt x="3075" y="2934"/>
                    </a:lnTo>
                    <a:lnTo>
                      <a:pt x="3060" y="2916"/>
                    </a:lnTo>
                    <a:lnTo>
                      <a:pt x="3046" y="2896"/>
                    </a:lnTo>
                    <a:lnTo>
                      <a:pt x="3032" y="2875"/>
                    </a:lnTo>
                    <a:lnTo>
                      <a:pt x="3019" y="2852"/>
                    </a:lnTo>
                    <a:lnTo>
                      <a:pt x="3006" y="2829"/>
                    </a:lnTo>
                    <a:lnTo>
                      <a:pt x="2981" y="2781"/>
                    </a:lnTo>
                    <a:lnTo>
                      <a:pt x="2958" y="2735"/>
                    </a:lnTo>
                    <a:lnTo>
                      <a:pt x="2921" y="2655"/>
                    </a:lnTo>
                    <a:lnTo>
                      <a:pt x="2795" y="2636"/>
                    </a:lnTo>
                    <a:lnTo>
                      <a:pt x="2797" y="2612"/>
                    </a:lnTo>
                    <a:lnTo>
                      <a:pt x="2801" y="2591"/>
                    </a:lnTo>
                    <a:lnTo>
                      <a:pt x="2806" y="2571"/>
                    </a:lnTo>
                    <a:lnTo>
                      <a:pt x="2813" y="2554"/>
                    </a:lnTo>
                    <a:lnTo>
                      <a:pt x="2820" y="2538"/>
                    </a:lnTo>
                    <a:lnTo>
                      <a:pt x="2829" y="2525"/>
                    </a:lnTo>
                    <a:lnTo>
                      <a:pt x="2838" y="2511"/>
                    </a:lnTo>
                    <a:lnTo>
                      <a:pt x="2847" y="2498"/>
                    </a:lnTo>
                    <a:lnTo>
                      <a:pt x="2868" y="2475"/>
                    </a:lnTo>
                    <a:lnTo>
                      <a:pt x="2878" y="2463"/>
                    </a:lnTo>
                    <a:lnTo>
                      <a:pt x="2888" y="2450"/>
                    </a:lnTo>
                    <a:lnTo>
                      <a:pt x="2897" y="2436"/>
                    </a:lnTo>
                    <a:lnTo>
                      <a:pt x="2906" y="2421"/>
                    </a:lnTo>
                    <a:lnTo>
                      <a:pt x="2913" y="2404"/>
                    </a:lnTo>
                    <a:lnTo>
                      <a:pt x="2921" y="2386"/>
                    </a:lnTo>
                    <a:lnTo>
                      <a:pt x="2926" y="2367"/>
                    </a:lnTo>
                    <a:lnTo>
                      <a:pt x="2930" y="2349"/>
                    </a:lnTo>
                    <a:lnTo>
                      <a:pt x="2933" y="2331"/>
                    </a:lnTo>
                    <a:lnTo>
                      <a:pt x="2935" y="2312"/>
                    </a:lnTo>
                    <a:lnTo>
                      <a:pt x="2937" y="2272"/>
                    </a:lnTo>
                    <a:lnTo>
                      <a:pt x="2939" y="2233"/>
                    </a:lnTo>
                    <a:lnTo>
                      <a:pt x="2942" y="2194"/>
                    </a:lnTo>
                    <a:lnTo>
                      <a:pt x="2944" y="2175"/>
                    </a:lnTo>
                    <a:lnTo>
                      <a:pt x="2947" y="2155"/>
                    </a:lnTo>
                    <a:lnTo>
                      <a:pt x="2951" y="2137"/>
                    </a:lnTo>
                    <a:lnTo>
                      <a:pt x="2956" y="2119"/>
                    </a:lnTo>
                    <a:lnTo>
                      <a:pt x="2963" y="2102"/>
                    </a:lnTo>
                    <a:lnTo>
                      <a:pt x="2971" y="2085"/>
                    </a:lnTo>
                    <a:lnTo>
                      <a:pt x="2977" y="2074"/>
                    </a:lnTo>
                    <a:lnTo>
                      <a:pt x="2984" y="2065"/>
                    </a:lnTo>
                    <a:lnTo>
                      <a:pt x="2993" y="2057"/>
                    </a:lnTo>
                    <a:lnTo>
                      <a:pt x="3002" y="2050"/>
                    </a:lnTo>
                    <a:lnTo>
                      <a:pt x="3011" y="2043"/>
                    </a:lnTo>
                    <a:lnTo>
                      <a:pt x="3021" y="2038"/>
                    </a:lnTo>
                    <a:lnTo>
                      <a:pt x="3040" y="2027"/>
                    </a:lnTo>
                    <a:lnTo>
                      <a:pt x="3061" y="2015"/>
                    </a:lnTo>
                    <a:lnTo>
                      <a:pt x="3081" y="2004"/>
                    </a:lnTo>
                    <a:lnTo>
                      <a:pt x="3090" y="1998"/>
                    </a:lnTo>
                    <a:lnTo>
                      <a:pt x="3098" y="1991"/>
                    </a:lnTo>
                    <a:lnTo>
                      <a:pt x="3106" y="1983"/>
                    </a:lnTo>
                    <a:lnTo>
                      <a:pt x="3113" y="1974"/>
                    </a:lnTo>
                    <a:lnTo>
                      <a:pt x="3119" y="1965"/>
                    </a:lnTo>
                    <a:lnTo>
                      <a:pt x="3125" y="1955"/>
                    </a:lnTo>
                    <a:lnTo>
                      <a:pt x="3137" y="1933"/>
                    </a:lnTo>
                    <a:lnTo>
                      <a:pt x="3147" y="1910"/>
                    </a:lnTo>
                    <a:lnTo>
                      <a:pt x="3155" y="1886"/>
                    </a:lnTo>
                    <a:lnTo>
                      <a:pt x="3163" y="1860"/>
                    </a:lnTo>
                    <a:lnTo>
                      <a:pt x="3169" y="1836"/>
                    </a:lnTo>
                    <a:lnTo>
                      <a:pt x="3175" y="1812"/>
                    </a:lnTo>
                    <a:lnTo>
                      <a:pt x="3179" y="1789"/>
                    </a:lnTo>
                    <a:lnTo>
                      <a:pt x="3186" y="1749"/>
                    </a:lnTo>
                    <a:lnTo>
                      <a:pt x="3192" y="1705"/>
                    </a:lnTo>
                    <a:lnTo>
                      <a:pt x="3196" y="1659"/>
                    </a:lnTo>
                    <a:lnTo>
                      <a:pt x="3197" y="1637"/>
                    </a:lnTo>
                    <a:lnTo>
                      <a:pt x="3198" y="1614"/>
                    </a:lnTo>
                    <a:lnTo>
                      <a:pt x="3197" y="1590"/>
                    </a:lnTo>
                    <a:lnTo>
                      <a:pt x="3196" y="1568"/>
                    </a:lnTo>
                    <a:lnTo>
                      <a:pt x="3194" y="1545"/>
                    </a:lnTo>
                    <a:lnTo>
                      <a:pt x="3191" y="1522"/>
                    </a:lnTo>
                    <a:lnTo>
                      <a:pt x="3186" y="1501"/>
                    </a:lnTo>
                    <a:lnTo>
                      <a:pt x="3181" y="1480"/>
                    </a:lnTo>
                    <a:lnTo>
                      <a:pt x="3174" y="1459"/>
                    </a:lnTo>
                    <a:lnTo>
                      <a:pt x="3165" y="1439"/>
                    </a:lnTo>
                    <a:lnTo>
                      <a:pt x="3155" y="1419"/>
                    </a:lnTo>
                    <a:lnTo>
                      <a:pt x="3146" y="1403"/>
                    </a:lnTo>
                    <a:lnTo>
                      <a:pt x="3138" y="1389"/>
                    </a:lnTo>
                    <a:lnTo>
                      <a:pt x="3131" y="1375"/>
                    </a:lnTo>
                    <a:lnTo>
                      <a:pt x="3124" y="1361"/>
                    </a:lnTo>
                    <a:lnTo>
                      <a:pt x="3119" y="1345"/>
                    </a:lnTo>
                    <a:lnTo>
                      <a:pt x="3114" y="1326"/>
                    </a:lnTo>
                    <a:lnTo>
                      <a:pt x="3111" y="1302"/>
                    </a:lnTo>
                    <a:lnTo>
                      <a:pt x="3110" y="1283"/>
                    </a:lnTo>
                    <a:lnTo>
                      <a:pt x="3109" y="1261"/>
                    </a:lnTo>
                    <a:lnTo>
                      <a:pt x="3110" y="1234"/>
                    </a:lnTo>
                    <a:lnTo>
                      <a:pt x="3111" y="1206"/>
                    </a:lnTo>
                    <a:lnTo>
                      <a:pt x="3115" y="1143"/>
                    </a:lnTo>
                    <a:lnTo>
                      <a:pt x="3120" y="1075"/>
                    </a:lnTo>
                    <a:lnTo>
                      <a:pt x="3133" y="949"/>
                    </a:lnTo>
                    <a:lnTo>
                      <a:pt x="3137" y="901"/>
                    </a:lnTo>
                    <a:lnTo>
                      <a:pt x="3139" y="868"/>
                    </a:lnTo>
                    <a:lnTo>
                      <a:pt x="3140" y="809"/>
                    </a:lnTo>
                    <a:lnTo>
                      <a:pt x="3140" y="751"/>
                    </a:lnTo>
                    <a:lnTo>
                      <a:pt x="3138" y="694"/>
                    </a:lnTo>
                    <a:lnTo>
                      <a:pt x="3135" y="637"/>
                    </a:lnTo>
                    <a:lnTo>
                      <a:pt x="3130" y="580"/>
                    </a:lnTo>
                    <a:lnTo>
                      <a:pt x="3126" y="552"/>
                    </a:lnTo>
                    <a:lnTo>
                      <a:pt x="3122" y="523"/>
                    </a:lnTo>
                    <a:lnTo>
                      <a:pt x="3117" y="495"/>
                    </a:lnTo>
                    <a:lnTo>
                      <a:pt x="3112" y="465"/>
                    </a:lnTo>
                    <a:lnTo>
                      <a:pt x="3106" y="437"/>
                    </a:lnTo>
                    <a:lnTo>
                      <a:pt x="3099" y="408"/>
                    </a:lnTo>
                    <a:lnTo>
                      <a:pt x="3091" y="385"/>
                    </a:lnTo>
                    <a:lnTo>
                      <a:pt x="3081" y="361"/>
                    </a:lnTo>
                    <a:lnTo>
                      <a:pt x="3067" y="333"/>
                    </a:lnTo>
                    <a:lnTo>
                      <a:pt x="3058" y="317"/>
                    </a:lnTo>
                    <a:lnTo>
                      <a:pt x="3049" y="301"/>
                    </a:lnTo>
                    <a:lnTo>
                      <a:pt x="3039" y="286"/>
                    </a:lnTo>
                    <a:lnTo>
                      <a:pt x="3029" y="272"/>
                    </a:lnTo>
                    <a:lnTo>
                      <a:pt x="3017" y="258"/>
                    </a:lnTo>
                    <a:lnTo>
                      <a:pt x="3005" y="244"/>
                    </a:lnTo>
                    <a:lnTo>
                      <a:pt x="2993" y="234"/>
                    </a:lnTo>
                    <a:lnTo>
                      <a:pt x="2979" y="225"/>
                    </a:lnTo>
                    <a:lnTo>
                      <a:pt x="2832" y="200"/>
                    </a:lnTo>
                    <a:lnTo>
                      <a:pt x="2742" y="116"/>
                    </a:lnTo>
                    <a:lnTo>
                      <a:pt x="2707" y="95"/>
                    </a:lnTo>
                    <a:lnTo>
                      <a:pt x="2673" y="78"/>
                    </a:lnTo>
                    <a:lnTo>
                      <a:pt x="2638" y="62"/>
                    </a:lnTo>
                    <a:lnTo>
                      <a:pt x="2604" y="48"/>
                    </a:lnTo>
                    <a:lnTo>
                      <a:pt x="2568" y="36"/>
                    </a:lnTo>
                    <a:lnTo>
                      <a:pt x="2534" y="26"/>
                    </a:lnTo>
                    <a:lnTo>
                      <a:pt x="2500" y="18"/>
                    </a:lnTo>
                    <a:lnTo>
                      <a:pt x="2466" y="11"/>
                    </a:lnTo>
                    <a:lnTo>
                      <a:pt x="2432" y="6"/>
                    </a:lnTo>
                    <a:lnTo>
                      <a:pt x="2397" y="3"/>
                    </a:lnTo>
                    <a:lnTo>
                      <a:pt x="2364" y="1"/>
                    </a:lnTo>
                    <a:lnTo>
                      <a:pt x="2330" y="0"/>
                    </a:lnTo>
                    <a:lnTo>
                      <a:pt x="2297" y="0"/>
                    </a:lnTo>
                    <a:lnTo>
                      <a:pt x="2264" y="2"/>
                    </a:lnTo>
                    <a:lnTo>
                      <a:pt x="2232" y="4"/>
                    </a:lnTo>
                    <a:lnTo>
                      <a:pt x="2199" y="8"/>
                    </a:lnTo>
                    <a:lnTo>
                      <a:pt x="2168" y="13"/>
                    </a:lnTo>
                    <a:lnTo>
                      <a:pt x="2136" y="18"/>
                    </a:lnTo>
                    <a:lnTo>
                      <a:pt x="2106" y="24"/>
                    </a:lnTo>
                    <a:lnTo>
                      <a:pt x="2076" y="31"/>
                    </a:lnTo>
                    <a:lnTo>
                      <a:pt x="2047" y="38"/>
                    </a:lnTo>
                    <a:lnTo>
                      <a:pt x="2018" y="47"/>
                    </a:lnTo>
                    <a:lnTo>
                      <a:pt x="1963" y="63"/>
                    </a:lnTo>
                    <a:lnTo>
                      <a:pt x="1910" y="81"/>
                    </a:lnTo>
                    <a:lnTo>
                      <a:pt x="1861" y="98"/>
                    </a:lnTo>
                    <a:lnTo>
                      <a:pt x="1816" y="117"/>
                    </a:lnTo>
                    <a:lnTo>
                      <a:pt x="1774" y="133"/>
                    </a:lnTo>
                    <a:lnTo>
                      <a:pt x="1747" y="143"/>
                    </a:lnTo>
                    <a:lnTo>
                      <a:pt x="1719" y="155"/>
                    </a:lnTo>
                    <a:lnTo>
                      <a:pt x="1692" y="169"/>
                    </a:lnTo>
                    <a:lnTo>
                      <a:pt x="1667" y="186"/>
                    </a:lnTo>
                    <a:lnTo>
                      <a:pt x="1641" y="203"/>
                    </a:lnTo>
                    <a:lnTo>
                      <a:pt x="1618" y="222"/>
                    </a:lnTo>
                    <a:lnTo>
                      <a:pt x="1595" y="243"/>
                    </a:lnTo>
                    <a:lnTo>
                      <a:pt x="1572" y="267"/>
                    </a:lnTo>
                    <a:lnTo>
                      <a:pt x="1550" y="291"/>
                    </a:lnTo>
                    <a:lnTo>
                      <a:pt x="1530" y="318"/>
                    </a:lnTo>
                    <a:lnTo>
                      <a:pt x="1510" y="346"/>
                    </a:lnTo>
                    <a:lnTo>
                      <a:pt x="1492" y="376"/>
                    </a:lnTo>
                    <a:lnTo>
                      <a:pt x="1475" y="408"/>
                    </a:lnTo>
                    <a:lnTo>
                      <a:pt x="1460" y="441"/>
                    </a:lnTo>
                    <a:lnTo>
                      <a:pt x="1444" y="476"/>
                    </a:lnTo>
                    <a:lnTo>
                      <a:pt x="1431" y="512"/>
                    </a:lnTo>
                    <a:lnTo>
                      <a:pt x="1419" y="550"/>
                    </a:lnTo>
                    <a:lnTo>
                      <a:pt x="1408" y="589"/>
                    </a:lnTo>
                    <a:lnTo>
                      <a:pt x="1398" y="631"/>
                    </a:lnTo>
                    <a:lnTo>
                      <a:pt x="1390" y="673"/>
                    </a:lnTo>
                    <a:lnTo>
                      <a:pt x="1383" y="717"/>
                    </a:lnTo>
                    <a:lnTo>
                      <a:pt x="1377" y="763"/>
                    </a:lnTo>
                    <a:lnTo>
                      <a:pt x="1373" y="809"/>
                    </a:lnTo>
                    <a:lnTo>
                      <a:pt x="1371" y="857"/>
                    </a:lnTo>
                    <a:lnTo>
                      <a:pt x="1371" y="907"/>
                    </a:lnTo>
                    <a:lnTo>
                      <a:pt x="1372" y="958"/>
                    </a:lnTo>
                    <a:lnTo>
                      <a:pt x="1374" y="1010"/>
                    </a:lnTo>
                    <a:lnTo>
                      <a:pt x="1378" y="1064"/>
                    </a:lnTo>
                    <a:lnTo>
                      <a:pt x="1385" y="1119"/>
                    </a:lnTo>
                    <a:lnTo>
                      <a:pt x="1393" y="1176"/>
                    </a:lnTo>
                    <a:lnTo>
                      <a:pt x="1403" y="1232"/>
                    </a:lnTo>
                    <a:lnTo>
                      <a:pt x="1414" y="1291"/>
                    </a:lnTo>
                    <a:lnTo>
                      <a:pt x="1417" y="1311"/>
                    </a:lnTo>
                    <a:lnTo>
                      <a:pt x="1418" y="1330"/>
                    </a:lnTo>
                    <a:lnTo>
                      <a:pt x="1417" y="1346"/>
                    </a:lnTo>
                    <a:lnTo>
                      <a:pt x="1415" y="1362"/>
                    </a:lnTo>
                    <a:lnTo>
                      <a:pt x="1411" y="1377"/>
                    </a:lnTo>
                    <a:lnTo>
                      <a:pt x="1406" y="1392"/>
                    </a:lnTo>
                    <a:lnTo>
                      <a:pt x="1400" y="1405"/>
                    </a:lnTo>
                    <a:lnTo>
                      <a:pt x="1394" y="1418"/>
                    </a:lnTo>
                    <a:lnTo>
                      <a:pt x="1382" y="1441"/>
                    </a:lnTo>
                    <a:lnTo>
                      <a:pt x="1369" y="1464"/>
                    </a:lnTo>
                    <a:lnTo>
                      <a:pt x="1365" y="1474"/>
                    </a:lnTo>
                    <a:lnTo>
                      <a:pt x="1362" y="1485"/>
                    </a:lnTo>
                    <a:lnTo>
                      <a:pt x="1360" y="1496"/>
                    </a:lnTo>
                    <a:lnTo>
                      <a:pt x="1360" y="1507"/>
                    </a:lnTo>
                    <a:lnTo>
                      <a:pt x="1364" y="1563"/>
                    </a:lnTo>
                    <a:lnTo>
                      <a:pt x="1369" y="1631"/>
                    </a:lnTo>
                    <a:lnTo>
                      <a:pt x="1372" y="1668"/>
                    </a:lnTo>
                    <a:lnTo>
                      <a:pt x="1376" y="1706"/>
                    </a:lnTo>
                    <a:lnTo>
                      <a:pt x="1382" y="1746"/>
                    </a:lnTo>
                    <a:lnTo>
                      <a:pt x="1387" y="1784"/>
                    </a:lnTo>
                    <a:lnTo>
                      <a:pt x="1395" y="1823"/>
                    </a:lnTo>
                    <a:lnTo>
                      <a:pt x="1403" y="1859"/>
                    </a:lnTo>
                    <a:lnTo>
                      <a:pt x="1413" y="1895"/>
                    </a:lnTo>
                    <a:lnTo>
                      <a:pt x="1419" y="1911"/>
                    </a:lnTo>
                    <a:lnTo>
                      <a:pt x="1425" y="1927"/>
                    </a:lnTo>
                    <a:lnTo>
                      <a:pt x="1432" y="1942"/>
                    </a:lnTo>
                    <a:lnTo>
                      <a:pt x="1439" y="1957"/>
                    </a:lnTo>
                    <a:lnTo>
                      <a:pt x="1447" y="1971"/>
                    </a:lnTo>
                    <a:lnTo>
                      <a:pt x="1456" y="1983"/>
                    </a:lnTo>
                    <a:lnTo>
                      <a:pt x="1465" y="1994"/>
                    </a:lnTo>
                    <a:lnTo>
                      <a:pt x="1475" y="2005"/>
                    </a:lnTo>
                    <a:lnTo>
                      <a:pt x="1485" y="2014"/>
                    </a:lnTo>
                    <a:lnTo>
                      <a:pt x="1496" y="2022"/>
                    </a:lnTo>
                    <a:lnTo>
                      <a:pt x="1504" y="2026"/>
                    </a:lnTo>
                    <a:lnTo>
                      <a:pt x="1516" y="2030"/>
                    </a:lnTo>
                    <a:lnTo>
                      <a:pt x="1550" y="2038"/>
                    </a:lnTo>
                    <a:lnTo>
                      <a:pt x="1580" y="2045"/>
                    </a:lnTo>
                    <a:lnTo>
                      <a:pt x="1591" y="2046"/>
                    </a:lnTo>
                    <a:lnTo>
                      <a:pt x="1593" y="2046"/>
                    </a:lnTo>
                    <a:lnTo>
                      <a:pt x="1594" y="2045"/>
                    </a:lnTo>
                    <a:lnTo>
                      <a:pt x="1629" y="2421"/>
                    </a:lnTo>
                    <a:lnTo>
                      <a:pt x="1635" y="2436"/>
                    </a:lnTo>
                    <a:lnTo>
                      <a:pt x="1642" y="2450"/>
                    </a:lnTo>
                    <a:lnTo>
                      <a:pt x="1650" y="2462"/>
                    </a:lnTo>
                    <a:lnTo>
                      <a:pt x="1658" y="2473"/>
                    </a:lnTo>
                    <a:lnTo>
                      <a:pt x="1677" y="2493"/>
                    </a:lnTo>
                    <a:lnTo>
                      <a:pt x="1695" y="2514"/>
                    </a:lnTo>
                    <a:lnTo>
                      <a:pt x="1704" y="2524"/>
                    </a:lnTo>
                    <a:lnTo>
                      <a:pt x="1713" y="2536"/>
                    </a:lnTo>
                    <a:lnTo>
                      <a:pt x="1721" y="2548"/>
                    </a:lnTo>
                    <a:lnTo>
                      <a:pt x="1730" y="2561"/>
                    </a:lnTo>
                    <a:lnTo>
                      <a:pt x="1738" y="2575"/>
                    </a:lnTo>
                    <a:lnTo>
                      <a:pt x="1744" y="2593"/>
                    </a:lnTo>
                    <a:lnTo>
                      <a:pt x="1750" y="2611"/>
                    </a:lnTo>
                    <a:lnTo>
                      <a:pt x="1754" y="2631"/>
                    </a:lnTo>
                    <a:lnTo>
                      <a:pt x="1661" y="2655"/>
                    </a:lnTo>
                    <a:lnTo>
                      <a:pt x="1623" y="2735"/>
                    </a:lnTo>
                    <a:lnTo>
                      <a:pt x="1601" y="2781"/>
                    </a:lnTo>
                    <a:lnTo>
                      <a:pt x="1575" y="2829"/>
                    </a:lnTo>
                    <a:lnTo>
                      <a:pt x="1563" y="2852"/>
                    </a:lnTo>
                    <a:lnTo>
                      <a:pt x="1549" y="2875"/>
                    </a:lnTo>
                    <a:lnTo>
                      <a:pt x="1536" y="2896"/>
                    </a:lnTo>
                    <a:lnTo>
                      <a:pt x="1522" y="2916"/>
                    </a:lnTo>
                    <a:lnTo>
                      <a:pt x="1507" y="2934"/>
                    </a:lnTo>
                    <a:lnTo>
                      <a:pt x="1493" y="2952"/>
                    </a:lnTo>
                    <a:lnTo>
                      <a:pt x="1478" y="2966"/>
                    </a:lnTo>
                    <a:lnTo>
                      <a:pt x="1464" y="2977"/>
                    </a:lnTo>
                    <a:lnTo>
                      <a:pt x="1266" y="3031"/>
                    </a:lnTo>
                    <a:lnTo>
                      <a:pt x="1089" y="3105"/>
                    </a:lnTo>
                    <a:lnTo>
                      <a:pt x="908" y="3182"/>
                    </a:lnTo>
                    <a:lnTo>
                      <a:pt x="726" y="3260"/>
                    </a:lnTo>
                    <a:lnTo>
                      <a:pt x="549" y="3336"/>
                    </a:lnTo>
                    <a:lnTo>
                      <a:pt x="509" y="3352"/>
                    </a:lnTo>
                    <a:lnTo>
                      <a:pt x="469" y="3367"/>
                    </a:lnTo>
                    <a:lnTo>
                      <a:pt x="386" y="3396"/>
                    </a:lnTo>
                    <a:lnTo>
                      <a:pt x="346" y="3410"/>
                    </a:lnTo>
                    <a:lnTo>
                      <a:pt x="306" y="3424"/>
                    </a:lnTo>
                    <a:lnTo>
                      <a:pt x="267" y="3440"/>
                    </a:lnTo>
                    <a:lnTo>
                      <a:pt x="229" y="3457"/>
                    </a:lnTo>
                    <a:lnTo>
                      <a:pt x="194" y="3475"/>
                    </a:lnTo>
                    <a:lnTo>
                      <a:pt x="175" y="3485"/>
                    </a:lnTo>
                    <a:lnTo>
                      <a:pt x="159" y="3495"/>
                    </a:lnTo>
                    <a:lnTo>
                      <a:pt x="143" y="3507"/>
                    </a:lnTo>
                    <a:lnTo>
                      <a:pt x="127" y="3518"/>
                    </a:lnTo>
                    <a:lnTo>
                      <a:pt x="111" y="3530"/>
                    </a:lnTo>
                    <a:lnTo>
                      <a:pt x="97" y="3543"/>
                    </a:lnTo>
                    <a:lnTo>
                      <a:pt x="83" y="3556"/>
                    </a:lnTo>
                    <a:lnTo>
                      <a:pt x="71" y="3571"/>
                    </a:lnTo>
                    <a:lnTo>
                      <a:pt x="59" y="3586"/>
                    </a:lnTo>
                    <a:lnTo>
                      <a:pt x="46" y="3602"/>
                    </a:lnTo>
                    <a:lnTo>
                      <a:pt x="36" y="3619"/>
                    </a:lnTo>
                    <a:lnTo>
                      <a:pt x="27" y="3637"/>
                    </a:lnTo>
                    <a:lnTo>
                      <a:pt x="18" y="3657"/>
                    </a:lnTo>
                    <a:lnTo>
                      <a:pt x="11" y="3677"/>
                    </a:lnTo>
                    <a:lnTo>
                      <a:pt x="10" y="3742"/>
                    </a:lnTo>
                    <a:lnTo>
                      <a:pt x="9" y="3821"/>
                    </a:lnTo>
                    <a:lnTo>
                      <a:pt x="4" y="4009"/>
                    </a:lnTo>
                    <a:lnTo>
                      <a:pt x="1" y="4204"/>
                    </a:lnTo>
                    <a:lnTo>
                      <a:pt x="0" y="4296"/>
                    </a:lnTo>
                    <a:lnTo>
                      <a:pt x="1" y="4376"/>
                    </a:lnTo>
                    <a:lnTo>
                      <a:pt x="4581" y="4376"/>
                    </a:lnTo>
                    <a:lnTo>
                      <a:pt x="4581" y="4296"/>
                    </a:lnTo>
                    <a:lnTo>
                      <a:pt x="4581" y="4204"/>
                    </a:lnTo>
                    <a:lnTo>
                      <a:pt x="4577" y="4009"/>
                    </a:lnTo>
                    <a:lnTo>
                      <a:pt x="4573" y="3821"/>
                    </a:lnTo>
                    <a:lnTo>
                      <a:pt x="4571" y="3742"/>
                    </a:lnTo>
                    <a:lnTo>
                      <a:pt x="4571" y="3677"/>
                    </a:lnTo>
                    <a:lnTo>
                      <a:pt x="4563" y="3657"/>
                    </a:lnTo>
                    <a:lnTo>
                      <a:pt x="4555" y="3637"/>
                    </a:lnTo>
                    <a:lnTo>
                      <a:pt x="4545" y="3619"/>
                    </a:lnTo>
                    <a:lnTo>
                      <a:pt x="4535" y="3602"/>
                    </a:lnTo>
                    <a:lnTo>
                      <a:pt x="4523" y="3586"/>
                    </a:lnTo>
                    <a:lnTo>
                      <a:pt x="4511" y="3571"/>
                    </a:lnTo>
                    <a:lnTo>
                      <a:pt x="4498" y="3556"/>
                    </a:lnTo>
                    <a:lnTo>
                      <a:pt x="4484" y="3543"/>
                    </a:lnTo>
                    <a:lnTo>
                      <a:pt x="4470" y="3530"/>
                    </a:lnTo>
                    <a:lnTo>
                      <a:pt x="4454" y="3518"/>
                    </a:lnTo>
                    <a:lnTo>
                      <a:pt x="4439" y="3507"/>
                    </a:lnTo>
                    <a:lnTo>
                      <a:pt x="4423" y="3495"/>
                    </a:lnTo>
                    <a:lnTo>
                      <a:pt x="4406" y="3485"/>
                    </a:lnTo>
                    <a:lnTo>
                      <a:pt x="4388" y="3475"/>
                    </a:lnTo>
                    <a:lnTo>
                      <a:pt x="4352" y="3457"/>
                    </a:lnTo>
                    <a:lnTo>
                      <a:pt x="4314" y="3440"/>
                    </a:lnTo>
                    <a:lnTo>
                      <a:pt x="4275" y="3424"/>
                    </a:lnTo>
                    <a:lnTo>
                      <a:pt x="4235" y="3410"/>
                    </a:lnTo>
                    <a:lnTo>
                      <a:pt x="4195" y="3396"/>
                    </a:lnTo>
                    <a:lnTo>
                      <a:pt x="4113" y="3367"/>
                    </a:lnTo>
                    <a:lnTo>
                      <a:pt x="4073" y="3352"/>
                    </a:lnTo>
                    <a:lnTo>
                      <a:pt x="4032" y="3336"/>
                    </a:lnTo>
                    <a:close/>
                    <a:moveTo>
                      <a:pt x="5329" y="3316"/>
                    </a:moveTo>
                    <a:lnTo>
                      <a:pt x="5329" y="3316"/>
                    </a:lnTo>
                    <a:lnTo>
                      <a:pt x="5202" y="3262"/>
                    </a:lnTo>
                    <a:lnTo>
                      <a:pt x="5073" y="3206"/>
                    </a:lnTo>
                    <a:lnTo>
                      <a:pt x="4943" y="3151"/>
                    </a:lnTo>
                    <a:lnTo>
                      <a:pt x="4818" y="3098"/>
                    </a:lnTo>
                    <a:lnTo>
                      <a:pt x="4677" y="3060"/>
                    </a:lnTo>
                    <a:lnTo>
                      <a:pt x="4666" y="3052"/>
                    </a:lnTo>
                    <a:lnTo>
                      <a:pt x="4656" y="3042"/>
                    </a:lnTo>
                    <a:lnTo>
                      <a:pt x="4645" y="3030"/>
                    </a:lnTo>
                    <a:lnTo>
                      <a:pt x="4635" y="3017"/>
                    </a:lnTo>
                    <a:lnTo>
                      <a:pt x="4625" y="3002"/>
                    </a:lnTo>
                    <a:lnTo>
                      <a:pt x="4616" y="2987"/>
                    </a:lnTo>
                    <a:lnTo>
                      <a:pt x="4596" y="2955"/>
                    </a:lnTo>
                    <a:lnTo>
                      <a:pt x="4579" y="2920"/>
                    </a:lnTo>
                    <a:lnTo>
                      <a:pt x="4563" y="2887"/>
                    </a:lnTo>
                    <a:lnTo>
                      <a:pt x="4536" y="2830"/>
                    </a:lnTo>
                    <a:lnTo>
                      <a:pt x="4446" y="2817"/>
                    </a:lnTo>
                    <a:lnTo>
                      <a:pt x="4448" y="2800"/>
                    </a:lnTo>
                    <a:lnTo>
                      <a:pt x="4450" y="2784"/>
                    </a:lnTo>
                    <a:lnTo>
                      <a:pt x="4454" y="2770"/>
                    </a:lnTo>
                    <a:lnTo>
                      <a:pt x="4459" y="2758"/>
                    </a:lnTo>
                    <a:lnTo>
                      <a:pt x="4465" y="2747"/>
                    </a:lnTo>
                    <a:lnTo>
                      <a:pt x="4471" y="2737"/>
                    </a:lnTo>
                    <a:lnTo>
                      <a:pt x="4477" y="2728"/>
                    </a:lnTo>
                    <a:lnTo>
                      <a:pt x="4484" y="2718"/>
                    </a:lnTo>
                    <a:lnTo>
                      <a:pt x="4498" y="2702"/>
                    </a:lnTo>
                    <a:lnTo>
                      <a:pt x="4512" y="2684"/>
                    </a:lnTo>
                    <a:lnTo>
                      <a:pt x="4519" y="2674"/>
                    </a:lnTo>
                    <a:lnTo>
                      <a:pt x="4525" y="2664"/>
                    </a:lnTo>
                    <a:lnTo>
                      <a:pt x="4532" y="2651"/>
                    </a:lnTo>
                    <a:lnTo>
                      <a:pt x="4536" y="2638"/>
                    </a:lnTo>
                    <a:lnTo>
                      <a:pt x="4540" y="2625"/>
                    </a:lnTo>
                    <a:lnTo>
                      <a:pt x="4543" y="2612"/>
                    </a:lnTo>
                    <a:lnTo>
                      <a:pt x="4545" y="2599"/>
                    </a:lnTo>
                    <a:lnTo>
                      <a:pt x="4546" y="2586"/>
                    </a:lnTo>
                    <a:lnTo>
                      <a:pt x="4548" y="2557"/>
                    </a:lnTo>
                    <a:lnTo>
                      <a:pt x="4549" y="2530"/>
                    </a:lnTo>
                    <a:lnTo>
                      <a:pt x="4551" y="2501"/>
                    </a:lnTo>
                    <a:lnTo>
                      <a:pt x="4553" y="2488"/>
                    </a:lnTo>
                    <a:lnTo>
                      <a:pt x="4555" y="2474"/>
                    </a:lnTo>
                    <a:lnTo>
                      <a:pt x="4558" y="2461"/>
                    </a:lnTo>
                    <a:lnTo>
                      <a:pt x="4562" y="2449"/>
                    </a:lnTo>
                    <a:lnTo>
                      <a:pt x="4566" y="2436"/>
                    </a:lnTo>
                    <a:lnTo>
                      <a:pt x="4572" y="2424"/>
                    </a:lnTo>
                    <a:lnTo>
                      <a:pt x="4576" y="2417"/>
                    </a:lnTo>
                    <a:lnTo>
                      <a:pt x="4581" y="2410"/>
                    </a:lnTo>
                    <a:lnTo>
                      <a:pt x="4587" y="2404"/>
                    </a:lnTo>
                    <a:lnTo>
                      <a:pt x="4593" y="2399"/>
                    </a:lnTo>
                    <a:lnTo>
                      <a:pt x="4608" y="2390"/>
                    </a:lnTo>
                    <a:lnTo>
                      <a:pt x="4622" y="2383"/>
                    </a:lnTo>
                    <a:lnTo>
                      <a:pt x="4636" y="2375"/>
                    </a:lnTo>
                    <a:lnTo>
                      <a:pt x="4650" y="2366"/>
                    </a:lnTo>
                    <a:lnTo>
                      <a:pt x="4656" y="2362"/>
                    </a:lnTo>
                    <a:lnTo>
                      <a:pt x="4662" y="2357"/>
                    </a:lnTo>
                    <a:lnTo>
                      <a:pt x="4668" y="2351"/>
                    </a:lnTo>
                    <a:lnTo>
                      <a:pt x="4674" y="2345"/>
                    </a:lnTo>
                    <a:lnTo>
                      <a:pt x="4682" y="2331"/>
                    </a:lnTo>
                    <a:lnTo>
                      <a:pt x="4690" y="2316"/>
                    </a:lnTo>
                    <a:lnTo>
                      <a:pt x="4697" y="2299"/>
                    </a:lnTo>
                    <a:lnTo>
                      <a:pt x="4703" y="2281"/>
                    </a:lnTo>
                    <a:lnTo>
                      <a:pt x="4709" y="2264"/>
                    </a:lnTo>
                    <a:lnTo>
                      <a:pt x="4713" y="2246"/>
                    </a:lnTo>
                    <a:lnTo>
                      <a:pt x="4720" y="2213"/>
                    </a:lnTo>
                    <a:lnTo>
                      <a:pt x="4725" y="2184"/>
                    </a:lnTo>
                    <a:lnTo>
                      <a:pt x="4729" y="2153"/>
                    </a:lnTo>
                    <a:lnTo>
                      <a:pt x="4732" y="2121"/>
                    </a:lnTo>
                    <a:lnTo>
                      <a:pt x="4733" y="2088"/>
                    </a:lnTo>
                    <a:lnTo>
                      <a:pt x="4733" y="2071"/>
                    </a:lnTo>
                    <a:lnTo>
                      <a:pt x="4732" y="2055"/>
                    </a:lnTo>
                    <a:lnTo>
                      <a:pt x="4731" y="2039"/>
                    </a:lnTo>
                    <a:lnTo>
                      <a:pt x="4728" y="2024"/>
                    </a:lnTo>
                    <a:lnTo>
                      <a:pt x="4725" y="2007"/>
                    </a:lnTo>
                    <a:lnTo>
                      <a:pt x="4721" y="1992"/>
                    </a:lnTo>
                    <a:lnTo>
                      <a:pt x="4716" y="1978"/>
                    </a:lnTo>
                    <a:lnTo>
                      <a:pt x="4710" y="1964"/>
                    </a:lnTo>
                    <a:lnTo>
                      <a:pt x="4703" y="1950"/>
                    </a:lnTo>
                    <a:lnTo>
                      <a:pt x="4697" y="1937"/>
                    </a:lnTo>
                    <a:lnTo>
                      <a:pt x="4686" y="1918"/>
                    </a:lnTo>
                    <a:lnTo>
                      <a:pt x="4682" y="1908"/>
                    </a:lnTo>
                    <a:lnTo>
                      <a:pt x="4678" y="1897"/>
                    </a:lnTo>
                    <a:lnTo>
                      <a:pt x="4675" y="1883"/>
                    </a:lnTo>
                    <a:lnTo>
                      <a:pt x="4672" y="1865"/>
                    </a:lnTo>
                    <a:lnTo>
                      <a:pt x="4671" y="1852"/>
                    </a:lnTo>
                    <a:lnTo>
                      <a:pt x="4671" y="1836"/>
                    </a:lnTo>
                    <a:lnTo>
                      <a:pt x="4672" y="1797"/>
                    </a:lnTo>
                    <a:lnTo>
                      <a:pt x="4675" y="1752"/>
                    </a:lnTo>
                    <a:lnTo>
                      <a:pt x="4679" y="1704"/>
                    </a:lnTo>
                    <a:lnTo>
                      <a:pt x="4687" y="1615"/>
                    </a:lnTo>
                    <a:lnTo>
                      <a:pt x="4690" y="1580"/>
                    </a:lnTo>
                    <a:lnTo>
                      <a:pt x="4691" y="1557"/>
                    </a:lnTo>
                    <a:lnTo>
                      <a:pt x="4692" y="1514"/>
                    </a:lnTo>
                    <a:lnTo>
                      <a:pt x="4692" y="1473"/>
                    </a:lnTo>
                    <a:lnTo>
                      <a:pt x="4691" y="1432"/>
                    </a:lnTo>
                    <a:lnTo>
                      <a:pt x="4689" y="1392"/>
                    </a:lnTo>
                    <a:lnTo>
                      <a:pt x="4685" y="1351"/>
                    </a:lnTo>
                    <a:lnTo>
                      <a:pt x="4680" y="1310"/>
                    </a:lnTo>
                    <a:lnTo>
                      <a:pt x="4673" y="1270"/>
                    </a:lnTo>
                    <a:lnTo>
                      <a:pt x="4663" y="1228"/>
                    </a:lnTo>
                    <a:lnTo>
                      <a:pt x="4657" y="1212"/>
                    </a:lnTo>
                    <a:lnTo>
                      <a:pt x="4650" y="1195"/>
                    </a:lnTo>
                    <a:lnTo>
                      <a:pt x="4640" y="1175"/>
                    </a:lnTo>
                    <a:lnTo>
                      <a:pt x="4628" y="1152"/>
                    </a:lnTo>
                    <a:lnTo>
                      <a:pt x="4621" y="1142"/>
                    </a:lnTo>
                    <a:lnTo>
                      <a:pt x="4613" y="1131"/>
                    </a:lnTo>
                    <a:lnTo>
                      <a:pt x="4605" y="1121"/>
                    </a:lnTo>
                    <a:lnTo>
                      <a:pt x="4596" y="1112"/>
                    </a:lnTo>
                    <a:lnTo>
                      <a:pt x="4587" y="1105"/>
                    </a:lnTo>
                    <a:lnTo>
                      <a:pt x="4577" y="1097"/>
                    </a:lnTo>
                    <a:lnTo>
                      <a:pt x="4473" y="1080"/>
                    </a:lnTo>
                    <a:lnTo>
                      <a:pt x="4408" y="1020"/>
                    </a:lnTo>
                    <a:lnTo>
                      <a:pt x="4383" y="1006"/>
                    </a:lnTo>
                    <a:lnTo>
                      <a:pt x="4359" y="993"/>
                    </a:lnTo>
                    <a:lnTo>
                      <a:pt x="4335" y="982"/>
                    </a:lnTo>
                    <a:lnTo>
                      <a:pt x="4310" y="972"/>
                    </a:lnTo>
                    <a:lnTo>
                      <a:pt x="4285" y="964"/>
                    </a:lnTo>
                    <a:lnTo>
                      <a:pt x="4261" y="956"/>
                    </a:lnTo>
                    <a:lnTo>
                      <a:pt x="4236" y="950"/>
                    </a:lnTo>
                    <a:lnTo>
                      <a:pt x="4212" y="946"/>
                    </a:lnTo>
                    <a:lnTo>
                      <a:pt x="4188" y="942"/>
                    </a:lnTo>
                    <a:lnTo>
                      <a:pt x="4163" y="940"/>
                    </a:lnTo>
                    <a:lnTo>
                      <a:pt x="4139" y="938"/>
                    </a:lnTo>
                    <a:lnTo>
                      <a:pt x="4115" y="937"/>
                    </a:lnTo>
                    <a:lnTo>
                      <a:pt x="4091" y="938"/>
                    </a:lnTo>
                    <a:lnTo>
                      <a:pt x="4068" y="939"/>
                    </a:lnTo>
                    <a:lnTo>
                      <a:pt x="4045" y="941"/>
                    </a:lnTo>
                    <a:lnTo>
                      <a:pt x="4022" y="943"/>
                    </a:lnTo>
                    <a:lnTo>
                      <a:pt x="3999" y="946"/>
                    </a:lnTo>
                    <a:lnTo>
                      <a:pt x="3978" y="950"/>
                    </a:lnTo>
                    <a:lnTo>
                      <a:pt x="3934" y="959"/>
                    </a:lnTo>
                    <a:lnTo>
                      <a:pt x="3892" y="971"/>
                    </a:lnTo>
                    <a:lnTo>
                      <a:pt x="3853" y="983"/>
                    </a:lnTo>
                    <a:lnTo>
                      <a:pt x="3815" y="995"/>
                    </a:lnTo>
                    <a:lnTo>
                      <a:pt x="3781" y="1008"/>
                    </a:lnTo>
                    <a:lnTo>
                      <a:pt x="3719" y="1033"/>
                    </a:lnTo>
                    <a:lnTo>
                      <a:pt x="3699" y="1040"/>
                    </a:lnTo>
                    <a:lnTo>
                      <a:pt x="3679" y="1049"/>
                    </a:lnTo>
                    <a:lnTo>
                      <a:pt x="3661" y="1059"/>
                    </a:lnTo>
                    <a:lnTo>
                      <a:pt x="3642" y="1070"/>
                    </a:lnTo>
                    <a:lnTo>
                      <a:pt x="3625" y="1082"/>
                    </a:lnTo>
                    <a:lnTo>
                      <a:pt x="3607" y="1096"/>
                    </a:lnTo>
                    <a:lnTo>
                      <a:pt x="3590" y="1112"/>
                    </a:lnTo>
                    <a:lnTo>
                      <a:pt x="3575" y="1128"/>
                    </a:lnTo>
                    <a:lnTo>
                      <a:pt x="3560" y="1145"/>
                    </a:lnTo>
                    <a:lnTo>
                      <a:pt x="3544" y="1164"/>
                    </a:lnTo>
                    <a:lnTo>
                      <a:pt x="3531" y="1185"/>
                    </a:lnTo>
                    <a:lnTo>
                      <a:pt x="3518" y="1206"/>
                    </a:lnTo>
                    <a:lnTo>
                      <a:pt x="3506" y="1228"/>
                    </a:lnTo>
                    <a:lnTo>
                      <a:pt x="3495" y="1252"/>
                    </a:lnTo>
                    <a:lnTo>
                      <a:pt x="3484" y="1277"/>
                    </a:lnTo>
                    <a:lnTo>
                      <a:pt x="3474" y="1302"/>
                    </a:lnTo>
                    <a:lnTo>
                      <a:pt x="3465" y="1330"/>
                    </a:lnTo>
                    <a:lnTo>
                      <a:pt x="3457" y="1358"/>
                    </a:lnTo>
                    <a:lnTo>
                      <a:pt x="3451" y="1388"/>
                    </a:lnTo>
                    <a:lnTo>
                      <a:pt x="3445" y="1417"/>
                    </a:lnTo>
                    <a:lnTo>
                      <a:pt x="3440" y="1448"/>
                    </a:lnTo>
                    <a:lnTo>
                      <a:pt x="3436" y="1481"/>
                    </a:lnTo>
                    <a:lnTo>
                      <a:pt x="3434" y="1514"/>
                    </a:lnTo>
                    <a:lnTo>
                      <a:pt x="3432" y="1549"/>
                    </a:lnTo>
                    <a:lnTo>
                      <a:pt x="3432" y="1584"/>
                    </a:lnTo>
                    <a:lnTo>
                      <a:pt x="3432" y="1621"/>
                    </a:lnTo>
                    <a:lnTo>
                      <a:pt x="3434" y="1658"/>
                    </a:lnTo>
                    <a:lnTo>
                      <a:pt x="3437" y="1696"/>
                    </a:lnTo>
                    <a:lnTo>
                      <a:pt x="3442" y="1735"/>
                    </a:lnTo>
                    <a:lnTo>
                      <a:pt x="3447" y="1775"/>
                    </a:lnTo>
                    <a:lnTo>
                      <a:pt x="3454" y="1817"/>
                    </a:lnTo>
                    <a:lnTo>
                      <a:pt x="3462" y="1858"/>
                    </a:lnTo>
                    <a:lnTo>
                      <a:pt x="3464" y="1872"/>
                    </a:lnTo>
                    <a:lnTo>
                      <a:pt x="3465" y="1886"/>
                    </a:lnTo>
                    <a:lnTo>
                      <a:pt x="3464" y="1898"/>
                    </a:lnTo>
                    <a:lnTo>
                      <a:pt x="3462" y="1909"/>
                    </a:lnTo>
                    <a:lnTo>
                      <a:pt x="3460" y="1919"/>
                    </a:lnTo>
                    <a:lnTo>
                      <a:pt x="3456" y="1929"/>
                    </a:lnTo>
                    <a:lnTo>
                      <a:pt x="3448" y="1949"/>
                    </a:lnTo>
                    <a:lnTo>
                      <a:pt x="3439" y="1965"/>
                    </a:lnTo>
                    <a:lnTo>
                      <a:pt x="3431" y="1981"/>
                    </a:lnTo>
                    <a:lnTo>
                      <a:pt x="3428" y="1988"/>
                    </a:lnTo>
                    <a:lnTo>
                      <a:pt x="3425" y="1996"/>
                    </a:lnTo>
                    <a:lnTo>
                      <a:pt x="3424" y="2004"/>
                    </a:lnTo>
                    <a:lnTo>
                      <a:pt x="3424" y="2011"/>
                    </a:lnTo>
                    <a:lnTo>
                      <a:pt x="3431" y="2101"/>
                    </a:lnTo>
                    <a:lnTo>
                      <a:pt x="3435" y="2153"/>
                    </a:lnTo>
                    <a:lnTo>
                      <a:pt x="3439" y="2182"/>
                    </a:lnTo>
                    <a:lnTo>
                      <a:pt x="3443" y="2209"/>
                    </a:lnTo>
                    <a:lnTo>
                      <a:pt x="3448" y="2237"/>
                    </a:lnTo>
                    <a:lnTo>
                      <a:pt x="3454" y="2263"/>
                    </a:lnTo>
                    <a:lnTo>
                      <a:pt x="3461" y="2288"/>
                    </a:lnTo>
                    <a:lnTo>
                      <a:pt x="3470" y="2312"/>
                    </a:lnTo>
                    <a:lnTo>
                      <a:pt x="3475" y="2323"/>
                    </a:lnTo>
                    <a:lnTo>
                      <a:pt x="3481" y="2333"/>
                    </a:lnTo>
                    <a:lnTo>
                      <a:pt x="3486" y="2342"/>
                    </a:lnTo>
                    <a:lnTo>
                      <a:pt x="3492" y="2351"/>
                    </a:lnTo>
                    <a:lnTo>
                      <a:pt x="3499" y="2359"/>
                    </a:lnTo>
                    <a:lnTo>
                      <a:pt x="3506" y="2366"/>
                    </a:lnTo>
                    <a:lnTo>
                      <a:pt x="3513" y="2374"/>
                    </a:lnTo>
                    <a:lnTo>
                      <a:pt x="3521" y="2379"/>
                    </a:lnTo>
                    <a:lnTo>
                      <a:pt x="3526" y="2382"/>
                    </a:lnTo>
                    <a:lnTo>
                      <a:pt x="3535" y="2384"/>
                    </a:lnTo>
                    <a:lnTo>
                      <a:pt x="3559" y="2391"/>
                    </a:lnTo>
                    <a:lnTo>
                      <a:pt x="3581" y="2395"/>
                    </a:lnTo>
                    <a:lnTo>
                      <a:pt x="3588" y="2396"/>
                    </a:lnTo>
                    <a:lnTo>
                      <a:pt x="3589" y="2396"/>
                    </a:lnTo>
                    <a:lnTo>
                      <a:pt x="3590" y="2395"/>
                    </a:lnTo>
                    <a:lnTo>
                      <a:pt x="3615" y="2664"/>
                    </a:lnTo>
                    <a:lnTo>
                      <a:pt x="3621" y="2674"/>
                    </a:lnTo>
                    <a:lnTo>
                      <a:pt x="3625" y="2684"/>
                    </a:lnTo>
                    <a:lnTo>
                      <a:pt x="3631" y="2692"/>
                    </a:lnTo>
                    <a:lnTo>
                      <a:pt x="3637" y="2700"/>
                    </a:lnTo>
                    <a:lnTo>
                      <a:pt x="3649" y="2715"/>
                    </a:lnTo>
                    <a:lnTo>
                      <a:pt x="3662" y="2730"/>
                    </a:lnTo>
                    <a:lnTo>
                      <a:pt x="3675" y="2745"/>
                    </a:lnTo>
                    <a:lnTo>
                      <a:pt x="3681" y="2754"/>
                    </a:lnTo>
                    <a:lnTo>
                      <a:pt x="3687" y="2763"/>
                    </a:lnTo>
                    <a:lnTo>
                      <a:pt x="3693" y="2773"/>
                    </a:lnTo>
                    <a:lnTo>
                      <a:pt x="3698" y="2785"/>
                    </a:lnTo>
                    <a:lnTo>
                      <a:pt x="3702" y="2799"/>
                    </a:lnTo>
                    <a:lnTo>
                      <a:pt x="3705" y="2814"/>
                    </a:lnTo>
                    <a:lnTo>
                      <a:pt x="3638" y="2830"/>
                    </a:lnTo>
                    <a:lnTo>
                      <a:pt x="3619" y="2869"/>
                    </a:lnTo>
                    <a:lnTo>
                      <a:pt x="3597" y="2915"/>
                    </a:lnTo>
                    <a:lnTo>
                      <a:pt x="3585" y="2940"/>
                    </a:lnTo>
                    <a:lnTo>
                      <a:pt x="3572" y="2963"/>
                    </a:lnTo>
                    <a:lnTo>
                      <a:pt x="3559" y="2986"/>
                    </a:lnTo>
                    <a:lnTo>
                      <a:pt x="3544" y="3008"/>
                    </a:lnTo>
                    <a:lnTo>
                      <a:pt x="3793" y="3114"/>
                    </a:lnTo>
                    <a:lnTo>
                      <a:pt x="3936" y="3176"/>
                    </a:lnTo>
                    <a:lnTo>
                      <a:pt x="4076" y="3235"/>
                    </a:lnTo>
                    <a:lnTo>
                      <a:pt x="4109" y="3248"/>
                    </a:lnTo>
                    <a:lnTo>
                      <a:pt x="4143" y="3261"/>
                    </a:lnTo>
                    <a:lnTo>
                      <a:pt x="4214" y="3285"/>
                    </a:lnTo>
                    <a:lnTo>
                      <a:pt x="4282" y="3310"/>
                    </a:lnTo>
                    <a:lnTo>
                      <a:pt x="4316" y="3323"/>
                    </a:lnTo>
                    <a:lnTo>
                      <a:pt x="4351" y="3336"/>
                    </a:lnTo>
                    <a:lnTo>
                      <a:pt x="4385" y="3351"/>
                    </a:lnTo>
                    <a:lnTo>
                      <a:pt x="4419" y="3368"/>
                    </a:lnTo>
                    <a:lnTo>
                      <a:pt x="4451" y="3385"/>
                    </a:lnTo>
                    <a:lnTo>
                      <a:pt x="4483" y="3404"/>
                    </a:lnTo>
                    <a:lnTo>
                      <a:pt x="4514" y="3424"/>
                    </a:lnTo>
                    <a:lnTo>
                      <a:pt x="4528" y="3436"/>
                    </a:lnTo>
                    <a:lnTo>
                      <a:pt x="4543" y="3448"/>
                    </a:lnTo>
                    <a:lnTo>
                      <a:pt x="4557" y="3460"/>
                    </a:lnTo>
                    <a:lnTo>
                      <a:pt x="4570" y="3473"/>
                    </a:lnTo>
                    <a:lnTo>
                      <a:pt x="4583" y="3486"/>
                    </a:lnTo>
                    <a:lnTo>
                      <a:pt x="4596" y="3501"/>
                    </a:lnTo>
                    <a:lnTo>
                      <a:pt x="4609" y="3516"/>
                    </a:lnTo>
                    <a:lnTo>
                      <a:pt x="4620" y="3531"/>
                    </a:lnTo>
                    <a:lnTo>
                      <a:pt x="4631" y="3547"/>
                    </a:lnTo>
                    <a:lnTo>
                      <a:pt x="4641" y="3564"/>
                    </a:lnTo>
                    <a:lnTo>
                      <a:pt x="4650" y="3583"/>
                    </a:lnTo>
                    <a:lnTo>
                      <a:pt x="4659" y="3601"/>
                    </a:lnTo>
                    <a:lnTo>
                      <a:pt x="4667" y="3620"/>
                    </a:lnTo>
                    <a:lnTo>
                      <a:pt x="4676" y="3640"/>
                    </a:lnTo>
                    <a:lnTo>
                      <a:pt x="4681" y="3658"/>
                    </a:lnTo>
                    <a:lnTo>
                      <a:pt x="4681" y="3677"/>
                    </a:lnTo>
                    <a:lnTo>
                      <a:pt x="4683" y="3786"/>
                    </a:lnTo>
                    <a:lnTo>
                      <a:pt x="4686" y="3924"/>
                    </a:lnTo>
                    <a:lnTo>
                      <a:pt x="4689" y="4056"/>
                    </a:lnTo>
                    <a:lnTo>
                      <a:pt x="5719" y="4056"/>
                    </a:lnTo>
                    <a:lnTo>
                      <a:pt x="5719" y="4000"/>
                    </a:lnTo>
                    <a:lnTo>
                      <a:pt x="5719" y="3935"/>
                    </a:lnTo>
                    <a:lnTo>
                      <a:pt x="5716" y="3796"/>
                    </a:lnTo>
                    <a:lnTo>
                      <a:pt x="5713" y="3662"/>
                    </a:lnTo>
                    <a:lnTo>
                      <a:pt x="5712" y="3558"/>
                    </a:lnTo>
                    <a:lnTo>
                      <a:pt x="5706" y="3544"/>
                    </a:lnTo>
                    <a:lnTo>
                      <a:pt x="5700" y="3531"/>
                    </a:lnTo>
                    <a:lnTo>
                      <a:pt x="5694" y="3518"/>
                    </a:lnTo>
                    <a:lnTo>
                      <a:pt x="5686" y="3506"/>
                    </a:lnTo>
                    <a:lnTo>
                      <a:pt x="5678" y="3494"/>
                    </a:lnTo>
                    <a:lnTo>
                      <a:pt x="5670" y="3483"/>
                    </a:lnTo>
                    <a:lnTo>
                      <a:pt x="5661" y="3473"/>
                    </a:lnTo>
                    <a:lnTo>
                      <a:pt x="5650" y="3463"/>
                    </a:lnTo>
                    <a:lnTo>
                      <a:pt x="5640" y="3454"/>
                    </a:lnTo>
                    <a:lnTo>
                      <a:pt x="5629" y="3445"/>
                    </a:lnTo>
                    <a:lnTo>
                      <a:pt x="5618" y="3437"/>
                    </a:lnTo>
                    <a:lnTo>
                      <a:pt x="5607" y="3430"/>
                    </a:lnTo>
                    <a:lnTo>
                      <a:pt x="5583" y="3414"/>
                    </a:lnTo>
                    <a:lnTo>
                      <a:pt x="5556" y="3402"/>
                    </a:lnTo>
                    <a:lnTo>
                      <a:pt x="5530" y="3390"/>
                    </a:lnTo>
                    <a:lnTo>
                      <a:pt x="5501" y="3379"/>
                    </a:lnTo>
                    <a:lnTo>
                      <a:pt x="5445" y="3358"/>
                    </a:lnTo>
                    <a:lnTo>
                      <a:pt x="5386" y="3337"/>
                    </a:lnTo>
                    <a:lnTo>
                      <a:pt x="5357" y="3327"/>
                    </a:lnTo>
                    <a:lnTo>
                      <a:pt x="5329" y="3316"/>
                    </a:lnTo>
                    <a:close/>
                    <a:moveTo>
                      <a:pt x="6518" y="3416"/>
                    </a:moveTo>
                    <a:lnTo>
                      <a:pt x="6518" y="3416"/>
                    </a:lnTo>
                    <a:lnTo>
                      <a:pt x="6515" y="3406"/>
                    </a:lnTo>
                    <a:lnTo>
                      <a:pt x="6510" y="3397"/>
                    </a:lnTo>
                    <a:lnTo>
                      <a:pt x="6506" y="3388"/>
                    </a:lnTo>
                    <a:lnTo>
                      <a:pt x="6501" y="3380"/>
                    </a:lnTo>
                    <a:lnTo>
                      <a:pt x="6488" y="3364"/>
                    </a:lnTo>
                    <a:lnTo>
                      <a:pt x="6475" y="3350"/>
                    </a:lnTo>
                    <a:lnTo>
                      <a:pt x="6460" y="3337"/>
                    </a:lnTo>
                    <a:lnTo>
                      <a:pt x="6445" y="3326"/>
                    </a:lnTo>
                    <a:lnTo>
                      <a:pt x="6428" y="3316"/>
                    </a:lnTo>
                    <a:lnTo>
                      <a:pt x="6409" y="3307"/>
                    </a:lnTo>
                    <a:lnTo>
                      <a:pt x="6391" y="3299"/>
                    </a:lnTo>
                    <a:lnTo>
                      <a:pt x="6372" y="3292"/>
                    </a:lnTo>
                    <a:lnTo>
                      <a:pt x="6331" y="3276"/>
                    </a:lnTo>
                    <a:lnTo>
                      <a:pt x="6291" y="3262"/>
                    </a:lnTo>
                    <a:lnTo>
                      <a:pt x="6270" y="3255"/>
                    </a:lnTo>
                    <a:lnTo>
                      <a:pt x="6251" y="3247"/>
                    </a:lnTo>
                    <a:lnTo>
                      <a:pt x="6073" y="3171"/>
                    </a:lnTo>
                    <a:lnTo>
                      <a:pt x="5982" y="3132"/>
                    </a:lnTo>
                    <a:lnTo>
                      <a:pt x="5894" y="3096"/>
                    </a:lnTo>
                    <a:lnTo>
                      <a:pt x="5796" y="3068"/>
                    </a:lnTo>
                    <a:lnTo>
                      <a:pt x="5788" y="3063"/>
                    </a:lnTo>
                    <a:lnTo>
                      <a:pt x="5781" y="3056"/>
                    </a:lnTo>
                    <a:lnTo>
                      <a:pt x="5774" y="3048"/>
                    </a:lnTo>
                    <a:lnTo>
                      <a:pt x="5767" y="3039"/>
                    </a:lnTo>
                    <a:lnTo>
                      <a:pt x="5753" y="3018"/>
                    </a:lnTo>
                    <a:lnTo>
                      <a:pt x="5740" y="2995"/>
                    </a:lnTo>
                    <a:lnTo>
                      <a:pt x="5728" y="2971"/>
                    </a:lnTo>
                    <a:lnTo>
                      <a:pt x="5716" y="2948"/>
                    </a:lnTo>
                    <a:lnTo>
                      <a:pt x="5697" y="2908"/>
                    </a:lnTo>
                    <a:lnTo>
                      <a:pt x="5635" y="2899"/>
                    </a:lnTo>
                    <a:lnTo>
                      <a:pt x="5636" y="2887"/>
                    </a:lnTo>
                    <a:lnTo>
                      <a:pt x="5638" y="2877"/>
                    </a:lnTo>
                    <a:lnTo>
                      <a:pt x="5640" y="2867"/>
                    </a:lnTo>
                    <a:lnTo>
                      <a:pt x="5643" y="2858"/>
                    </a:lnTo>
                    <a:lnTo>
                      <a:pt x="5647" y="2850"/>
                    </a:lnTo>
                    <a:lnTo>
                      <a:pt x="5652" y="2843"/>
                    </a:lnTo>
                    <a:lnTo>
                      <a:pt x="5662" y="2831"/>
                    </a:lnTo>
                    <a:lnTo>
                      <a:pt x="5671" y="2819"/>
                    </a:lnTo>
                    <a:lnTo>
                      <a:pt x="5681" y="2807"/>
                    </a:lnTo>
                    <a:lnTo>
                      <a:pt x="5686" y="2800"/>
                    </a:lnTo>
                    <a:lnTo>
                      <a:pt x="5690" y="2792"/>
                    </a:lnTo>
                    <a:lnTo>
                      <a:pt x="5694" y="2783"/>
                    </a:lnTo>
                    <a:lnTo>
                      <a:pt x="5697" y="2774"/>
                    </a:lnTo>
                    <a:lnTo>
                      <a:pt x="5700" y="2765"/>
                    </a:lnTo>
                    <a:lnTo>
                      <a:pt x="5702" y="2756"/>
                    </a:lnTo>
                    <a:lnTo>
                      <a:pt x="5704" y="2738"/>
                    </a:lnTo>
                    <a:lnTo>
                      <a:pt x="5706" y="2698"/>
                    </a:lnTo>
                    <a:lnTo>
                      <a:pt x="5708" y="2679"/>
                    </a:lnTo>
                    <a:lnTo>
                      <a:pt x="5710" y="2660"/>
                    </a:lnTo>
                    <a:lnTo>
                      <a:pt x="5712" y="2650"/>
                    </a:lnTo>
                    <a:lnTo>
                      <a:pt x="5715" y="2642"/>
                    </a:lnTo>
                    <a:lnTo>
                      <a:pt x="5718" y="2633"/>
                    </a:lnTo>
                    <a:lnTo>
                      <a:pt x="5723" y="2625"/>
                    </a:lnTo>
                    <a:lnTo>
                      <a:pt x="5726" y="2620"/>
                    </a:lnTo>
                    <a:lnTo>
                      <a:pt x="5730" y="2615"/>
                    </a:lnTo>
                    <a:lnTo>
                      <a:pt x="5738" y="2608"/>
                    </a:lnTo>
                    <a:lnTo>
                      <a:pt x="5747" y="2601"/>
                    </a:lnTo>
                    <a:lnTo>
                      <a:pt x="5757" y="2596"/>
                    </a:lnTo>
                    <a:lnTo>
                      <a:pt x="5767" y="2591"/>
                    </a:lnTo>
                    <a:lnTo>
                      <a:pt x="5777" y="2585"/>
                    </a:lnTo>
                    <a:lnTo>
                      <a:pt x="5785" y="2578"/>
                    </a:lnTo>
                    <a:lnTo>
                      <a:pt x="5789" y="2574"/>
                    </a:lnTo>
                    <a:lnTo>
                      <a:pt x="5794" y="2569"/>
                    </a:lnTo>
                    <a:lnTo>
                      <a:pt x="5800" y="2560"/>
                    </a:lnTo>
                    <a:lnTo>
                      <a:pt x="5805" y="2549"/>
                    </a:lnTo>
                    <a:lnTo>
                      <a:pt x="5810" y="2538"/>
                    </a:lnTo>
                    <a:lnTo>
                      <a:pt x="5814" y="2526"/>
                    </a:lnTo>
                    <a:lnTo>
                      <a:pt x="5821" y="2500"/>
                    </a:lnTo>
                    <a:lnTo>
                      <a:pt x="5826" y="2478"/>
                    </a:lnTo>
                    <a:lnTo>
                      <a:pt x="5830" y="2458"/>
                    </a:lnTo>
                    <a:lnTo>
                      <a:pt x="5832" y="2435"/>
                    </a:lnTo>
                    <a:lnTo>
                      <a:pt x="5835" y="2413"/>
                    </a:lnTo>
                    <a:lnTo>
                      <a:pt x="5835" y="2391"/>
                    </a:lnTo>
                    <a:lnTo>
                      <a:pt x="5835" y="2367"/>
                    </a:lnTo>
                    <a:lnTo>
                      <a:pt x="5832" y="2345"/>
                    </a:lnTo>
                    <a:lnTo>
                      <a:pt x="5830" y="2334"/>
                    </a:lnTo>
                    <a:lnTo>
                      <a:pt x="5827" y="2324"/>
                    </a:lnTo>
                    <a:lnTo>
                      <a:pt x="5823" y="2314"/>
                    </a:lnTo>
                    <a:lnTo>
                      <a:pt x="5819" y="2304"/>
                    </a:lnTo>
                    <a:lnTo>
                      <a:pt x="5810" y="2285"/>
                    </a:lnTo>
                    <a:lnTo>
                      <a:pt x="5802" y="2272"/>
                    </a:lnTo>
                    <a:lnTo>
                      <a:pt x="5799" y="2265"/>
                    </a:lnTo>
                    <a:lnTo>
                      <a:pt x="5797" y="2257"/>
                    </a:lnTo>
                    <a:lnTo>
                      <a:pt x="5794" y="2248"/>
                    </a:lnTo>
                    <a:lnTo>
                      <a:pt x="5793" y="2236"/>
                    </a:lnTo>
                    <a:lnTo>
                      <a:pt x="5792" y="2215"/>
                    </a:lnTo>
                    <a:lnTo>
                      <a:pt x="5793" y="2188"/>
                    </a:lnTo>
                    <a:lnTo>
                      <a:pt x="5795" y="2156"/>
                    </a:lnTo>
                    <a:lnTo>
                      <a:pt x="5797" y="2123"/>
                    </a:lnTo>
                    <a:lnTo>
                      <a:pt x="5803" y="2060"/>
                    </a:lnTo>
                    <a:lnTo>
                      <a:pt x="5806" y="2020"/>
                    </a:lnTo>
                    <a:lnTo>
                      <a:pt x="5807" y="1961"/>
                    </a:lnTo>
                    <a:lnTo>
                      <a:pt x="5806" y="1932"/>
                    </a:lnTo>
                    <a:lnTo>
                      <a:pt x="5804" y="1904"/>
                    </a:lnTo>
                    <a:lnTo>
                      <a:pt x="5802" y="1876"/>
                    </a:lnTo>
                    <a:lnTo>
                      <a:pt x="5798" y="1848"/>
                    </a:lnTo>
                    <a:lnTo>
                      <a:pt x="5793" y="1820"/>
                    </a:lnTo>
                    <a:lnTo>
                      <a:pt x="5786" y="1790"/>
                    </a:lnTo>
                    <a:lnTo>
                      <a:pt x="5782" y="1779"/>
                    </a:lnTo>
                    <a:lnTo>
                      <a:pt x="5777" y="1767"/>
                    </a:lnTo>
                    <a:lnTo>
                      <a:pt x="5770" y="1753"/>
                    </a:lnTo>
                    <a:lnTo>
                      <a:pt x="5761" y="1738"/>
                    </a:lnTo>
                    <a:lnTo>
                      <a:pt x="5751" y="1722"/>
                    </a:lnTo>
                    <a:lnTo>
                      <a:pt x="5746" y="1716"/>
                    </a:lnTo>
                    <a:lnTo>
                      <a:pt x="5740" y="1709"/>
                    </a:lnTo>
                    <a:lnTo>
                      <a:pt x="5733" y="1704"/>
                    </a:lnTo>
                    <a:lnTo>
                      <a:pt x="5727" y="1700"/>
                    </a:lnTo>
                    <a:lnTo>
                      <a:pt x="5654" y="1687"/>
                    </a:lnTo>
                    <a:lnTo>
                      <a:pt x="5609" y="1645"/>
                    </a:lnTo>
                    <a:lnTo>
                      <a:pt x="5592" y="1635"/>
                    </a:lnTo>
                    <a:lnTo>
                      <a:pt x="5574" y="1626"/>
                    </a:lnTo>
                    <a:lnTo>
                      <a:pt x="5557" y="1619"/>
                    </a:lnTo>
                    <a:lnTo>
                      <a:pt x="5540" y="1612"/>
                    </a:lnTo>
                    <a:lnTo>
                      <a:pt x="5523" y="1606"/>
                    </a:lnTo>
                    <a:lnTo>
                      <a:pt x="5505" y="1601"/>
                    </a:lnTo>
                    <a:lnTo>
                      <a:pt x="5488" y="1597"/>
                    </a:lnTo>
                    <a:lnTo>
                      <a:pt x="5471" y="1593"/>
                    </a:lnTo>
                    <a:lnTo>
                      <a:pt x="5454" y="1590"/>
                    </a:lnTo>
                    <a:lnTo>
                      <a:pt x="5437" y="1589"/>
                    </a:lnTo>
                    <a:lnTo>
                      <a:pt x="5420" y="1588"/>
                    </a:lnTo>
                    <a:lnTo>
                      <a:pt x="5404" y="1587"/>
                    </a:lnTo>
                    <a:lnTo>
                      <a:pt x="5371" y="1588"/>
                    </a:lnTo>
                    <a:lnTo>
                      <a:pt x="5339" y="1591"/>
                    </a:lnTo>
                    <a:lnTo>
                      <a:pt x="5308" y="1597"/>
                    </a:lnTo>
                    <a:lnTo>
                      <a:pt x="5277" y="1603"/>
                    </a:lnTo>
                    <a:lnTo>
                      <a:pt x="5249" y="1611"/>
                    </a:lnTo>
                    <a:lnTo>
                      <a:pt x="5221" y="1619"/>
                    </a:lnTo>
                    <a:lnTo>
                      <a:pt x="5195" y="1628"/>
                    </a:lnTo>
                    <a:lnTo>
                      <a:pt x="5171" y="1637"/>
                    </a:lnTo>
                    <a:lnTo>
                      <a:pt x="5127" y="1654"/>
                    </a:lnTo>
                    <a:lnTo>
                      <a:pt x="5114" y="1659"/>
                    </a:lnTo>
                    <a:lnTo>
                      <a:pt x="5100" y="1665"/>
                    </a:lnTo>
                    <a:lnTo>
                      <a:pt x="5086" y="1672"/>
                    </a:lnTo>
                    <a:lnTo>
                      <a:pt x="5073" y="1680"/>
                    </a:lnTo>
                    <a:lnTo>
                      <a:pt x="5061" y="1689"/>
                    </a:lnTo>
                    <a:lnTo>
                      <a:pt x="5049" y="1698"/>
                    </a:lnTo>
                    <a:lnTo>
                      <a:pt x="5038" y="1709"/>
                    </a:lnTo>
                    <a:lnTo>
                      <a:pt x="5027" y="1720"/>
                    </a:lnTo>
                    <a:lnTo>
                      <a:pt x="5015" y="1732"/>
                    </a:lnTo>
                    <a:lnTo>
                      <a:pt x="5005" y="1746"/>
                    </a:lnTo>
                    <a:lnTo>
                      <a:pt x="4996" y="1760"/>
                    </a:lnTo>
                    <a:lnTo>
                      <a:pt x="4987" y="1775"/>
                    </a:lnTo>
                    <a:lnTo>
                      <a:pt x="4979" y="1790"/>
                    </a:lnTo>
                    <a:lnTo>
                      <a:pt x="4971" y="1806"/>
                    </a:lnTo>
                    <a:lnTo>
                      <a:pt x="4963" y="1825"/>
                    </a:lnTo>
                    <a:lnTo>
                      <a:pt x="4957" y="1842"/>
                    </a:lnTo>
                    <a:lnTo>
                      <a:pt x="4951" y="1861"/>
                    </a:lnTo>
                    <a:lnTo>
                      <a:pt x="4944" y="1881"/>
                    </a:lnTo>
                    <a:lnTo>
                      <a:pt x="4940" y="1901"/>
                    </a:lnTo>
                    <a:lnTo>
                      <a:pt x="4936" y="1922"/>
                    </a:lnTo>
                    <a:lnTo>
                      <a:pt x="4932" y="1944"/>
                    </a:lnTo>
                    <a:lnTo>
                      <a:pt x="4930" y="1967"/>
                    </a:lnTo>
                    <a:lnTo>
                      <a:pt x="4928" y="1990"/>
                    </a:lnTo>
                    <a:lnTo>
                      <a:pt x="4927" y="2014"/>
                    </a:lnTo>
                    <a:lnTo>
                      <a:pt x="4927" y="2039"/>
                    </a:lnTo>
                    <a:lnTo>
                      <a:pt x="4927" y="2064"/>
                    </a:lnTo>
                    <a:lnTo>
                      <a:pt x="4928" y="2091"/>
                    </a:lnTo>
                    <a:lnTo>
                      <a:pt x="4930" y="2117"/>
                    </a:lnTo>
                    <a:lnTo>
                      <a:pt x="4933" y="2144"/>
                    </a:lnTo>
                    <a:lnTo>
                      <a:pt x="4937" y="2173"/>
                    </a:lnTo>
                    <a:lnTo>
                      <a:pt x="4942" y="2201"/>
                    </a:lnTo>
                    <a:lnTo>
                      <a:pt x="4948" y="2231"/>
                    </a:lnTo>
                    <a:lnTo>
                      <a:pt x="4949" y="2240"/>
                    </a:lnTo>
                    <a:lnTo>
                      <a:pt x="4951" y="2249"/>
                    </a:lnTo>
                    <a:lnTo>
                      <a:pt x="4949" y="2258"/>
                    </a:lnTo>
                    <a:lnTo>
                      <a:pt x="4948" y="2265"/>
                    </a:lnTo>
                    <a:lnTo>
                      <a:pt x="4946" y="2273"/>
                    </a:lnTo>
                    <a:lnTo>
                      <a:pt x="4944" y="2280"/>
                    </a:lnTo>
                    <a:lnTo>
                      <a:pt x="4938" y="2292"/>
                    </a:lnTo>
                    <a:lnTo>
                      <a:pt x="4931" y="2305"/>
                    </a:lnTo>
                    <a:lnTo>
                      <a:pt x="4926" y="2316"/>
                    </a:lnTo>
                    <a:lnTo>
                      <a:pt x="4922" y="2327"/>
                    </a:lnTo>
                    <a:lnTo>
                      <a:pt x="4921" y="2332"/>
                    </a:lnTo>
                    <a:lnTo>
                      <a:pt x="4921" y="2337"/>
                    </a:lnTo>
                    <a:lnTo>
                      <a:pt x="4926" y="2399"/>
                    </a:lnTo>
                    <a:lnTo>
                      <a:pt x="4929" y="2436"/>
                    </a:lnTo>
                    <a:lnTo>
                      <a:pt x="4934" y="2475"/>
                    </a:lnTo>
                    <a:lnTo>
                      <a:pt x="4938" y="2494"/>
                    </a:lnTo>
                    <a:lnTo>
                      <a:pt x="4942" y="2513"/>
                    </a:lnTo>
                    <a:lnTo>
                      <a:pt x="4947" y="2530"/>
                    </a:lnTo>
                    <a:lnTo>
                      <a:pt x="4954" y="2546"/>
                    </a:lnTo>
                    <a:lnTo>
                      <a:pt x="4961" y="2561"/>
                    </a:lnTo>
                    <a:lnTo>
                      <a:pt x="4969" y="2574"/>
                    </a:lnTo>
                    <a:lnTo>
                      <a:pt x="4974" y="2579"/>
                    </a:lnTo>
                    <a:lnTo>
                      <a:pt x="4978" y="2585"/>
                    </a:lnTo>
                    <a:lnTo>
                      <a:pt x="4984" y="2590"/>
                    </a:lnTo>
                    <a:lnTo>
                      <a:pt x="4989" y="2594"/>
                    </a:lnTo>
                    <a:lnTo>
                      <a:pt x="4999" y="2597"/>
                    </a:lnTo>
                    <a:lnTo>
                      <a:pt x="5015" y="2602"/>
                    </a:lnTo>
                    <a:lnTo>
                      <a:pt x="5031" y="2605"/>
                    </a:lnTo>
                    <a:lnTo>
                      <a:pt x="5036" y="2606"/>
                    </a:lnTo>
                    <a:lnTo>
                      <a:pt x="5038" y="2605"/>
                    </a:lnTo>
                    <a:lnTo>
                      <a:pt x="5055" y="2792"/>
                    </a:lnTo>
                    <a:lnTo>
                      <a:pt x="5058" y="2800"/>
                    </a:lnTo>
                    <a:lnTo>
                      <a:pt x="5062" y="2806"/>
                    </a:lnTo>
                    <a:lnTo>
                      <a:pt x="5070" y="2818"/>
                    </a:lnTo>
                    <a:lnTo>
                      <a:pt x="5078" y="2828"/>
                    </a:lnTo>
                    <a:lnTo>
                      <a:pt x="5087" y="2838"/>
                    </a:lnTo>
                    <a:lnTo>
                      <a:pt x="5097" y="2849"/>
                    </a:lnTo>
                    <a:lnTo>
                      <a:pt x="5105" y="2861"/>
                    </a:lnTo>
                    <a:lnTo>
                      <a:pt x="5109" y="2869"/>
                    </a:lnTo>
                    <a:lnTo>
                      <a:pt x="5112" y="2877"/>
                    </a:lnTo>
                    <a:lnTo>
                      <a:pt x="5115" y="2887"/>
                    </a:lnTo>
                    <a:lnTo>
                      <a:pt x="5117" y="2897"/>
                    </a:lnTo>
                    <a:lnTo>
                      <a:pt x="5071" y="2908"/>
                    </a:lnTo>
                    <a:lnTo>
                      <a:pt x="5055" y="2942"/>
                    </a:lnTo>
                    <a:lnTo>
                      <a:pt x="5036" y="2980"/>
                    </a:lnTo>
                    <a:lnTo>
                      <a:pt x="5026" y="3000"/>
                    </a:lnTo>
                    <a:lnTo>
                      <a:pt x="5014" y="3020"/>
                    </a:lnTo>
                    <a:lnTo>
                      <a:pt x="5002" y="3037"/>
                    </a:lnTo>
                    <a:lnTo>
                      <a:pt x="4990" y="3052"/>
                    </a:lnTo>
                    <a:lnTo>
                      <a:pt x="5169" y="3128"/>
                    </a:lnTo>
                    <a:lnTo>
                      <a:pt x="5371" y="3214"/>
                    </a:lnTo>
                    <a:lnTo>
                      <a:pt x="5394" y="3224"/>
                    </a:lnTo>
                    <a:lnTo>
                      <a:pt x="5417" y="3233"/>
                    </a:lnTo>
                    <a:lnTo>
                      <a:pt x="5467" y="3250"/>
                    </a:lnTo>
                    <a:lnTo>
                      <a:pt x="5517" y="3267"/>
                    </a:lnTo>
                    <a:lnTo>
                      <a:pt x="5542" y="3277"/>
                    </a:lnTo>
                    <a:lnTo>
                      <a:pt x="5567" y="3287"/>
                    </a:lnTo>
                    <a:lnTo>
                      <a:pt x="5593" y="3299"/>
                    </a:lnTo>
                    <a:lnTo>
                      <a:pt x="5618" y="3311"/>
                    </a:lnTo>
                    <a:lnTo>
                      <a:pt x="5642" y="3324"/>
                    </a:lnTo>
                    <a:lnTo>
                      <a:pt x="5667" y="3338"/>
                    </a:lnTo>
                    <a:lnTo>
                      <a:pt x="5690" y="3354"/>
                    </a:lnTo>
                    <a:lnTo>
                      <a:pt x="5712" y="3373"/>
                    </a:lnTo>
                    <a:lnTo>
                      <a:pt x="5734" y="3392"/>
                    </a:lnTo>
                    <a:lnTo>
                      <a:pt x="5744" y="3402"/>
                    </a:lnTo>
                    <a:lnTo>
                      <a:pt x="5754" y="3413"/>
                    </a:lnTo>
                    <a:lnTo>
                      <a:pt x="5763" y="3425"/>
                    </a:lnTo>
                    <a:lnTo>
                      <a:pt x="5772" y="3438"/>
                    </a:lnTo>
                    <a:lnTo>
                      <a:pt x="5780" y="3450"/>
                    </a:lnTo>
                    <a:lnTo>
                      <a:pt x="5788" y="3463"/>
                    </a:lnTo>
                    <a:lnTo>
                      <a:pt x="5796" y="3477"/>
                    </a:lnTo>
                    <a:lnTo>
                      <a:pt x="5803" y="3491"/>
                    </a:lnTo>
                    <a:lnTo>
                      <a:pt x="5810" y="3507"/>
                    </a:lnTo>
                    <a:lnTo>
                      <a:pt x="5815" y="3523"/>
                    </a:lnTo>
                    <a:lnTo>
                      <a:pt x="5821" y="3540"/>
                    </a:lnTo>
                    <a:lnTo>
                      <a:pt x="5821" y="3558"/>
                    </a:lnTo>
                    <a:lnTo>
                      <a:pt x="5822" y="3635"/>
                    </a:lnTo>
                    <a:lnTo>
                      <a:pt x="5824" y="3733"/>
                    </a:lnTo>
                    <a:lnTo>
                      <a:pt x="5825" y="3764"/>
                    </a:lnTo>
                    <a:lnTo>
                      <a:pt x="6523" y="3764"/>
                    </a:lnTo>
                    <a:lnTo>
                      <a:pt x="6524" y="3725"/>
                    </a:lnTo>
                    <a:lnTo>
                      <a:pt x="6524" y="3679"/>
                    </a:lnTo>
                    <a:lnTo>
                      <a:pt x="6522" y="3582"/>
                    </a:lnTo>
                    <a:lnTo>
                      <a:pt x="6519" y="3488"/>
                    </a:lnTo>
                    <a:lnTo>
                      <a:pt x="6518" y="34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contourW="6350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42" name="文本框 173"/>
            <p:cNvSpPr txBox="1"/>
            <p:nvPr/>
          </p:nvSpPr>
          <p:spPr>
            <a:xfrm>
              <a:off x="3494" y="3396"/>
              <a:ext cx="2160" cy="886"/>
            </a:xfrm>
            <a:prstGeom prst="rect">
              <a:avLst/>
            </a:prstGeom>
            <a:solidFill>
              <a:schemeClr val="accent4"/>
            </a:solidFill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 contourW="6350"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u="sng" dirty="0"/>
                <a:t>报告</a:t>
              </a:r>
            </a:p>
          </p:txBody>
        </p:sp>
      </p:grpSp>
      <p:grpSp>
        <p:nvGrpSpPr>
          <p:cNvPr id="452" name="打分"/>
          <p:cNvGrpSpPr/>
          <p:nvPr/>
        </p:nvGrpSpPr>
        <p:grpSpPr>
          <a:xfrm>
            <a:off x="3017520" y="2878281"/>
            <a:ext cx="1737360" cy="883920"/>
            <a:chOff x="4752" y="3648"/>
            <a:chExt cx="2736" cy="1392"/>
          </a:xfrm>
        </p:grpSpPr>
        <p:sp>
          <p:nvSpPr>
            <p:cNvPr id="453" name="云形标注 452"/>
            <p:cNvSpPr/>
            <p:nvPr/>
          </p:nvSpPr>
          <p:spPr>
            <a:xfrm>
              <a:off x="4752" y="3648"/>
              <a:ext cx="2736" cy="1392"/>
            </a:xfrm>
            <a:prstGeom prst="cloudCallout">
              <a:avLst/>
            </a:prstGeom>
            <a:noFill/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文本框 176"/>
            <p:cNvSpPr txBox="1"/>
            <p:nvPr/>
          </p:nvSpPr>
          <p:spPr>
            <a:xfrm>
              <a:off x="4970" y="4071"/>
              <a:ext cx="22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打分</a:t>
              </a:r>
            </a:p>
          </p:txBody>
        </p:sp>
      </p:grpSp>
      <p:grpSp>
        <p:nvGrpSpPr>
          <p:cNvPr id="455" name="成绩"/>
          <p:cNvGrpSpPr/>
          <p:nvPr/>
        </p:nvGrpSpPr>
        <p:grpSpPr>
          <a:xfrm>
            <a:off x="5133231" y="1312069"/>
            <a:ext cx="3788410" cy="5487670"/>
            <a:chOff x="7478" y="909"/>
            <a:chExt cx="5717" cy="9230"/>
          </a:xfrm>
        </p:grpSpPr>
        <p:grpSp>
          <p:nvGrpSpPr>
            <p:cNvPr id="456" name="组合 455"/>
            <p:cNvGrpSpPr/>
            <p:nvPr/>
          </p:nvGrpSpPr>
          <p:grpSpPr>
            <a:xfrm>
              <a:off x="7478" y="909"/>
              <a:ext cx="5717" cy="9230"/>
              <a:chOff x="4182071" y="1042706"/>
              <a:chExt cx="3630578" cy="5191126"/>
            </a:xfrm>
          </p:grpSpPr>
          <p:grpSp>
            <p:nvGrpSpPr>
              <p:cNvPr id="460" name="Group 49"/>
              <p:cNvGrpSpPr>
                <a:grpSpLocks noChangeAspect="1"/>
              </p:cNvGrpSpPr>
              <p:nvPr/>
            </p:nvGrpSpPr>
            <p:grpSpPr bwMode="auto">
              <a:xfrm>
                <a:off x="4182071" y="1042706"/>
                <a:ext cx="3619322" cy="5191126"/>
                <a:chOff x="2766" y="689"/>
                <a:chExt cx="2410" cy="3270"/>
              </a:xfrm>
            </p:grpSpPr>
            <p:sp>
              <p:nvSpPr>
                <p:cNvPr id="470" name="AutoShape 48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86" y="711"/>
                  <a:ext cx="2390" cy="30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ea typeface="微软雅黑" panose="020B0503020204020204" charset="-122"/>
                  </a:endParaRPr>
                </a:p>
              </p:txBody>
            </p:sp>
            <p:sp>
              <p:nvSpPr>
                <p:cNvPr id="471" name="Freeform 50"/>
                <p:cNvSpPr/>
                <p:nvPr/>
              </p:nvSpPr>
              <p:spPr bwMode="auto">
                <a:xfrm>
                  <a:off x="2766" y="689"/>
                  <a:ext cx="2410" cy="3270"/>
                </a:xfrm>
                <a:custGeom>
                  <a:avLst/>
                  <a:gdLst>
                    <a:gd name="T0" fmla="*/ 1753 w 2410"/>
                    <a:gd name="T1" fmla="*/ 757 h 3049"/>
                    <a:gd name="T2" fmla="*/ 1753 w 2410"/>
                    <a:gd name="T3" fmla="*/ 0 h 3049"/>
                    <a:gd name="T4" fmla="*/ 0 w 2410"/>
                    <a:gd name="T5" fmla="*/ 0 h 3049"/>
                    <a:gd name="T6" fmla="*/ 0 w 2410"/>
                    <a:gd name="T7" fmla="*/ 3049 h 3049"/>
                    <a:gd name="T8" fmla="*/ 2410 w 2410"/>
                    <a:gd name="T9" fmla="*/ 3049 h 3049"/>
                    <a:gd name="T10" fmla="*/ 2410 w 2410"/>
                    <a:gd name="T11" fmla="*/ 757 h 3049"/>
                    <a:gd name="T12" fmla="*/ 1753 w 2410"/>
                    <a:gd name="T13" fmla="*/ 757 h 3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10" h="3049">
                      <a:moveTo>
                        <a:pt x="1753" y="757"/>
                      </a:moveTo>
                      <a:lnTo>
                        <a:pt x="1753" y="0"/>
                      </a:lnTo>
                      <a:lnTo>
                        <a:pt x="0" y="0"/>
                      </a:lnTo>
                      <a:lnTo>
                        <a:pt x="0" y="3049"/>
                      </a:lnTo>
                      <a:lnTo>
                        <a:pt x="2410" y="3049"/>
                      </a:lnTo>
                      <a:lnTo>
                        <a:pt x="2410" y="757"/>
                      </a:lnTo>
                      <a:lnTo>
                        <a:pt x="1753" y="7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 dirty="0"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461" name="TextBox 280"/>
              <p:cNvSpPr txBox="1"/>
              <p:nvPr/>
            </p:nvSpPr>
            <p:spPr>
              <a:xfrm>
                <a:off x="5254944" y="1355641"/>
                <a:ext cx="1432065" cy="43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ea typeface="微软雅黑" panose="020B0503020204020204" charset="-122"/>
                  </a:rPr>
                  <a:t>成绩</a:t>
                </a:r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4737629" y="1913075"/>
                <a:ext cx="2389650" cy="31441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项目名称：探究生活</a:t>
                </a:r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4737629" y="2318183"/>
                <a:ext cx="2389650" cy="2695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分数：</a:t>
                </a:r>
                <a:r>
                  <a:rPr lang="en-US" altLang="zh-CN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88</a:t>
                </a:r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4765636" y="4299186"/>
                <a:ext cx="2303779" cy="3143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语言表达：</a:t>
                </a:r>
                <a:r>
                  <a:rPr lang="en-US" altLang="zh-CN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78</a:t>
                </a:r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4758651" y="5643960"/>
                <a:ext cx="2309494" cy="3605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沟通能力：</a:t>
                </a:r>
                <a:r>
                  <a:rPr lang="en-US" altLang="zh-CN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83</a:t>
                </a:r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4758651" y="5145083"/>
                <a:ext cx="2309494" cy="3773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学习能力：</a:t>
                </a:r>
                <a:r>
                  <a:rPr lang="en-US" altLang="zh-CN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79</a:t>
                </a:r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4758651" y="4741820"/>
                <a:ext cx="2309494" cy="30315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团队合作：</a:t>
                </a:r>
                <a:r>
                  <a:rPr lang="en-US" altLang="zh-CN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69</a:t>
                </a:r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分</a:t>
                </a:r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4765636" y="3853178"/>
                <a:ext cx="1203325" cy="26543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综合素质：</a:t>
                </a:r>
              </a:p>
            </p:txBody>
          </p:sp>
          <p:sp>
            <p:nvSpPr>
              <p:cNvPr id="469" name="Freeform 51"/>
              <p:cNvSpPr/>
              <p:nvPr/>
            </p:nvSpPr>
            <p:spPr bwMode="auto">
              <a:xfrm>
                <a:off x="6825970" y="1043059"/>
                <a:ext cx="986679" cy="1201739"/>
              </a:xfrm>
              <a:custGeom>
                <a:avLst/>
                <a:gdLst>
                  <a:gd name="T0" fmla="*/ 0 w 657"/>
                  <a:gd name="T1" fmla="*/ 0 h 757"/>
                  <a:gd name="T2" fmla="*/ 0 w 657"/>
                  <a:gd name="T3" fmla="*/ 757 h 757"/>
                  <a:gd name="T4" fmla="*/ 657 w 657"/>
                  <a:gd name="T5" fmla="*/ 757 h 757"/>
                  <a:gd name="T6" fmla="*/ 0 w 657"/>
                  <a:gd name="T7" fmla="*/ 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7" h="757">
                    <a:moveTo>
                      <a:pt x="0" y="0"/>
                    </a:moveTo>
                    <a:lnTo>
                      <a:pt x="0" y="757"/>
                    </a:lnTo>
                    <a:lnTo>
                      <a:pt x="657" y="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 dirty="0">
                  <a:ea typeface="微软雅黑" panose="020B0503020204020204" charset="-122"/>
                </a:endParaRPr>
              </a:p>
            </p:txBody>
          </p:sp>
        </p:grpSp>
        <p:grpSp>
          <p:nvGrpSpPr>
            <p:cNvPr id="457" name="组合 456"/>
            <p:cNvGrpSpPr/>
            <p:nvPr/>
          </p:nvGrpSpPr>
          <p:grpSpPr>
            <a:xfrm>
              <a:off x="8374" y="3925"/>
              <a:ext cx="3742" cy="1707"/>
              <a:chOff x="8519" y="4620"/>
              <a:chExt cx="3742" cy="1488"/>
            </a:xfrm>
          </p:grpSpPr>
          <p:sp>
            <p:nvSpPr>
              <p:cNvPr id="458" name="矩形 457"/>
              <p:cNvSpPr/>
              <p:nvPr/>
            </p:nvSpPr>
            <p:spPr>
              <a:xfrm>
                <a:off x="8519" y="4620"/>
                <a:ext cx="3720" cy="14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文本框 194"/>
              <p:cNvSpPr txBox="1"/>
              <p:nvPr/>
            </p:nvSpPr>
            <p:spPr>
              <a:xfrm>
                <a:off x="8565" y="4703"/>
                <a:ext cx="3696" cy="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65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ea typeface="微软雅黑" panose="020B0503020204020204" charset="-122"/>
                  </a:rPr>
                  <a:t>评价：</a:t>
                </a:r>
              </a:p>
            </p:txBody>
          </p:sp>
        </p:grpSp>
      </p:grpSp>
      <p:sp>
        <p:nvSpPr>
          <p:cNvPr id="473" name="教师2"/>
          <p:cNvSpPr/>
          <p:nvPr/>
        </p:nvSpPr>
        <p:spPr bwMode="auto">
          <a:xfrm>
            <a:off x="4323397" y="2779013"/>
            <a:ext cx="1107440" cy="1070610"/>
          </a:xfrm>
          <a:custGeom>
            <a:avLst/>
            <a:gdLst>
              <a:gd name="T0" fmla="*/ 714858487 w 3746"/>
              <a:gd name="T1" fmla="*/ 582812132 h 3435"/>
              <a:gd name="T2" fmla="*/ 578584914 w 3746"/>
              <a:gd name="T3" fmla="*/ 702469979 h 3435"/>
              <a:gd name="T4" fmla="*/ 297492227 w 3746"/>
              <a:gd name="T5" fmla="*/ 712865271 h 3435"/>
              <a:gd name="T6" fmla="*/ 175538758 w 3746"/>
              <a:gd name="T7" fmla="*/ 461075515 h 3435"/>
              <a:gd name="T8" fmla="*/ 434689460 w 3746"/>
              <a:gd name="T9" fmla="*/ 74612703 h 3435"/>
              <a:gd name="T10" fmla="*/ 692454191 w 3746"/>
              <a:gd name="T11" fmla="*/ 442364662 h 3435"/>
              <a:gd name="T12" fmla="*/ 729872055 w 3746"/>
              <a:gd name="T13" fmla="*/ 485099367 h 3435"/>
              <a:gd name="T14" fmla="*/ 738417598 w 3746"/>
              <a:gd name="T15" fmla="*/ 354815521 h 3435"/>
              <a:gd name="T16" fmla="*/ 738879909 w 3746"/>
              <a:gd name="T17" fmla="*/ 235157674 h 3435"/>
              <a:gd name="T18" fmla="*/ 433534644 w 3746"/>
              <a:gd name="T19" fmla="*/ 32109186 h 3435"/>
              <a:gd name="T20" fmla="*/ 431917998 w 3746"/>
              <a:gd name="T21" fmla="*/ 32109186 h 3435"/>
              <a:gd name="T22" fmla="*/ 236977563 w 3746"/>
              <a:gd name="T23" fmla="*/ 89859100 h 3435"/>
              <a:gd name="T24" fmla="*/ 217575886 w 3746"/>
              <a:gd name="T25" fmla="*/ 103950036 h 3435"/>
              <a:gd name="T26" fmla="*/ 199559699 w 3746"/>
              <a:gd name="T27" fmla="*/ 119657847 h 3435"/>
              <a:gd name="T28" fmla="*/ 182929964 w 3746"/>
              <a:gd name="T29" fmla="*/ 136289930 h 3435"/>
              <a:gd name="T30" fmla="*/ 168147551 w 3746"/>
              <a:gd name="T31" fmla="*/ 154076992 h 3435"/>
              <a:gd name="T32" fmla="*/ 154982264 w 3746"/>
              <a:gd name="T33" fmla="*/ 173019032 h 3435"/>
              <a:gd name="T34" fmla="*/ 143433624 w 3746"/>
              <a:gd name="T35" fmla="*/ 192884864 h 3435"/>
              <a:gd name="T36" fmla="*/ 133963940 w 3746"/>
              <a:gd name="T37" fmla="*/ 213443779 h 3435"/>
              <a:gd name="T38" fmla="*/ 146898072 w 3746"/>
              <a:gd name="T39" fmla="*/ 242549924 h 3435"/>
              <a:gd name="T40" fmla="*/ 151055986 w 3746"/>
              <a:gd name="T41" fmla="*/ 477938305 h 3435"/>
              <a:gd name="T42" fmla="*/ 0 w 3746"/>
              <a:gd name="T43" fmla="*/ 361514688 h 3435"/>
              <a:gd name="T44" fmla="*/ 432148673 w 3746"/>
              <a:gd name="T45" fmla="*/ 0 h 3435"/>
              <a:gd name="T46" fmla="*/ 433303489 w 3746"/>
              <a:gd name="T47" fmla="*/ 0 h 3435"/>
              <a:gd name="T48" fmla="*/ 865221487 w 3746"/>
              <a:gd name="T49" fmla="*/ 361514688 h 3435"/>
              <a:gd name="T50" fmla="*/ 664737647 w 3746"/>
              <a:gd name="T51" fmla="*/ 377915582 h 3435"/>
              <a:gd name="T52" fmla="*/ 649031573 w 3746"/>
              <a:gd name="T53" fmla="*/ 372833771 h 3435"/>
              <a:gd name="T54" fmla="*/ 633325499 w 3746"/>
              <a:gd name="T55" fmla="*/ 366365792 h 3435"/>
              <a:gd name="T56" fmla="*/ 612537850 w 3746"/>
              <a:gd name="T57" fmla="*/ 355277416 h 3435"/>
              <a:gd name="T58" fmla="*/ 594522144 w 3746"/>
              <a:gd name="T59" fmla="*/ 343727626 h 3435"/>
              <a:gd name="T60" fmla="*/ 572579679 w 3746"/>
              <a:gd name="T61" fmla="*/ 325247481 h 3435"/>
              <a:gd name="T62" fmla="*/ 555488114 w 3746"/>
              <a:gd name="T63" fmla="*/ 306767816 h 3435"/>
              <a:gd name="T64" fmla="*/ 536317111 w 3746"/>
              <a:gd name="T65" fmla="*/ 278585462 h 3435"/>
              <a:gd name="T66" fmla="*/ 373943640 w 3746"/>
              <a:gd name="T67" fmla="*/ 395240748 h 3435"/>
              <a:gd name="T68" fmla="*/ 398888723 w 3746"/>
              <a:gd name="T69" fmla="*/ 252944735 h 3435"/>
              <a:gd name="T70" fmla="*/ 385030451 w 3746"/>
              <a:gd name="T71" fmla="*/ 276044797 h 3435"/>
              <a:gd name="T72" fmla="*/ 369093221 w 3746"/>
              <a:gd name="T73" fmla="*/ 298682482 h 3435"/>
              <a:gd name="T74" fmla="*/ 331675838 w 3746"/>
              <a:gd name="T75" fmla="*/ 341648375 h 3435"/>
              <a:gd name="T76" fmla="*/ 314121962 w 3746"/>
              <a:gd name="T77" fmla="*/ 358280458 h 3435"/>
              <a:gd name="T78" fmla="*/ 295644426 w 3746"/>
              <a:gd name="T79" fmla="*/ 374219457 h 3435"/>
              <a:gd name="T80" fmla="*/ 275087932 w 3746"/>
              <a:gd name="T81" fmla="*/ 390620352 h 3435"/>
              <a:gd name="T82" fmla="*/ 259150703 w 3746"/>
              <a:gd name="T83" fmla="*/ 401939435 h 3435"/>
              <a:gd name="T84" fmla="*/ 244137614 w 3746"/>
              <a:gd name="T85" fmla="*/ 412103539 h 3435"/>
              <a:gd name="T86" fmla="*/ 230510017 w 3746"/>
              <a:gd name="T87" fmla="*/ 420650287 h 3435"/>
              <a:gd name="T88" fmla="*/ 220347348 w 3746"/>
              <a:gd name="T89" fmla="*/ 426656371 h 3435"/>
              <a:gd name="T90" fmla="*/ 434227630 w 3746"/>
              <a:gd name="T91" fmla="*/ 745436353 h 3435"/>
              <a:gd name="T92" fmla="*/ 509524227 w 3746"/>
              <a:gd name="T93" fmla="*/ 663893295 h 3435"/>
              <a:gd name="T94" fmla="*/ 426143437 w 3746"/>
              <a:gd name="T95" fmla="*/ 644951254 h 3435"/>
              <a:gd name="T96" fmla="*/ 511372029 w 3746"/>
              <a:gd name="T97" fmla="*/ 630629130 h 3435"/>
              <a:gd name="T98" fmla="*/ 664737647 w 3746"/>
              <a:gd name="T99" fmla="*/ 377915582 h 3435"/>
              <a:gd name="T100" fmla="*/ 612769005 w 3746"/>
              <a:gd name="T101" fmla="*/ 487640514 h 3435"/>
              <a:gd name="T102" fmla="*/ 537010097 w 3746"/>
              <a:gd name="T103" fmla="*/ 437975454 h 3435"/>
              <a:gd name="T104" fmla="*/ 414825952 w 3746"/>
              <a:gd name="T105" fmla="*/ 487640514 h 3435"/>
              <a:gd name="T106" fmla="*/ 339067044 w 3746"/>
              <a:gd name="T107" fmla="*/ 437975454 h 343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746" h="3435">
                <a:moveTo>
                  <a:pt x="3292" y="2123"/>
                </a:moveTo>
                <a:cubicBezTo>
                  <a:pt x="3263" y="2291"/>
                  <a:pt x="3190" y="2422"/>
                  <a:pt x="3095" y="2523"/>
                </a:cubicBezTo>
                <a:cubicBezTo>
                  <a:pt x="3200" y="3020"/>
                  <a:pt x="3325" y="3140"/>
                  <a:pt x="3443" y="3168"/>
                </a:cubicBezTo>
                <a:cubicBezTo>
                  <a:pt x="3414" y="3215"/>
                  <a:pt x="2780" y="3404"/>
                  <a:pt x="2505" y="3041"/>
                </a:cubicBezTo>
                <a:cubicBezTo>
                  <a:pt x="2317" y="3280"/>
                  <a:pt x="2098" y="3435"/>
                  <a:pt x="1882" y="3435"/>
                </a:cubicBezTo>
                <a:cubicBezTo>
                  <a:pt x="1680" y="3435"/>
                  <a:pt x="1472" y="3299"/>
                  <a:pt x="1288" y="3086"/>
                </a:cubicBezTo>
                <a:cubicBezTo>
                  <a:pt x="994" y="3383"/>
                  <a:pt x="389" y="3168"/>
                  <a:pt x="389" y="3168"/>
                </a:cubicBezTo>
                <a:cubicBezTo>
                  <a:pt x="389" y="3168"/>
                  <a:pt x="656" y="3041"/>
                  <a:pt x="760" y="1996"/>
                </a:cubicBezTo>
                <a:cubicBezTo>
                  <a:pt x="722" y="1830"/>
                  <a:pt x="701" y="1664"/>
                  <a:pt x="701" y="1504"/>
                </a:cubicBezTo>
                <a:cubicBezTo>
                  <a:pt x="701" y="645"/>
                  <a:pt x="1313" y="323"/>
                  <a:pt x="1882" y="323"/>
                </a:cubicBezTo>
                <a:cubicBezTo>
                  <a:pt x="2451" y="323"/>
                  <a:pt x="3038" y="645"/>
                  <a:pt x="3038" y="1504"/>
                </a:cubicBezTo>
                <a:cubicBezTo>
                  <a:pt x="3038" y="1637"/>
                  <a:pt x="3024" y="1776"/>
                  <a:pt x="2998" y="1915"/>
                </a:cubicBezTo>
                <a:cubicBezTo>
                  <a:pt x="3017" y="2069"/>
                  <a:pt x="3036" y="2203"/>
                  <a:pt x="3056" y="2322"/>
                </a:cubicBezTo>
                <a:cubicBezTo>
                  <a:pt x="3098" y="2258"/>
                  <a:pt x="3134" y="2185"/>
                  <a:pt x="3160" y="2100"/>
                </a:cubicBezTo>
                <a:cubicBezTo>
                  <a:pt x="3137" y="2091"/>
                  <a:pt x="3114" y="2082"/>
                  <a:pt x="3093" y="2069"/>
                </a:cubicBezTo>
                <a:cubicBezTo>
                  <a:pt x="3159" y="1904"/>
                  <a:pt x="3197" y="1724"/>
                  <a:pt x="3197" y="1536"/>
                </a:cubicBezTo>
                <a:cubicBezTo>
                  <a:pt x="3197" y="1365"/>
                  <a:pt x="3165" y="1202"/>
                  <a:pt x="3110" y="1050"/>
                </a:cubicBezTo>
                <a:cubicBezTo>
                  <a:pt x="3139" y="1036"/>
                  <a:pt x="3169" y="1025"/>
                  <a:pt x="3199" y="1018"/>
                </a:cubicBezTo>
                <a:cubicBezTo>
                  <a:pt x="3049" y="513"/>
                  <a:pt x="2515" y="139"/>
                  <a:pt x="1877" y="139"/>
                </a:cubicBezTo>
                <a:cubicBezTo>
                  <a:pt x="1877" y="139"/>
                  <a:pt x="1877" y="139"/>
                  <a:pt x="1877" y="139"/>
                </a:cubicBezTo>
                <a:cubicBezTo>
                  <a:pt x="1876" y="139"/>
                  <a:pt x="1874" y="139"/>
                  <a:pt x="1873" y="139"/>
                </a:cubicBezTo>
                <a:cubicBezTo>
                  <a:pt x="1872" y="139"/>
                  <a:pt x="1871" y="139"/>
                  <a:pt x="1870" y="139"/>
                </a:cubicBezTo>
                <a:cubicBezTo>
                  <a:pt x="1870" y="139"/>
                  <a:pt x="1870" y="139"/>
                  <a:pt x="1870" y="139"/>
                </a:cubicBezTo>
                <a:cubicBezTo>
                  <a:pt x="1551" y="139"/>
                  <a:pt x="1258" y="232"/>
                  <a:pt x="1026" y="389"/>
                </a:cubicBezTo>
                <a:cubicBezTo>
                  <a:pt x="1024" y="390"/>
                  <a:pt x="1022" y="391"/>
                  <a:pt x="1021" y="392"/>
                </a:cubicBezTo>
                <a:cubicBezTo>
                  <a:pt x="994" y="411"/>
                  <a:pt x="967" y="430"/>
                  <a:pt x="942" y="450"/>
                </a:cubicBezTo>
                <a:cubicBezTo>
                  <a:pt x="938" y="453"/>
                  <a:pt x="935" y="457"/>
                  <a:pt x="931" y="459"/>
                </a:cubicBezTo>
                <a:cubicBezTo>
                  <a:pt x="908" y="478"/>
                  <a:pt x="885" y="497"/>
                  <a:pt x="864" y="518"/>
                </a:cubicBezTo>
                <a:cubicBezTo>
                  <a:pt x="858" y="522"/>
                  <a:pt x="854" y="528"/>
                  <a:pt x="848" y="533"/>
                </a:cubicBezTo>
                <a:cubicBezTo>
                  <a:pt x="829" y="552"/>
                  <a:pt x="810" y="570"/>
                  <a:pt x="792" y="590"/>
                </a:cubicBezTo>
                <a:cubicBezTo>
                  <a:pt x="785" y="598"/>
                  <a:pt x="779" y="606"/>
                  <a:pt x="773" y="613"/>
                </a:cubicBezTo>
                <a:cubicBezTo>
                  <a:pt x="757" y="631"/>
                  <a:pt x="742" y="649"/>
                  <a:pt x="728" y="667"/>
                </a:cubicBezTo>
                <a:cubicBezTo>
                  <a:pt x="720" y="678"/>
                  <a:pt x="713" y="689"/>
                  <a:pt x="705" y="699"/>
                </a:cubicBezTo>
                <a:cubicBezTo>
                  <a:pt x="693" y="716"/>
                  <a:pt x="681" y="732"/>
                  <a:pt x="671" y="749"/>
                </a:cubicBezTo>
                <a:cubicBezTo>
                  <a:pt x="662" y="763"/>
                  <a:pt x="654" y="777"/>
                  <a:pt x="646" y="792"/>
                </a:cubicBezTo>
                <a:cubicBezTo>
                  <a:pt x="638" y="806"/>
                  <a:pt x="629" y="820"/>
                  <a:pt x="621" y="835"/>
                </a:cubicBezTo>
                <a:cubicBezTo>
                  <a:pt x="612" y="853"/>
                  <a:pt x="603" y="872"/>
                  <a:pt x="595" y="891"/>
                </a:cubicBezTo>
                <a:cubicBezTo>
                  <a:pt x="590" y="902"/>
                  <a:pt x="585" y="913"/>
                  <a:pt x="580" y="924"/>
                </a:cubicBezTo>
                <a:cubicBezTo>
                  <a:pt x="568" y="955"/>
                  <a:pt x="557" y="986"/>
                  <a:pt x="547" y="1018"/>
                </a:cubicBezTo>
                <a:cubicBezTo>
                  <a:pt x="578" y="1025"/>
                  <a:pt x="608" y="1036"/>
                  <a:pt x="636" y="1050"/>
                </a:cubicBezTo>
                <a:cubicBezTo>
                  <a:pt x="581" y="1202"/>
                  <a:pt x="550" y="1365"/>
                  <a:pt x="550" y="1536"/>
                </a:cubicBezTo>
                <a:cubicBezTo>
                  <a:pt x="550" y="1724"/>
                  <a:pt x="587" y="1904"/>
                  <a:pt x="654" y="2069"/>
                </a:cubicBezTo>
                <a:cubicBezTo>
                  <a:pt x="595" y="2104"/>
                  <a:pt x="528" y="2123"/>
                  <a:pt x="458" y="2123"/>
                </a:cubicBezTo>
                <a:cubicBezTo>
                  <a:pt x="205" y="2123"/>
                  <a:pt x="0" y="1873"/>
                  <a:pt x="0" y="1565"/>
                </a:cubicBezTo>
                <a:cubicBezTo>
                  <a:pt x="0" y="1289"/>
                  <a:pt x="165" y="1061"/>
                  <a:pt x="380" y="1016"/>
                </a:cubicBezTo>
                <a:cubicBezTo>
                  <a:pt x="535" y="435"/>
                  <a:pt x="1143" y="0"/>
                  <a:pt x="1871" y="0"/>
                </a:cubicBezTo>
                <a:cubicBezTo>
                  <a:pt x="1872" y="0"/>
                  <a:pt x="1872" y="0"/>
                  <a:pt x="1873" y="0"/>
                </a:cubicBezTo>
                <a:cubicBezTo>
                  <a:pt x="1874" y="0"/>
                  <a:pt x="1875" y="0"/>
                  <a:pt x="1876" y="0"/>
                </a:cubicBezTo>
                <a:cubicBezTo>
                  <a:pt x="2604" y="0"/>
                  <a:pt x="3212" y="435"/>
                  <a:pt x="3366" y="1016"/>
                </a:cubicBezTo>
                <a:cubicBezTo>
                  <a:pt x="3582" y="1061"/>
                  <a:pt x="3746" y="1289"/>
                  <a:pt x="3746" y="1565"/>
                </a:cubicBezTo>
                <a:cubicBezTo>
                  <a:pt x="3746" y="1872"/>
                  <a:pt x="3543" y="2120"/>
                  <a:pt x="3292" y="2123"/>
                </a:cubicBezTo>
                <a:close/>
                <a:moveTo>
                  <a:pt x="2878" y="1636"/>
                </a:moveTo>
                <a:cubicBezTo>
                  <a:pt x="2862" y="1631"/>
                  <a:pt x="2843" y="1625"/>
                  <a:pt x="2823" y="1618"/>
                </a:cubicBezTo>
                <a:cubicBezTo>
                  <a:pt x="2819" y="1616"/>
                  <a:pt x="2815" y="1615"/>
                  <a:pt x="2810" y="1614"/>
                </a:cubicBezTo>
                <a:cubicBezTo>
                  <a:pt x="2791" y="1606"/>
                  <a:pt x="2771" y="1599"/>
                  <a:pt x="2749" y="1589"/>
                </a:cubicBezTo>
                <a:cubicBezTo>
                  <a:pt x="2747" y="1588"/>
                  <a:pt x="2745" y="1587"/>
                  <a:pt x="2742" y="1586"/>
                </a:cubicBezTo>
                <a:cubicBezTo>
                  <a:pt x="2719" y="1575"/>
                  <a:pt x="2695" y="1563"/>
                  <a:pt x="2671" y="1549"/>
                </a:cubicBezTo>
                <a:cubicBezTo>
                  <a:pt x="2665" y="1546"/>
                  <a:pt x="2658" y="1542"/>
                  <a:pt x="2652" y="1538"/>
                </a:cubicBezTo>
                <a:cubicBezTo>
                  <a:pt x="2629" y="1525"/>
                  <a:pt x="2606" y="1510"/>
                  <a:pt x="2582" y="1493"/>
                </a:cubicBezTo>
                <a:cubicBezTo>
                  <a:pt x="2580" y="1491"/>
                  <a:pt x="2577" y="1490"/>
                  <a:pt x="2574" y="1488"/>
                </a:cubicBezTo>
                <a:cubicBezTo>
                  <a:pt x="2549" y="1469"/>
                  <a:pt x="2524" y="1448"/>
                  <a:pt x="2499" y="1426"/>
                </a:cubicBezTo>
                <a:cubicBezTo>
                  <a:pt x="2492" y="1420"/>
                  <a:pt x="2486" y="1414"/>
                  <a:pt x="2479" y="1408"/>
                </a:cubicBezTo>
                <a:cubicBezTo>
                  <a:pt x="2455" y="1385"/>
                  <a:pt x="2432" y="1360"/>
                  <a:pt x="2409" y="1332"/>
                </a:cubicBezTo>
                <a:cubicBezTo>
                  <a:pt x="2408" y="1331"/>
                  <a:pt x="2406" y="1329"/>
                  <a:pt x="2405" y="1328"/>
                </a:cubicBezTo>
                <a:cubicBezTo>
                  <a:pt x="2381" y="1299"/>
                  <a:pt x="2359" y="1267"/>
                  <a:pt x="2338" y="1232"/>
                </a:cubicBezTo>
                <a:cubicBezTo>
                  <a:pt x="2333" y="1224"/>
                  <a:pt x="2327" y="1215"/>
                  <a:pt x="2322" y="1206"/>
                </a:cubicBezTo>
                <a:cubicBezTo>
                  <a:pt x="2302" y="1170"/>
                  <a:pt x="2282" y="1132"/>
                  <a:pt x="2264" y="1090"/>
                </a:cubicBezTo>
                <a:cubicBezTo>
                  <a:pt x="2060" y="1680"/>
                  <a:pt x="1619" y="1711"/>
                  <a:pt x="1619" y="1711"/>
                </a:cubicBezTo>
                <a:cubicBezTo>
                  <a:pt x="1619" y="1711"/>
                  <a:pt x="1819" y="1458"/>
                  <a:pt x="1780" y="990"/>
                </a:cubicBezTo>
                <a:cubicBezTo>
                  <a:pt x="1763" y="1027"/>
                  <a:pt x="1745" y="1061"/>
                  <a:pt x="1727" y="1095"/>
                </a:cubicBezTo>
                <a:cubicBezTo>
                  <a:pt x="1721" y="1106"/>
                  <a:pt x="1715" y="1116"/>
                  <a:pt x="1709" y="1126"/>
                </a:cubicBezTo>
                <a:cubicBezTo>
                  <a:pt x="1695" y="1150"/>
                  <a:pt x="1681" y="1173"/>
                  <a:pt x="1667" y="1195"/>
                </a:cubicBezTo>
                <a:cubicBezTo>
                  <a:pt x="1660" y="1206"/>
                  <a:pt x="1653" y="1216"/>
                  <a:pt x="1646" y="1226"/>
                </a:cubicBezTo>
                <a:cubicBezTo>
                  <a:pt x="1630" y="1249"/>
                  <a:pt x="1614" y="1271"/>
                  <a:pt x="1598" y="1293"/>
                </a:cubicBezTo>
                <a:cubicBezTo>
                  <a:pt x="1592" y="1301"/>
                  <a:pt x="1586" y="1309"/>
                  <a:pt x="1580" y="1317"/>
                </a:cubicBezTo>
                <a:cubicBezTo>
                  <a:pt x="1534" y="1375"/>
                  <a:pt x="1485" y="1429"/>
                  <a:pt x="1436" y="1479"/>
                </a:cubicBezTo>
                <a:cubicBezTo>
                  <a:pt x="1429" y="1485"/>
                  <a:pt x="1423" y="1492"/>
                  <a:pt x="1417" y="1498"/>
                </a:cubicBezTo>
                <a:cubicBezTo>
                  <a:pt x="1398" y="1516"/>
                  <a:pt x="1379" y="1534"/>
                  <a:pt x="1360" y="1551"/>
                </a:cubicBezTo>
                <a:cubicBezTo>
                  <a:pt x="1353" y="1558"/>
                  <a:pt x="1346" y="1564"/>
                  <a:pt x="1339" y="1570"/>
                </a:cubicBezTo>
                <a:cubicBezTo>
                  <a:pt x="1319" y="1588"/>
                  <a:pt x="1300" y="1604"/>
                  <a:pt x="1280" y="1620"/>
                </a:cubicBezTo>
                <a:cubicBezTo>
                  <a:pt x="1275" y="1625"/>
                  <a:pt x="1270" y="1629"/>
                  <a:pt x="1264" y="1634"/>
                </a:cubicBezTo>
                <a:cubicBezTo>
                  <a:pt x="1240" y="1654"/>
                  <a:pt x="1215" y="1673"/>
                  <a:pt x="1191" y="1691"/>
                </a:cubicBezTo>
                <a:cubicBezTo>
                  <a:pt x="1189" y="1692"/>
                  <a:pt x="1188" y="1693"/>
                  <a:pt x="1186" y="1695"/>
                </a:cubicBezTo>
                <a:cubicBezTo>
                  <a:pt x="1164" y="1711"/>
                  <a:pt x="1143" y="1726"/>
                  <a:pt x="1122" y="1740"/>
                </a:cubicBezTo>
                <a:cubicBezTo>
                  <a:pt x="1114" y="1746"/>
                  <a:pt x="1107" y="1751"/>
                  <a:pt x="1100" y="1756"/>
                </a:cubicBezTo>
                <a:cubicBezTo>
                  <a:pt x="1085" y="1765"/>
                  <a:pt x="1071" y="1775"/>
                  <a:pt x="1057" y="1784"/>
                </a:cubicBezTo>
                <a:cubicBezTo>
                  <a:pt x="1049" y="1789"/>
                  <a:pt x="1041" y="1794"/>
                  <a:pt x="1032" y="1800"/>
                </a:cubicBezTo>
                <a:cubicBezTo>
                  <a:pt x="1021" y="1807"/>
                  <a:pt x="1009" y="1814"/>
                  <a:pt x="998" y="1821"/>
                </a:cubicBezTo>
                <a:cubicBezTo>
                  <a:pt x="990" y="1826"/>
                  <a:pt x="981" y="1831"/>
                  <a:pt x="973" y="1836"/>
                </a:cubicBezTo>
                <a:cubicBezTo>
                  <a:pt x="966" y="1840"/>
                  <a:pt x="960" y="1843"/>
                  <a:pt x="954" y="1847"/>
                </a:cubicBezTo>
                <a:cubicBezTo>
                  <a:pt x="930" y="1861"/>
                  <a:pt x="908" y="1872"/>
                  <a:pt x="890" y="1882"/>
                </a:cubicBezTo>
                <a:cubicBezTo>
                  <a:pt x="1010" y="2545"/>
                  <a:pt x="1458" y="3227"/>
                  <a:pt x="1880" y="3227"/>
                </a:cubicBezTo>
                <a:cubicBezTo>
                  <a:pt x="2080" y="3227"/>
                  <a:pt x="2282" y="3073"/>
                  <a:pt x="2451" y="2842"/>
                </a:cubicBezTo>
                <a:cubicBezTo>
                  <a:pt x="2354" y="2861"/>
                  <a:pt x="2268" y="2870"/>
                  <a:pt x="2206" y="2874"/>
                </a:cubicBezTo>
                <a:cubicBezTo>
                  <a:pt x="2175" y="2938"/>
                  <a:pt x="2111" y="2982"/>
                  <a:pt x="2035" y="2982"/>
                </a:cubicBezTo>
                <a:cubicBezTo>
                  <a:pt x="1930" y="2982"/>
                  <a:pt x="1845" y="2897"/>
                  <a:pt x="1845" y="2792"/>
                </a:cubicBezTo>
                <a:cubicBezTo>
                  <a:pt x="1845" y="2687"/>
                  <a:pt x="1930" y="2602"/>
                  <a:pt x="2035" y="2602"/>
                </a:cubicBezTo>
                <a:cubicBezTo>
                  <a:pt x="2118" y="2602"/>
                  <a:pt x="2188" y="2656"/>
                  <a:pt x="2214" y="2730"/>
                </a:cubicBezTo>
                <a:cubicBezTo>
                  <a:pt x="2305" y="2726"/>
                  <a:pt x="2430" y="2712"/>
                  <a:pt x="2563" y="2671"/>
                </a:cubicBezTo>
                <a:cubicBezTo>
                  <a:pt x="2739" y="2370"/>
                  <a:pt x="2862" y="1987"/>
                  <a:pt x="2878" y="1636"/>
                </a:cubicBezTo>
                <a:close/>
                <a:moveTo>
                  <a:pt x="2325" y="1896"/>
                </a:moveTo>
                <a:cubicBezTo>
                  <a:pt x="2489" y="1896"/>
                  <a:pt x="2625" y="1989"/>
                  <a:pt x="2653" y="2111"/>
                </a:cubicBezTo>
                <a:cubicBezTo>
                  <a:pt x="1997" y="2111"/>
                  <a:pt x="1997" y="2111"/>
                  <a:pt x="1997" y="2111"/>
                </a:cubicBezTo>
                <a:cubicBezTo>
                  <a:pt x="2025" y="1989"/>
                  <a:pt x="2161" y="1896"/>
                  <a:pt x="2325" y="1896"/>
                </a:cubicBezTo>
                <a:close/>
                <a:moveTo>
                  <a:pt x="1468" y="1896"/>
                </a:moveTo>
                <a:cubicBezTo>
                  <a:pt x="1632" y="1896"/>
                  <a:pt x="1768" y="1989"/>
                  <a:pt x="1796" y="2111"/>
                </a:cubicBezTo>
                <a:cubicBezTo>
                  <a:pt x="1140" y="2111"/>
                  <a:pt x="1140" y="2111"/>
                  <a:pt x="1140" y="2111"/>
                </a:cubicBezTo>
                <a:cubicBezTo>
                  <a:pt x="1168" y="1989"/>
                  <a:pt x="1303" y="1896"/>
                  <a:pt x="1468" y="189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74" name="组合 473"/>
          <p:cNvGrpSpPr/>
          <p:nvPr/>
        </p:nvGrpSpPr>
        <p:grpSpPr>
          <a:xfrm>
            <a:off x="5617845" y="2779013"/>
            <a:ext cx="1209675" cy="445770"/>
            <a:chOff x="8847" y="4263"/>
            <a:chExt cx="1905" cy="702"/>
          </a:xfrm>
        </p:grpSpPr>
        <p:cxnSp>
          <p:nvCxnSpPr>
            <p:cNvPr id="475" name="直接箭头连接符 474"/>
            <p:cNvCxnSpPr/>
            <p:nvPr/>
          </p:nvCxnSpPr>
          <p:spPr>
            <a:xfrm flipV="1">
              <a:off x="9048" y="4962"/>
              <a:ext cx="1704" cy="3"/>
            </a:xfrm>
            <a:prstGeom prst="straightConnector1">
              <a:avLst/>
            </a:prstGeom>
            <a:ln w="63500">
              <a:solidFill>
                <a:srgbClr val="FFA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文本框 96"/>
            <p:cNvSpPr txBox="1"/>
            <p:nvPr/>
          </p:nvSpPr>
          <p:spPr>
            <a:xfrm>
              <a:off x="8847" y="4263"/>
              <a:ext cx="19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发布</a:t>
              </a:r>
            </a:p>
          </p:txBody>
        </p:sp>
      </p:grpSp>
      <p:grpSp>
        <p:nvGrpSpPr>
          <p:cNvPr id="477" name="组合 476"/>
          <p:cNvGrpSpPr/>
          <p:nvPr/>
        </p:nvGrpSpPr>
        <p:grpSpPr>
          <a:xfrm>
            <a:off x="7104380" y="2824098"/>
            <a:ext cx="1506220" cy="954405"/>
            <a:chOff x="11188" y="4334"/>
            <a:chExt cx="2372" cy="1503"/>
          </a:xfrm>
        </p:grpSpPr>
        <p:sp>
          <p:nvSpPr>
            <p:cNvPr id="478" name="矩形 477"/>
            <p:cNvSpPr/>
            <p:nvPr/>
          </p:nvSpPr>
          <p:spPr>
            <a:xfrm>
              <a:off x="11188" y="4368"/>
              <a:ext cx="2372" cy="135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文本框 87"/>
            <p:cNvSpPr txBox="1"/>
            <p:nvPr/>
          </p:nvSpPr>
          <p:spPr>
            <a:xfrm>
              <a:off x="11484" y="4334"/>
              <a:ext cx="1686" cy="1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在线练习</a:t>
              </a:r>
            </a:p>
          </p:txBody>
        </p:sp>
      </p:grpSp>
      <p:sp>
        <p:nvSpPr>
          <p:cNvPr id="480" name="学生群2"/>
          <p:cNvSpPr/>
          <p:nvPr/>
        </p:nvSpPr>
        <p:spPr bwMode="auto">
          <a:xfrm>
            <a:off x="10115251" y="2652965"/>
            <a:ext cx="1487805" cy="1242695"/>
          </a:xfrm>
          <a:custGeom>
            <a:avLst/>
            <a:gdLst>
              <a:gd name="T0" fmla="*/ 1318145 w 2143125"/>
              <a:gd name="T1" fmla="*/ 917194 h 1597025"/>
              <a:gd name="T2" fmla="*/ 1379831 w 2143125"/>
              <a:gd name="T3" fmla="*/ 1137598 h 1597025"/>
              <a:gd name="T4" fmla="*/ 1335097 w 2143125"/>
              <a:gd name="T5" fmla="*/ 1268287 h 1597025"/>
              <a:gd name="T6" fmla="*/ 1208192 w 2143125"/>
              <a:gd name="T7" fmla="*/ 1359886 h 1597025"/>
              <a:gd name="T8" fmla="*/ 922597 w 2143125"/>
              <a:gd name="T9" fmla="*/ 1418283 h 1597025"/>
              <a:gd name="T10" fmla="*/ 657487 w 2143125"/>
              <a:gd name="T11" fmla="*/ 1338693 h 1597025"/>
              <a:gd name="T12" fmla="*/ 552478 w 2143125"/>
              <a:gd name="T13" fmla="*/ 1242149 h 1597025"/>
              <a:gd name="T14" fmla="*/ 531288 w 2143125"/>
              <a:gd name="T15" fmla="*/ 1081555 h 1597025"/>
              <a:gd name="T16" fmla="*/ 616755 w 2143125"/>
              <a:gd name="T17" fmla="*/ 873161 h 1597025"/>
              <a:gd name="T18" fmla="*/ 1793602 w 2143125"/>
              <a:gd name="T19" fmla="*/ 648696 h 1597025"/>
              <a:gd name="T20" fmla="*/ 1890429 w 2143125"/>
              <a:gd name="T21" fmla="*/ 826850 h 1597025"/>
              <a:gd name="T22" fmla="*/ 1893955 w 2143125"/>
              <a:gd name="T23" fmla="*/ 997719 h 1597025"/>
              <a:gd name="T24" fmla="*/ 1811228 w 2143125"/>
              <a:gd name="T25" fmla="*/ 1095258 h 1597025"/>
              <a:gd name="T26" fmla="*/ 1583730 w 2143125"/>
              <a:gd name="T27" fmla="*/ 1181514 h 1597025"/>
              <a:gd name="T28" fmla="*/ 1467631 w 2143125"/>
              <a:gd name="T29" fmla="*/ 1082095 h 1597025"/>
              <a:gd name="T30" fmla="*/ 1367044 w 2143125"/>
              <a:gd name="T31" fmla="*/ 822855 h 1597025"/>
              <a:gd name="T32" fmla="*/ 1287607 w 2143125"/>
              <a:gd name="T33" fmla="*/ 640469 h 1597025"/>
              <a:gd name="T34" fmla="*/ 637786 w 2143125"/>
              <a:gd name="T35" fmla="*/ 718735 h 1597025"/>
              <a:gd name="T36" fmla="*/ 475984 w 2143125"/>
              <a:gd name="T37" fmla="*/ 936375 h 1597025"/>
              <a:gd name="T38" fmla="*/ 436888 w 2143125"/>
              <a:gd name="T39" fmla="*/ 1185275 h 1597025"/>
              <a:gd name="T40" fmla="*/ 191242 w 2143125"/>
              <a:gd name="T41" fmla="*/ 1146495 h 1597025"/>
              <a:gd name="T42" fmla="*/ 46633 w 2143125"/>
              <a:gd name="T43" fmla="*/ 1053656 h 1597025"/>
              <a:gd name="T44" fmla="*/ 0 w 2143125"/>
              <a:gd name="T45" fmla="*/ 940371 h 1597025"/>
              <a:gd name="T46" fmla="*/ 50165 w 2143125"/>
              <a:gd name="T47" fmla="*/ 736128 h 1597025"/>
              <a:gd name="T48" fmla="*/ 952970 w 2143125"/>
              <a:gd name="T49" fmla="*/ 136844 h 1597025"/>
              <a:gd name="T50" fmla="*/ 1076540 w 2143125"/>
              <a:gd name="T51" fmla="*/ 163209 h 1597025"/>
              <a:gd name="T52" fmla="*/ 1174924 w 2143125"/>
              <a:gd name="T53" fmla="*/ 235007 h 1597025"/>
              <a:gd name="T54" fmla="*/ 1237061 w 2143125"/>
              <a:gd name="T55" fmla="*/ 340233 h 1597025"/>
              <a:gd name="T56" fmla="*/ 1251420 w 2143125"/>
              <a:gd name="T57" fmla="*/ 467116 h 1597025"/>
              <a:gd name="T58" fmla="*/ 1213290 w 2143125"/>
              <a:gd name="T59" fmla="*/ 585759 h 1597025"/>
              <a:gd name="T60" fmla="*/ 1132322 w 2143125"/>
              <a:gd name="T61" fmla="*/ 676861 h 1597025"/>
              <a:gd name="T62" fmla="*/ 1020756 w 2143125"/>
              <a:gd name="T63" fmla="*/ 728650 h 1597025"/>
              <a:gd name="T64" fmla="*/ 892716 w 2143125"/>
              <a:gd name="T65" fmla="*/ 730298 h 1597025"/>
              <a:gd name="T66" fmla="*/ 779502 w 2143125"/>
              <a:gd name="T67" fmla="*/ 680863 h 1597025"/>
              <a:gd name="T68" fmla="*/ 696652 w 2143125"/>
              <a:gd name="T69" fmla="*/ 592115 h 1597025"/>
              <a:gd name="T70" fmla="*/ 655933 w 2143125"/>
              <a:gd name="T71" fmla="*/ 474649 h 1597025"/>
              <a:gd name="T72" fmla="*/ 666760 w 2143125"/>
              <a:gd name="T73" fmla="*/ 347531 h 1597025"/>
              <a:gd name="T74" fmla="*/ 726308 w 2143125"/>
              <a:gd name="T75" fmla="*/ 240187 h 1597025"/>
              <a:gd name="T76" fmla="*/ 823046 w 2143125"/>
              <a:gd name="T77" fmla="*/ 166505 h 1597025"/>
              <a:gd name="T78" fmla="*/ 945438 w 2143125"/>
              <a:gd name="T79" fmla="*/ 136844 h 1597025"/>
              <a:gd name="T80" fmla="*/ 1618384 w 2143125"/>
              <a:gd name="T81" fmla="*/ 22111 h 1597025"/>
              <a:gd name="T82" fmla="*/ 1763195 w 2143125"/>
              <a:gd name="T83" fmla="*/ 163718 h 1597025"/>
              <a:gd name="T84" fmla="*/ 1787878 w 2143125"/>
              <a:gd name="T85" fmla="*/ 278038 h 1597025"/>
              <a:gd name="T86" fmla="*/ 1763195 w 2143125"/>
              <a:gd name="T87" fmla="*/ 392122 h 1597025"/>
              <a:gd name="T88" fmla="*/ 1618384 w 2143125"/>
              <a:gd name="T89" fmla="*/ 533963 h 1597025"/>
              <a:gd name="T90" fmla="*/ 1498492 w 2143125"/>
              <a:gd name="T91" fmla="*/ 555604 h 1597025"/>
              <a:gd name="T92" fmla="*/ 1344043 w 2143125"/>
              <a:gd name="T93" fmla="*/ 467159 h 1597025"/>
              <a:gd name="T94" fmla="*/ 1325941 w 2143125"/>
              <a:gd name="T95" fmla="*/ 314968 h 1597025"/>
              <a:gd name="T96" fmla="*/ 1255886 w 2143125"/>
              <a:gd name="T97" fmla="*/ 187946 h 1597025"/>
              <a:gd name="T98" fmla="*/ 1350390 w 2143125"/>
              <a:gd name="T99" fmla="*/ 51280 h 1597025"/>
              <a:gd name="T100" fmla="*/ 396165 w 2143125"/>
              <a:gd name="T101" fmla="*/ 0 h 1597025"/>
              <a:gd name="T102" fmla="*/ 564484 w 2143125"/>
              <a:gd name="T103" fmla="*/ 57396 h 1597025"/>
              <a:gd name="T104" fmla="*/ 645353 w 2143125"/>
              <a:gd name="T105" fmla="*/ 194532 h 1597025"/>
              <a:gd name="T106" fmla="*/ 578120 w 2143125"/>
              <a:gd name="T107" fmla="*/ 323201 h 1597025"/>
              <a:gd name="T108" fmla="*/ 564014 w 2143125"/>
              <a:gd name="T109" fmla="*/ 482449 h 1597025"/>
              <a:gd name="T110" fmla="*/ 396165 w 2143125"/>
              <a:gd name="T111" fmla="*/ 555840 h 1597025"/>
              <a:gd name="T112" fmla="*/ 281916 w 2143125"/>
              <a:gd name="T113" fmla="*/ 531141 h 1597025"/>
              <a:gd name="T114" fmla="*/ 140396 w 2143125"/>
              <a:gd name="T115" fmla="*/ 386242 h 1597025"/>
              <a:gd name="T116" fmla="*/ 118533 w 2143125"/>
              <a:gd name="T117" fmla="*/ 270745 h 1597025"/>
              <a:gd name="T118" fmla="*/ 145803 w 2143125"/>
              <a:gd name="T119" fmla="*/ 157366 h 1597025"/>
              <a:gd name="T120" fmla="*/ 294375 w 2143125"/>
              <a:gd name="T121" fmla="*/ 19524 h 15970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43125" h="1597025">
                <a:moveTo>
                  <a:pt x="795561" y="879475"/>
                </a:moveTo>
                <a:lnTo>
                  <a:pt x="1072091" y="1110003"/>
                </a:lnTo>
                <a:lnTo>
                  <a:pt x="1348886" y="879475"/>
                </a:lnTo>
                <a:lnTo>
                  <a:pt x="1360276" y="888484"/>
                </a:lnTo>
                <a:lnTo>
                  <a:pt x="1371400" y="897758"/>
                </a:lnTo>
                <a:lnTo>
                  <a:pt x="1382525" y="907297"/>
                </a:lnTo>
                <a:lnTo>
                  <a:pt x="1393120" y="917101"/>
                </a:lnTo>
                <a:lnTo>
                  <a:pt x="1403186" y="927435"/>
                </a:lnTo>
                <a:lnTo>
                  <a:pt x="1413516" y="937504"/>
                </a:lnTo>
                <a:lnTo>
                  <a:pt x="1423316" y="948368"/>
                </a:lnTo>
                <a:lnTo>
                  <a:pt x="1432587" y="959497"/>
                </a:lnTo>
                <a:lnTo>
                  <a:pt x="1441857" y="970891"/>
                </a:lnTo>
                <a:lnTo>
                  <a:pt x="1450863" y="982550"/>
                </a:lnTo>
                <a:lnTo>
                  <a:pt x="1459074" y="994739"/>
                </a:lnTo>
                <a:lnTo>
                  <a:pt x="1467550" y="1006663"/>
                </a:lnTo>
                <a:lnTo>
                  <a:pt x="1475232" y="1019116"/>
                </a:lnTo>
                <a:lnTo>
                  <a:pt x="1482913" y="1032100"/>
                </a:lnTo>
                <a:lnTo>
                  <a:pt x="1490065" y="1044819"/>
                </a:lnTo>
                <a:lnTo>
                  <a:pt x="1496687" y="1057803"/>
                </a:lnTo>
                <a:lnTo>
                  <a:pt x="1503308" y="1071581"/>
                </a:lnTo>
                <a:lnTo>
                  <a:pt x="1509401" y="1085095"/>
                </a:lnTo>
                <a:lnTo>
                  <a:pt x="1515228" y="1098874"/>
                </a:lnTo>
                <a:lnTo>
                  <a:pt x="1520525" y="1113182"/>
                </a:lnTo>
                <a:lnTo>
                  <a:pt x="1525558" y="1127226"/>
                </a:lnTo>
                <a:lnTo>
                  <a:pt x="1530061" y="1141799"/>
                </a:lnTo>
                <a:lnTo>
                  <a:pt x="1534034" y="1156638"/>
                </a:lnTo>
                <a:lnTo>
                  <a:pt x="1538007" y="1171477"/>
                </a:lnTo>
                <a:lnTo>
                  <a:pt x="1541186" y="1186580"/>
                </a:lnTo>
                <a:lnTo>
                  <a:pt x="1544364" y="1201684"/>
                </a:lnTo>
                <a:lnTo>
                  <a:pt x="1546748" y="1217052"/>
                </a:lnTo>
                <a:lnTo>
                  <a:pt x="1548867" y="1232686"/>
                </a:lnTo>
                <a:lnTo>
                  <a:pt x="1550456" y="1248319"/>
                </a:lnTo>
                <a:lnTo>
                  <a:pt x="1551781" y="1264218"/>
                </a:lnTo>
                <a:lnTo>
                  <a:pt x="1552310" y="1280116"/>
                </a:lnTo>
                <a:lnTo>
                  <a:pt x="1552575" y="1296279"/>
                </a:lnTo>
                <a:lnTo>
                  <a:pt x="1552310" y="1305554"/>
                </a:lnTo>
                <a:lnTo>
                  <a:pt x="1551781" y="1314298"/>
                </a:lnTo>
                <a:lnTo>
                  <a:pt x="1550456" y="1323307"/>
                </a:lnTo>
                <a:lnTo>
                  <a:pt x="1548867" y="1332316"/>
                </a:lnTo>
                <a:lnTo>
                  <a:pt x="1547013" y="1341060"/>
                </a:lnTo>
                <a:lnTo>
                  <a:pt x="1544894" y="1349539"/>
                </a:lnTo>
                <a:lnTo>
                  <a:pt x="1542245" y="1358018"/>
                </a:lnTo>
                <a:lnTo>
                  <a:pt x="1539067" y="1366233"/>
                </a:lnTo>
                <a:lnTo>
                  <a:pt x="1535623" y="1374182"/>
                </a:lnTo>
                <a:lnTo>
                  <a:pt x="1531650" y="1382396"/>
                </a:lnTo>
                <a:lnTo>
                  <a:pt x="1527677" y="1390080"/>
                </a:lnTo>
                <a:lnTo>
                  <a:pt x="1522909" y="1397765"/>
                </a:lnTo>
                <a:lnTo>
                  <a:pt x="1518406" y="1405184"/>
                </a:lnTo>
                <a:lnTo>
                  <a:pt x="1513109" y="1412603"/>
                </a:lnTo>
                <a:lnTo>
                  <a:pt x="1507811" y="1420022"/>
                </a:lnTo>
                <a:lnTo>
                  <a:pt x="1501984" y="1427177"/>
                </a:lnTo>
                <a:lnTo>
                  <a:pt x="1495892" y="1433801"/>
                </a:lnTo>
                <a:lnTo>
                  <a:pt x="1489800" y="1440955"/>
                </a:lnTo>
                <a:lnTo>
                  <a:pt x="1483178" y="1447315"/>
                </a:lnTo>
                <a:lnTo>
                  <a:pt x="1476026" y="1453939"/>
                </a:lnTo>
                <a:lnTo>
                  <a:pt x="1469404" y="1460298"/>
                </a:lnTo>
                <a:lnTo>
                  <a:pt x="1461988" y="1466658"/>
                </a:lnTo>
                <a:lnTo>
                  <a:pt x="1454306" y="1472752"/>
                </a:lnTo>
                <a:lnTo>
                  <a:pt x="1446360" y="1478582"/>
                </a:lnTo>
                <a:lnTo>
                  <a:pt x="1438414" y="1484411"/>
                </a:lnTo>
                <a:lnTo>
                  <a:pt x="1430468" y="1490241"/>
                </a:lnTo>
                <a:lnTo>
                  <a:pt x="1421992" y="1495540"/>
                </a:lnTo>
                <a:lnTo>
                  <a:pt x="1413516" y="1501105"/>
                </a:lnTo>
                <a:lnTo>
                  <a:pt x="1404775" y="1506404"/>
                </a:lnTo>
                <a:lnTo>
                  <a:pt x="1395769" y="1511439"/>
                </a:lnTo>
                <a:lnTo>
                  <a:pt x="1387028" y="1516208"/>
                </a:lnTo>
                <a:lnTo>
                  <a:pt x="1377757" y="1521243"/>
                </a:lnTo>
                <a:lnTo>
                  <a:pt x="1359216" y="1530252"/>
                </a:lnTo>
                <a:lnTo>
                  <a:pt x="1340145" y="1538731"/>
                </a:lnTo>
                <a:lnTo>
                  <a:pt x="1320544" y="1546945"/>
                </a:lnTo>
                <a:lnTo>
                  <a:pt x="1300944" y="1554364"/>
                </a:lnTo>
                <a:lnTo>
                  <a:pt x="1280813" y="1560989"/>
                </a:lnTo>
                <a:lnTo>
                  <a:pt x="1260947" y="1567083"/>
                </a:lnTo>
                <a:lnTo>
                  <a:pt x="1241082" y="1573177"/>
                </a:lnTo>
                <a:lnTo>
                  <a:pt x="1220951" y="1577947"/>
                </a:lnTo>
                <a:lnTo>
                  <a:pt x="1200821" y="1582452"/>
                </a:lnTo>
                <a:lnTo>
                  <a:pt x="1181485" y="1586426"/>
                </a:lnTo>
                <a:lnTo>
                  <a:pt x="1161884" y="1589606"/>
                </a:lnTo>
                <a:lnTo>
                  <a:pt x="1142813" y="1592256"/>
                </a:lnTo>
                <a:lnTo>
                  <a:pt x="1124272" y="1594375"/>
                </a:lnTo>
                <a:lnTo>
                  <a:pt x="1106525" y="1595965"/>
                </a:lnTo>
                <a:lnTo>
                  <a:pt x="1088779" y="1596760"/>
                </a:lnTo>
                <a:lnTo>
                  <a:pt x="1072091" y="1597025"/>
                </a:lnTo>
                <a:lnTo>
                  <a:pt x="1055669" y="1596760"/>
                </a:lnTo>
                <a:lnTo>
                  <a:pt x="1037922" y="1595965"/>
                </a:lnTo>
                <a:lnTo>
                  <a:pt x="1020176" y="1594375"/>
                </a:lnTo>
                <a:lnTo>
                  <a:pt x="1001635" y="1592256"/>
                </a:lnTo>
                <a:lnTo>
                  <a:pt x="982299" y="1589606"/>
                </a:lnTo>
                <a:lnTo>
                  <a:pt x="963228" y="1586426"/>
                </a:lnTo>
                <a:lnTo>
                  <a:pt x="943627" y="1582452"/>
                </a:lnTo>
                <a:lnTo>
                  <a:pt x="923496" y="1577947"/>
                </a:lnTo>
                <a:lnTo>
                  <a:pt x="903631" y="1573177"/>
                </a:lnTo>
                <a:lnTo>
                  <a:pt x="883765" y="1567083"/>
                </a:lnTo>
                <a:lnTo>
                  <a:pt x="863634" y="1560989"/>
                </a:lnTo>
                <a:lnTo>
                  <a:pt x="843504" y="1554364"/>
                </a:lnTo>
                <a:lnTo>
                  <a:pt x="823903" y="1546945"/>
                </a:lnTo>
                <a:lnTo>
                  <a:pt x="804302" y="1538731"/>
                </a:lnTo>
                <a:lnTo>
                  <a:pt x="785496" y="1530252"/>
                </a:lnTo>
                <a:lnTo>
                  <a:pt x="766690" y="1521243"/>
                </a:lnTo>
                <a:lnTo>
                  <a:pt x="757419" y="1516208"/>
                </a:lnTo>
                <a:lnTo>
                  <a:pt x="748414" y="1511439"/>
                </a:lnTo>
                <a:lnTo>
                  <a:pt x="739673" y="1506404"/>
                </a:lnTo>
                <a:lnTo>
                  <a:pt x="730932" y="1501105"/>
                </a:lnTo>
                <a:lnTo>
                  <a:pt x="722720" y="1495540"/>
                </a:lnTo>
                <a:lnTo>
                  <a:pt x="714244" y="1490241"/>
                </a:lnTo>
                <a:lnTo>
                  <a:pt x="706033" y="1484411"/>
                </a:lnTo>
                <a:lnTo>
                  <a:pt x="697822" y="1478582"/>
                </a:lnTo>
                <a:lnTo>
                  <a:pt x="690141" y="1472752"/>
                </a:lnTo>
                <a:lnTo>
                  <a:pt x="682724" y="1466658"/>
                </a:lnTo>
                <a:lnTo>
                  <a:pt x="675308" y="1460298"/>
                </a:lnTo>
                <a:lnTo>
                  <a:pt x="668421" y="1453939"/>
                </a:lnTo>
                <a:lnTo>
                  <a:pt x="661534" y="1447315"/>
                </a:lnTo>
                <a:lnTo>
                  <a:pt x="655177" y="1440955"/>
                </a:lnTo>
                <a:lnTo>
                  <a:pt x="648555" y="1433801"/>
                </a:lnTo>
                <a:lnTo>
                  <a:pt x="642728" y="1427177"/>
                </a:lnTo>
                <a:lnTo>
                  <a:pt x="636901" y="1420022"/>
                </a:lnTo>
                <a:lnTo>
                  <a:pt x="631338" y="1412603"/>
                </a:lnTo>
                <a:lnTo>
                  <a:pt x="626306" y="1405184"/>
                </a:lnTo>
                <a:lnTo>
                  <a:pt x="621538" y="1397765"/>
                </a:lnTo>
                <a:lnTo>
                  <a:pt x="616770" y="1390080"/>
                </a:lnTo>
                <a:lnTo>
                  <a:pt x="612797" y="1382396"/>
                </a:lnTo>
                <a:lnTo>
                  <a:pt x="609089" y="1374182"/>
                </a:lnTo>
                <a:lnTo>
                  <a:pt x="605646" y="1366233"/>
                </a:lnTo>
                <a:lnTo>
                  <a:pt x="602467" y="1358018"/>
                </a:lnTo>
                <a:lnTo>
                  <a:pt x="599818" y="1349539"/>
                </a:lnTo>
                <a:lnTo>
                  <a:pt x="597434" y="1341060"/>
                </a:lnTo>
                <a:lnTo>
                  <a:pt x="595580" y="1332316"/>
                </a:lnTo>
                <a:lnTo>
                  <a:pt x="593991" y="1323307"/>
                </a:lnTo>
                <a:lnTo>
                  <a:pt x="592932" y="1314298"/>
                </a:lnTo>
                <a:lnTo>
                  <a:pt x="592402" y="1305554"/>
                </a:lnTo>
                <a:lnTo>
                  <a:pt x="592137" y="1296279"/>
                </a:lnTo>
                <a:lnTo>
                  <a:pt x="592402" y="1280116"/>
                </a:lnTo>
                <a:lnTo>
                  <a:pt x="592932" y="1264218"/>
                </a:lnTo>
                <a:lnTo>
                  <a:pt x="594256" y="1248319"/>
                </a:lnTo>
                <a:lnTo>
                  <a:pt x="595845" y="1232686"/>
                </a:lnTo>
                <a:lnTo>
                  <a:pt x="597699" y="1217052"/>
                </a:lnTo>
                <a:lnTo>
                  <a:pt x="600348" y="1201684"/>
                </a:lnTo>
                <a:lnTo>
                  <a:pt x="603262" y="1186580"/>
                </a:lnTo>
                <a:lnTo>
                  <a:pt x="606705" y="1171477"/>
                </a:lnTo>
                <a:lnTo>
                  <a:pt x="610413" y="1156638"/>
                </a:lnTo>
                <a:lnTo>
                  <a:pt x="614386" y="1141799"/>
                </a:lnTo>
                <a:lnTo>
                  <a:pt x="618889" y="1127226"/>
                </a:lnTo>
                <a:lnTo>
                  <a:pt x="623922" y="1113182"/>
                </a:lnTo>
                <a:lnTo>
                  <a:pt x="629484" y="1098874"/>
                </a:lnTo>
                <a:lnTo>
                  <a:pt x="635047" y="1085095"/>
                </a:lnTo>
                <a:lnTo>
                  <a:pt x="641139" y="1071581"/>
                </a:lnTo>
                <a:lnTo>
                  <a:pt x="647761" y="1057803"/>
                </a:lnTo>
                <a:lnTo>
                  <a:pt x="654383" y="1044819"/>
                </a:lnTo>
                <a:lnTo>
                  <a:pt x="661534" y="1032100"/>
                </a:lnTo>
                <a:lnTo>
                  <a:pt x="669216" y="1019116"/>
                </a:lnTo>
                <a:lnTo>
                  <a:pt x="676897" y="1006663"/>
                </a:lnTo>
                <a:lnTo>
                  <a:pt x="685373" y="994739"/>
                </a:lnTo>
                <a:lnTo>
                  <a:pt x="693849" y="982550"/>
                </a:lnTo>
                <a:lnTo>
                  <a:pt x="702590" y="970891"/>
                </a:lnTo>
                <a:lnTo>
                  <a:pt x="711861" y="959497"/>
                </a:lnTo>
                <a:lnTo>
                  <a:pt x="721396" y="948368"/>
                </a:lnTo>
                <a:lnTo>
                  <a:pt x="730932" y="937504"/>
                </a:lnTo>
                <a:lnTo>
                  <a:pt x="741262" y="927435"/>
                </a:lnTo>
                <a:lnTo>
                  <a:pt x="751327" y="917101"/>
                </a:lnTo>
                <a:lnTo>
                  <a:pt x="762187" y="907297"/>
                </a:lnTo>
                <a:lnTo>
                  <a:pt x="773047" y="897758"/>
                </a:lnTo>
                <a:lnTo>
                  <a:pt x="783907" y="888484"/>
                </a:lnTo>
                <a:lnTo>
                  <a:pt x="795561" y="879475"/>
                </a:lnTo>
                <a:close/>
                <a:moveTo>
                  <a:pt x="1959370" y="676275"/>
                </a:moveTo>
                <a:lnTo>
                  <a:pt x="1969946" y="684738"/>
                </a:lnTo>
                <a:lnTo>
                  <a:pt x="1979729" y="692937"/>
                </a:lnTo>
                <a:lnTo>
                  <a:pt x="1989776" y="701929"/>
                </a:lnTo>
                <a:lnTo>
                  <a:pt x="1999294" y="710922"/>
                </a:lnTo>
                <a:lnTo>
                  <a:pt x="2008812" y="720443"/>
                </a:lnTo>
                <a:lnTo>
                  <a:pt x="2017802" y="729964"/>
                </a:lnTo>
                <a:lnTo>
                  <a:pt x="2026527" y="739750"/>
                </a:lnTo>
                <a:lnTo>
                  <a:pt x="2035252" y="750064"/>
                </a:lnTo>
                <a:lnTo>
                  <a:pt x="2043184" y="760379"/>
                </a:lnTo>
                <a:lnTo>
                  <a:pt x="2051380" y="771222"/>
                </a:lnTo>
                <a:lnTo>
                  <a:pt x="2059047" y="782330"/>
                </a:lnTo>
                <a:lnTo>
                  <a:pt x="2066450" y="793439"/>
                </a:lnTo>
                <a:lnTo>
                  <a:pt x="2073589" y="804811"/>
                </a:lnTo>
                <a:lnTo>
                  <a:pt x="2080199" y="816448"/>
                </a:lnTo>
                <a:lnTo>
                  <a:pt x="2086809" y="828350"/>
                </a:lnTo>
                <a:lnTo>
                  <a:pt x="2093154" y="840516"/>
                </a:lnTo>
                <a:lnTo>
                  <a:pt x="2098707" y="852946"/>
                </a:lnTo>
                <a:lnTo>
                  <a:pt x="2104259" y="865112"/>
                </a:lnTo>
                <a:lnTo>
                  <a:pt x="2109547" y="877807"/>
                </a:lnTo>
                <a:lnTo>
                  <a:pt x="2114306" y="890766"/>
                </a:lnTo>
                <a:lnTo>
                  <a:pt x="2118801" y="903990"/>
                </a:lnTo>
                <a:lnTo>
                  <a:pt x="2123031" y="917214"/>
                </a:lnTo>
                <a:lnTo>
                  <a:pt x="2126733" y="930438"/>
                </a:lnTo>
                <a:lnTo>
                  <a:pt x="2130170" y="944191"/>
                </a:lnTo>
                <a:lnTo>
                  <a:pt x="2133078" y="957943"/>
                </a:lnTo>
                <a:lnTo>
                  <a:pt x="2135722" y="971696"/>
                </a:lnTo>
                <a:lnTo>
                  <a:pt x="2137837" y="985978"/>
                </a:lnTo>
                <a:lnTo>
                  <a:pt x="2139688" y="1000260"/>
                </a:lnTo>
                <a:lnTo>
                  <a:pt x="2141274" y="1014277"/>
                </a:lnTo>
                <a:lnTo>
                  <a:pt x="2142068" y="1028823"/>
                </a:lnTo>
                <a:lnTo>
                  <a:pt x="2143125" y="1043370"/>
                </a:lnTo>
                <a:lnTo>
                  <a:pt x="2143125" y="1058180"/>
                </a:lnTo>
                <a:lnTo>
                  <a:pt x="2143125" y="1066644"/>
                </a:lnTo>
                <a:lnTo>
                  <a:pt x="2142332" y="1075107"/>
                </a:lnTo>
                <a:lnTo>
                  <a:pt x="2141274" y="1083306"/>
                </a:lnTo>
                <a:lnTo>
                  <a:pt x="2139952" y="1091769"/>
                </a:lnTo>
                <a:lnTo>
                  <a:pt x="2138102" y="1099703"/>
                </a:lnTo>
                <a:lnTo>
                  <a:pt x="2135987" y="1107373"/>
                </a:lnTo>
                <a:lnTo>
                  <a:pt x="2133607" y="1115043"/>
                </a:lnTo>
                <a:lnTo>
                  <a:pt x="2130699" y="1122713"/>
                </a:lnTo>
                <a:lnTo>
                  <a:pt x="2127261" y="1130383"/>
                </a:lnTo>
                <a:lnTo>
                  <a:pt x="2124089" y="1137788"/>
                </a:lnTo>
                <a:lnTo>
                  <a:pt x="2119858" y="1144929"/>
                </a:lnTo>
                <a:lnTo>
                  <a:pt x="2115892" y="1152070"/>
                </a:lnTo>
                <a:lnTo>
                  <a:pt x="2111398" y="1159211"/>
                </a:lnTo>
                <a:lnTo>
                  <a:pt x="2106639" y="1165823"/>
                </a:lnTo>
                <a:lnTo>
                  <a:pt x="2101880" y="1172699"/>
                </a:lnTo>
                <a:lnTo>
                  <a:pt x="2096327" y="1179047"/>
                </a:lnTo>
                <a:lnTo>
                  <a:pt x="2090775" y="1185658"/>
                </a:lnTo>
                <a:lnTo>
                  <a:pt x="2084958" y="1191741"/>
                </a:lnTo>
                <a:lnTo>
                  <a:pt x="2078877" y="1197824"/>
                </a:lnTo>
                <a:lnTo>
                  <a:pt x="2072532" y="1204172"/>
                </a:lnTo>
                <a:lnTo>
                  <a:pt x="2066186" y="1209990"/>
                </a:lnTo>
                <a:lnTo>
                  <a:pt x="2059312" y="1215809"/>
                </a:lnTo>
                <a:lnTo>
                  <a:pt x="2052173" y="1221363"/>
                </a:lnTo>
                <a:lnTo>
                  <a:pt x="2045034" y="1226917"/>
                </a:lnTo>
                <a:lnTo>
                  <a:pt x="2037631" y="1232471"/>
                </a:lnTo>
                <a:lnTo>
                  <a:pt x="2029964" y="1237761"/>
                </a:lnTo>
                <a:lnTo>
                  <a:pt x="2022296" y="1242521"/>
                </a:lnTo>
                <a:lnTo>
                  <a:pt x="2014629" y="1247546"/>
                </a:lnTo>
                <a:lnTo>
                  <a:pt x="2006433" y="1252571"/>
                </a:lnTo>
                <a:lnTo>
                  <a:pt x="1998236" y="1257067"/>
                </a:lnTo>
                <a:lnTo>
                  <a:pt x="1981315" y="1266324"/>
                </a:lnTo>
                <a:lnTo>
                  <a:pt x="1964129" y="1274523"/>
                </a:lnTo>
                <a:lnTo>
                  <a:pt x="1946679" y="1282722"/>
                </a:lnTo>
                <a:lnTo>
                  <a:pt x="1928436" y="1290127"/>
                </a:lnTo>
                <a:lnTo>
                  <a:pt x="1910193" y="1296739"/>
                </a:lnTo>
                <a:lnTo>
                  <a:pt x="1891685" y="1303351"/>
                </a:lnTo>
                <a:lnTo>
                  <a:pt x="1873177" y="1308905"/>
                </a:lnTo>
                <a:lnTo>
                  <a:pt x="1854670" y="1314195"/>
                </a:lnTo>
                <a:lnTo>
                  <a:pt x="1836426" y="1318691"/>
                </a:lnTo>
                <a:lnTo>
                  <a:pt x="1817919" y="1322922"/>
                </a:lnTo>
                <a:lnTo>
                  <a:pt x="1799675" y="1326360"/>
                </a:lnTo>
                <a:lnTo>
                  <a:pt x="1781696" y="1329534"/>
                </a:lnTo>
                <a:lnTo>
                  <a:pt x="1764246" y="1331915"/>
                </a:lnTo>
                <a:lnTo>
                  <a:pt x="1747061" y="1333766"/>
                </a:lnTo>
                <a:lnTo>
                  <a:pt x="1730404" y="1335353"/>
                </a:lnTo>
                <a:lnTo>
                  <a:pt x="1714276" y="1336146"/>
                </a:lnTo>
                <a:lnTo>
                  <a:pt x="1698676" y="1336675"/>
                </a:lnTo>
                <a:lnTo>
                  <a:pt x="1687836" y="1336146"/>
                </a:lnTo>
                <a:lnTo>
                  <a:pt x="1676467" y="1335617"/>
                </a:lnTo>
                <a:lnTo>
                  <a:pt x="1664834" y="1335088"/>
                </a:lnTo>
                <a:lnTo>
                  <a:pt x="1652671" y="1333766"/>
                </a:lnTo>
                <a:lnTo>
                  <a:pt x="1653993" y="1324509"/>
                </a:lnTo>
                <a:lnTo>
                  <a:pt x="1654787" y="1314988"/>
                </a:lnTo>
                <a:lnTo>
                  <a:pt x="1655844" y="1305202"/>
                </a:lnTo>
                <a:lnTo>
                  <a:pt x="1655844" y="1295681"/>
                </a:lnTo>
                <a:lnTo>
                  <a:pt x="1655580" y="1275845"/>
                </a:lnTo>
                <a:lnTo>
                  <a:pt x="1654787" y="1256274"/>
                </a:lnTo>
                <a:lnTo>
                  <a:pt x="1653465" y="1236703"/>
                </a:lnTo>
                <a:lnTo>
                  <a:pt x="1651085" y="1217660"/>
                </a:lnTo>
                <a:lnTo>
                  <a:pt x="1648705" y="1198618"/>
                </a:lnTo>
                <a:lnTo>
                  <a:pt x="1645268" y="1179840"/>
                </a:lnTo>
                <a:lnTo>
                  <a:pt x="1641567" y="1161062"/>
                </a:lnTo>
                <a:lnTo>
                  <a:pt x="1637601" y="1142549"/>
                </a:lnTo>
                <a:lnTo>
                  <a:pt x="1632842" y="1124300"/>
                </a:lnTo>
                <a:lnTo>
                  <a:pt x="1627554" y="1106051"/>
                </a:lnTo>
                <a:lnTo>
                  <a:pt x="1621737" y="1088595"/>
                </a:lnTo>
                <a:lnTo>
                  <a:pt x="1615392" y="1070875"/>
                </a:lnTo>
                <a:lnTo>
                  <a:pt x="1608782" y="1053684"/>
                </a:lnTo>
                <a:lnTo>
                  <a:pt x="1601379" y="1036758"/>
                </a:lnTo>
                <a:lnTo>
                  <a:pt x="1593711" y="1019831"/>
                </a:lnTo>
                <a:lnTo>
                  <a:pt x="1585515" y="1003434"/>
                </a:lnTo>
                <a:lnTo>
                  <a:pt x="1576790" y="987565"/>
                </a:lnTo>
                <a:lnTo>
                  <a:pt x="1567800" y="971432"/>
                </a:lnTo>
                <a:lnTo>
                  <a:pt x="1558282" y="956092"/>
                </a:lnTo>
                <a:lnTo>
                  <a:pt x="1548235" y="940752"/>
                </a:lnTo>
                <a:lnTo>
                  <a:pt x="1537924" y="925942"/>
                </a:lnTo>
                <a:lnTo>
                  <a:pt x="1527084" y="911395"/>
                </a:lnTo>
                <a:lnTo>
                  <a:pt x="1515979" y="897114"/>
                </a:lnTo>
                <a:lnTo>
                  <a:pt x="1504345" y="883361"/>
                </a:lnTo>
                <a:lnTo>
                  <a:pt x="1492183" y="870137"/>
                </a:lnTo>
                <a:lnTo>
                  <a:pt x="1480021" y="856913"/>
                </a:lnTo>
                <a:lnTo>
                  <a:pt x="1467330" y="844218"/>
                </a:lnTo>
                <a:lnTo>
                  <a:pt x="1454375" y="832052"/>
                </a:lnTo>
                <a:lnTo>
                  <a:pt x="1440891" y="820151"/>
                </a:lnTo>
                <a:lnTo>
                  <a:pt x="1427406" y="808778"/>
                </a:lnTo>
                <a:lnTo>
                  <a:pt x="1413129" y="797670"/>
                </a:lnTo>
                <a:lnTo>
                  <a:pt x="1398587" y="787356"/>
                </a:lnTo>
                <a:lnTo>
                  <a:pt x="1407841" y="776776"/>
                </a:lnTo>
                <a:lnTo>
                  <a:pt x="1416831" y="765933"/>
                </a:lnTo>
                <a:lnTo>
                  <a:pt x="1425027" y="755089"/>
                </a:lnTo>
                <a:lnTo>
                  <a:pt x="1433487" y="744246"/>
                </a:lnTo>
                <a:lnTo>
                  <a:pt x="1441155" y="732344"/>
                </a:lnTo>
                <a:lnTo>
                  <a:pt x="1448558" y="720707"/>
                </a:lnTo>
                <a:lnTo>
                  <a:pt x="1455697" y="709070"/>
                </a:lnTo>
                <a:lnTo>
                  <a:pt x="1462307" y="696640"/>
                </a:lnTo>
                <a:lnTo>
                  <a:pt x="1698676" y="893147"/>
                </a:lnTo>
                <a:lnTo>
                  <a:pt x="1959370" y="676275"/>
                </a:lnTo>
                <a:close/>
                <a:moveTo>
                  <a:pt x="183882" y="676275"/>
                </a:moveTo>
                <a:lnTo>
                  <a:pt x="445396" y="893147"/>
                </a:lnTo>
                <a:lnTo>
                  <a:pt x="682270" y="696640"/>
                </a:lnTo>
                <a:lnTo>
                  <a:pt x="688894" y="709070"/>
                </a:lnTo>
                <a:lnTo>
                  <a:pt x="696048" y="720707"/>
                </a:lnTo>
                <a:lnTo>
                  <a:pt x="703466" y="732344"/>
                </a:lnTo>
                <a:lnTo>
                  <a:pt x="711415" y="744246"/>
                </a:lnTo>
                <a:lnTo>
                  <a:pt x="719364" y="755089"/>
                </a:lnTo>
                <a:lnTo>
                  <a:pt x="728108" y="765933"/>
                </a:lnTo>
                <a:lnTo>
                  <a:pt x="736852" y="776776"/>
                </a:lnTo>
                <a:lnTo>
                  <a:pt x="746125" y="787356"/>
                </a:lnTo>
                <a:lnTo>
                  <a:pt x="731552" y="797670"/>
                </a:lnTo>
                <a:lnTo>
                  <a:pt x="717509" y="808778"/>
                </a:lnTo>
                <a:lnTo>
                  <a:pt x="703731" y="820151"/>
                </a:lnTo>
                <a:lnTo>
                  <a:pt x="690483" y="832052"/>
                </a:lnTo>
                <a:lnTo>
                  <a:pt x="677235" y="844218"/>
                </a:lnTo>
                <a:lnTo>
                  <a:pt x="664517" y="856913"/>
                </a:lnTo>
                <a:lnTo>
                  <a:pt x="652329" y="870137"/>
                </a:lnTo>
                <a:lnTo>
                  <a:pt x="640141" y="883361"/>
                </a:lnTo>
                <a:lnTo>
                  <a:pt x="628748" y="897114"/>
                </a:lnTo>
                <a:lnTo>
                  <a:pt x="617355" y="911395"/>
                </a:lnTo>
                <a:lnTo>
                  <a:pt x="606491" y="925942"/>
                </a:lnTo>
                <a:lnTo>
                  <a:pt x="596158" y="940752"/>
                </a:lnTo>
                <a:lnTo>
                  <a:pt x="586090" y="956092"/>
                </a:lnTo>
                <a:lnTo>
                  <a:pt x="576551" y="971432"/>
                </a:lnTo>
                <a:lnTo>
                  <a:pt x="567542" y="987565"/>
                </a:lnTo>
                <a:lnTo>
                  <a:pt x="559064" y="1003434"/>
                </a:lnTo>
                <a:lnTo>
                  <a:pt x="550585" y="1019831"/>
                </a:lnTo>
                <a:lnTo>
                  <a:pt x="542901" y="1036758"/>
                </a:lnTo>
                <a:lnTo>
                  <a:pt x="535482" y="1053684"/>
                </a:lnTo>
                <a:lnTo>
                  <a:pt x="528858" y="1070875"/>
                </a:lnTo>
                <a:lnTo>
                  <a:pt x="522499" y="1088595"/>
                </a:lnTo>
                <a:lnTo>
                  <a:pt x="516670" y="1106051"/>
                </a:lnTo>
                <a:lnTo>
                  <a:pt x="511371" y="1124300"/>
                </a:lnTo>
                <a:lnTo>
                  <a:pt x="506602" y="1142549"/>
                </a:lnTo>
                <a:lnTo>
                  <a:pt x="502627" y="1161062"/>
                </a:lnTo>
                <a:lnTo>
                  <a:pt x="498918" y="1179840"/>
                </a:lnTo>
                <a:lnTo>
                  <a:pt x="495473" y="1198618"/>
                </a:lnTo>
                <a:lnTo>
                  <a:pt x="492824" y="1217660"/>
                </a:lnTo>
                <a:lnTo>
                  <a:pt x="490704" y="1236703"/>
                </a:lnTo>
                <a:lnTo>
                  <a:pt x="489114" y="1256274"/>
                </a:lnTo>
                <a:lnTo>
                  <a:pt x="488585" y="1275845"/>
                </a:lnTo>
                <a:lnTo>
                  <a:pt x="488320" y="1295681"/>
                </a:lnTo>
                <a:lnTo>
                  <a:pt x="488585" y="1305202"/>
                </a:lnTo>
                <a:lnTo>
                  <a:pt x="489114" y="1314988"/>
                </a:lnTo>
                <a:lnTo>
                  <a:pt x="490174" y="1324509"/>
                </a:lnTo>
                <a:lnTo>
                  <a:pt x="491499" y="1333766"/>
                </a:lnTo>
                <a:lnTo>
                  <a:pt x="479311" y="1335088"/>
                </a:lnTo>
                <a:lnTo>
                  <a:pt x="467653" y="1335617"/>
                </a:lnTo>
                <a:lnTo>
                  <a:pt x="456260" y="1336146"/>
                </a:lnTo>
                <a:lnTo>
                  <a:pt x="445396" y="1336675"/>
                </a:lnTo>
                <a:lnTo>
                  <a:pt x="429764" y="1336146"/>
                </a:lnTo>
                <a:lnTo>
                  <a:pt x="413601" y="1335353"/>
                </a:lnTo>
                <a:lnTo>
                  <a:pt x="396909" y="1333766"/>
                </a:lnTo>
                <a:lnTo>
                  <a:pt x="379686" y="1331915"/>
                </a:lnTo>
                <a:lnTo>
                  <a:pt x="362199" y="1329534"/>
                </a:lnTo>
                <a:lnTo>
                  <a:pt x="344182" y="1326360"/>
                </a:lnTo>
                <a:lnTo>
                  <a:pt x="325900" y="1322922"/>
                </a:lnTo>
                <a:lnTo>
                  <a:pt x="307352" y="1318691"/>
                </a:lnTo>
                <a:lnTo>
                  <a:pt x="288805" y="1314195"/>
                </a:lnTo>
                <a:lnTo>
                  <a:pt x="270523" y="1308905"/>
                </a:lnTo>
                <a:lnTo>
                  <a:pt x="251976" y="1303351"/>
                </a:lnTo>
                <a:lnTo>
                  <a:pt x="233429" y="1296739"/>
                </a:lnTo>
                <a:lnTo>
                  <a:pt x="215147" y="1290127"/>
                </a:lnTo>
                <a:lnTo>
                  <a:pt x="196865" y="1282722"/>
                </a:lnTo>
                <a:lnTo>
                  <a:pt x="179377" y="1274523"/>
                </a:lnTo>
                <a:lnTo>
                  <a:pt x="162155" y="1266324"/>
                </a:lnTo>
                <a:lnTo>
                  <a:pt x="145197" y="1257067"/>
                </a:lnTo>
                <a:lnTo>
                  <a:pt x="136984" y="1252571"/>
                </a:lnTo>
                <a:lnTo>
                  <a:pt x="128770" y="1247546"/>
                </a:lnTo>
                <a:lnTo>
                  <a:pt x="121086" y="1242521"/>
                </a:lnTo>
                <a:lnTo>
                  <a:pt x="113402" y="1237761"/>
                </a:lnTo>
                <a:lnTo>
                  <a:pt x="105719" y="1232471"/>
                </a:lnTo>
                <a:lnTo>
                  <a:pt x="98300" y="1226917"/>
                </a:lnTo>
                <a:lnTo>
                  <a:pt x="91146" y="1221363"/>
                </a:lnTo>
                <a:lnTo>
                  <a:pt x="83992" y="1215809"/>
                </a:lnTo>
                <a:lnTo>
                  <a:pt x="77103" y="1209990"/>
                </a:lnTo>
                <a:lnTo>
                  <a:pt x="70744" y="1204172"/>
                </a:lnTo>
                <a:lnTo>
                  <a:pt x="64120" y="1197824"/>
                </a:lnTo>
                <a:lnTo>
                  <a:pt x="58291" y="1191741"/>
                </a:lnTo>
                <a:lnTo>
                  <a:pt x="52462" y="1185658"/>
                </a:lnTo>
                <a:lnTo>
                  <a:pt x="46898" y="1179047"/>
                </a:lnTo>
                <a:lnTo>
                  <a:pt x="41334" y="1172699"/>
                </a:lnTo>
                <a:lnTo>
                  <a:pt x="36564" y="1165823"/>
                </a:lnTo>
                <a:lnTo>
                  <a:pt x="31795" y="1159211"/>
                </a:lnTo>
                <a:lnTo>
                  <a:pt x="27291" y="1152070"/>
                </a:lnTo>
                <a:lnTo>
                  <a:pt x="23051" y="1144929"/>
                </a:lnTo>
                <a:lnTo>
                  <a:pt x="19077" y="1137788"/>
                </a:lnTo>
                <a:lnTo>
                  <a:pt x="15897" y="1130383"/>
                </a:lnTo>
                <a:lnTo>
                  <a:pt x="12453" y="1122713"/>
                </a:lnTo>
                <a:lnTo>
                  <a:pt x="9538" y="1115043"/>
                </a:lnTo>
                <a:lnTo>
                  <a:pt x="7154" y="1107373"/>
                </a:lnTo>
                <a:lnTo>
                  <a:pt x="5034" y="1099703"/>
                </a:lnTo>
                <a:lnTo>
                  <a:pt x="3179" y="1091769"/>
                </a:lnTo>
                <a:lnTo>
                  <a:pt x="1855" y="1083306"/>
                </a:lnTo>
                <a:lnTo>
                  <a:pt x="530" y="1075107"/>
                </a:lnTo>
                <a:lnTo>
                  <a:pt x="265" y="1066644"/>
                </a:lnTo>
                <a:lnTo>
                  <a:pt x="0" y="1058180"/>
                </a:lnTo>
                <a:lnTo>
                  <a:pt x="265" y="1043370"/>
                </a:lnTo>
                <a:lnTo>
                  <a:pt x="1060" y="1028823"/>
                </a:lnTo>
                <a:lnTo>
                  <a:pt x="1855" y="1014277"/>
                </a:lnTo>
                <a:lnTo>
                  <a:pt x="3444" y="1000260"/>
                </a:lnTo>
                <a:lnTo>
                  <a:pt x="5299" y="985978"/>
                </a:lnTo>
                <a:lnTo>
                  <a:pt x="7419" y="971696"/>
                </a:lnTo>
                <a:lnTo>
                  <a:pt x="10333" y="957943"/>
                </a:lnTo>
                <a:lnTo>
                  <a:pt x="12983" y="944191"/>
                </a:lnTo>
                <a:lnTo>
                  <a:pt x="16427" y="930438"/>
                </a:lnTo>
                <a:lnTo>
                  <a:pt x="20137" y="917214"/>
                </a:lnTo>
                <a:lnTo>
                  <a:pt x="24376" y="903990"/>
                </a:lnTo>
                <a:lnTo>
                  <a:pt x="28615" y="890766"/>
                </a:lnTo>
                <a:lnTo>
                  <a:pt x="33650" y="877807"/>
                </a:lnTo>
                <a:lnTo>
                  <a:pt x="38949" y="865112"/>
                </a:lnTo>
                <a:lnTo>
                  <a:pt x="44513" y="852946"/>
                </a:lnTo>
                <a:lnTo>
                  <a:pt x="50342" y="840516"/>
                </a:lnTo>
                <a:lnTo>
                  <a:pt x="56436" y="828350"/>
                </a:lnTo>
                <a:lnTo>
                  <a:pt x="63060" y="816448"/>
                </a:lnTo>
                <a:lnTo>
                  <a:pt x="69684" y="804811"/>
                </a:lnTo>
                <a:lnTo>
                  <a:pt x="76838" y="793439"/>
                </a:lnTo>
                <a:lnTo>
                  <a:pt x="84257" y="782330"/>
                </a:lnTo>
                <a:lnTo>
                  <a:pt x="91941" y="771222"/>
                </a:lnTo>
                <a:lnTo>
                  <a:pt x="100154" y="760379"/>
                </a:lnTo>
                <a:lnTo>
                  <a:pt x="108368" y="750064"/>
                </a:lnTo>
                <a:lnTo>
                  <a:pt x="116582" y="739750"/>
                </a:lnTo>
                <a:lnTo>
                  <a:pt x="125591" y="729964"/>
                </a:lnTo>
                <a:lnTo>
                  <a:pt x="134864" y="720443"/>
                </a:lnTo>
                <a:lnTo>
                  <a:pt x="144138" y="710922"/>
                </a:lnTo>
                <a:lnTo>
                  <a:pt x="153676" y="701929"/>
                </a:lnTo>
                <a:lnTo>
                  <a:pt x="163745" y="692937"/>
                </a:lnTo>
                <a:lnTo>
                  <a:pt x="173813" y="684738"/>
                </a:lnTo>
                <a:lnTo>
                  <a:pt x="183882" y="676275"/>
                </a:lnTo>
                <a:close/>
                <a:moveTo>
                  <a:pt x="1063618" y="153988"/>
                </a:moveTo>
                <a:lnTo>
                  <a:pt x="1072091" y="153988"/>
                </a:lnTo>
                <a:lnTo>
                  <a:pt x="1080830" y="153988"/>
                </a:lnTo>
                <a:lnTo>
                  <a:pt x="1089568" y="154253"/>
                </a:lnTo>
                <a:lnTo>
                  <a:pt x="1098041" y="155048"/>
                </a:lnTo>
                <a:lnTo>
                  <a:pt x="1106779" y="155577"/>
                </a:lnTo>
                <a:lnTo>
                  <a:pt x="1114988" y="156902"/>
                </a:lnTo>
                <a:lnTo>
                  <a:pt x="1123726" y="157697"/>
                </a:lnTo>
                <a:lnTo>
                  <a:pt x="1131934" y="159286"/>
                </a:lnTo>
                <a:lnTo>
                  <a:pt x="1140143" y="160875"/>
                </a:lnTo>
                <a:lnTo>
                  <a:pt x="1148351" y="162730"/>
                </a:lnTo>
                <a:lnTo>
                  <a:pt x="1156295" y="164584"/>
                </a:lnTo>
                <a:lnTo>
                  <a:pt x="1164504" y="166703"/>
                </a:lnTo>
                <a:lnTo>
                  <a:pt x="1172447" y="169087"/>
                </a:lnTo>
                <a:lnTo>
                  <a:pt x="1180391" y="171471"/>
                </a:lnTo>
                <a:lnTo>
                  <a:pt x="1188070" y="174385"/>
                </a:lnTo>
                <a:lnTo>
                  <a:pt x="1196014" y="177564"/>
                </a:lnTo>
                <a:lnTo>
                  <a:pt x="1203693" y="180478"/>
                </a:lnTo>
                <a:lnTo>
                  <a:pt x="1211107" y="183656"/>
                </a:lnTo>
                <a:lnTo>
                  <a:pt x="1218521" y="187365"/>
                </a:lnTo>
                <a:lnTo>
                  <a:pt x="1225935" y="190808"/>
                </a:lnTo>
                <a:lnTo>
                  <a:pt x="1232820" y="194782"/>
                </a:lnTo>
                <a:lnTo>
                  <a:pt x="1239969" y="198755"/>
                </a:lnTo>
                <a:lnTo>
                  <a:pt x="1247118" y="202729"/>
                </a:lnTo>
                <a:lnTo>
                  <a:pt x="1254003" y="206967"/>
                </a:lnTo>
                <a:lnTo>
                  <a:pt x="1260623" y="211470"/>
                </a:lnTo>
                <a:lnTo>
                  <a:pt x="1267507" y="215974"/>
                </a:lnTo>
                <a:lnTo>
                  <a:pt x="1273862" y="221007"/>
                </a:lnTo>
                <a:lnTo>
                  <a:pt x="1280482" y="226040"/>
                </a:lnTo>
                <a:lnTo>
                  <a:pt x="1286837" y="230808"/>
                </a:lnTo>
                <a:lnTo>
                  <a:pt x="1293192" y="236106"/>
                </a:lnTo>
                <a:lnTo>
                  <a:pt x="1299017" y="241668"/>
                </a:lnTo>
                <a:lnTo>
                  <a:pt x="1305108" y="247231"/>
                </a:lnTo>
                <a:lnTo>
                  <a:pt x="1310668" y="252794"/>
                </a:lnTo>
                <a:lnTo>
                  <a:pt x="1316494" y="258622"/>
                </a:lnTo>
                <a:lnTo>
                  <a:pt x="1321790" y="264449"/>
                </a:lnTo>
                <a:lnTo>
                  <a:pt x="1327350" y="270277"/>
                </a:lnTo>
                <a:lnTo>
                  <a:pt x="1332646" y="276634"/>
                </a:lnTo>
                <a:lnTo>
                  <a:pt x="1337412" y="282992"/>
                </a:lnTo>
                <a:lnTo>
                  <a:pt x="1342443" y="289349"/>
                </a:lnTo>
                <a:lnTo>
                  <a:pt x="1347474" y="295972"/>
                </a:lnTo>
                <a:lnTo>
                  <a:pt x="1351976" y="302859"/>
                </a:lnTo>
                <a:lnTo>
                  <a:pt x="1356212" y="309482"/>
                </a:lnTo>
                <a:lnTo>
                  <a:pt x="1360714" y="316369"/>
                </a:lnTo>
                <a:lnTo>
                  <a:pt x="1364951" y="323521"/>
                </a:lnTo>
                <a:lnTo>
                  <a:pt x="1368922" y="330408"/>
                </a:lnTo>
                <a:lnTo>
                  <a:pt x="1372629" y="337560"/>
                </a:lnTo>
                <a:lnTo>
                  <a:pt x="1376337" y="344977"/>
                </a:lnTo>
                <a:lnTo>
                  <a:pt x="1379779" y="352395"/>
                </a:lnTo>
                <a:lnTo>
                  <a:pt x="1383221" y="359812"/>
                </a:lnTo>
                <a:lnTo>
                  <a:pt x="1386134" y="367494"/>
                </a:lnTo>
                <a:lnTo>
                  <a:pt x="1389047" y="375176"/>
                </a:lnTo>
                <a:lnTo>
                  <a:pt x="1391694" y="382857"/>
                </a:lnTo>
                <a:lnTo>
                  <a:pt x="1394342" y="391069"/>
                </a:lnTo>
                <a:lnTo>
                  <a:pt x="1396725" y="398751"/>
                </a:lnTo>
                <a:lnTo>
                  <a:pt x="1398844" y="406963"/>
                </a:lnTo>
                <a:lnTo>
                  <a:pt x="1400962" y="415175"/>
                </a:lnTo>
                <a:lnTo>
                  <a:pt x="1402551" y="423122"/>
                </a:lnTo>
                <a:lnTo>
                  <a:pt x="1404404" y="431333"/>
                </a:lnTo>
                <a:lnTo>
                  <a:pt x="1405728" y="439810"/>
                </a:lnTo>
                <a:lnTo>
                  <a:pt x="1406788" y="448022"/>
                </a:lnTo>
                <a:lnTo>
                  <a:pt x="1407847" y="456763"/>
                </a:lnTo>
                <a:lnTo>
                  <a:pt x="1408376" y="465240"/>
                </a:lnTo>
                <a:lnTo>
                  <a:pt x="1409171" y="473717"/>
                </a:lnTo>
                <a:lnTo>
                  <a:pt x="1409435" y="482458"/>
                </a:lnTo>
                <a:lnTo>
                  <a:pt x="1409700" y="491200"/>
                </a:lnTo>
                <a:lnTo>
                  <a:pt x="1409435" y="499941"/>
                </a:lnTo>
                <a:lnTo>
                  <a:pt x="1409171" y="508683"/>
                </a:lnTo>
                <a:lnTo>
                  <a:pt x="1408376" y="517159"/>
                </a:lnTo>
                <a:lnTo>
                  <a:pt x="1407847" y="525636"/>
                </a:lnTo>
                <a:lnTo>
                  <a:pt x="1406788" y="534113"/>
                </a:lnTo>
                <a:lnTo>
                  <a:pt x="1405728" y="542589"/>
                </a:lnTo>
                <a:lnTo>
                  <a:pt x="1404404" y="550801"/>
                </a:lnTo>
                <a:lnTo>
                  <a:pt x="1402551" y="559278"/>
                </a:lnTo>
                <a:lnTo>
                  <a:pt x="1400962" y="567489"/>
                </a:lnTo>
                <a:lnTo>
                  <a:pt x="1398844" y="575436"/>
                </a:lnTo>
                <a:lnTo>
                  <a:pt x="1396725" y="583648"/>
                </a:lnTo>
                <a:lnTo>
                  <a:pt x="1394342" y="591595"/>
                </a:lnTo>
                <a:lnTo>
                  <a:pt x="1391694" y="599277"/>
                </a:lnTo>
                <a:lnTo>
                  <a:pt x="1389047" y="607224"/>
                </a:lnTo>
                <a:lnTo>
                  <a:pt x="1386134" y="614641"/>
                </a:lnTo>
                <a:lnTo>
                  <a:pt x="1383221" y="622323"/>
                </a:lnTo>
                <a:lnTo>
                  <a:pt x="1379779" y="630270"/>
                </a:lnTo>
                <a:lnTo>
                  <a:pt x="1376337" y="637422"/>
                </a:lnTo>
                <a:lnTo>
                  <a:pt x="1372629" y="644574"/>
                </a:lnTo>
                <a:lnTo>
                  <a:pt x="1368922" y="651991"/>
                </a:lnTo>
                <a:lnTo>
                  <a:pt x="1364951" y="659143"/>
                </a:lnTo>
                <a:lnTo>
                  <a:pt x="1360714" y="666295"/>
                </a:lnTo>
                <a:lnTo>
                  <a:pt x="1356212" y="672918"/>
                </a:lnTo>
                <a:lnTo>
                  <a:pt x="1351976" y="679805"/>
                </a:lnTo>
                <a:lnTo>
                  <a:pt x="1347474" y="686427"/>
                </a:lnTo>
                <a:lnTo>
                  <a:pt x="1342443" y="693050"/>
                </a:lnTo>
                <a:lnTo>
                  <a:pt x="1337412" y="699672"/>
                </a:lnTo>
                <a:lnTo>
                  <a:pt x="1332646" y="705765"/>
                </a:lnTo>
                <a:lnTo>
                  <a:pt x="1327350" y="711857"/>
                </a:lnTo>
                <a:lnTo>
                  <a:pt x="1321790" y="718215"/>
                </a:lnTo>
                <a:lnTo>
                  <a:pt x="1316494" y="724043"/>
                </a:lnTo>
                <a:lnTo>
                  <a:pt x="1310668" y="729870"/>
                </a:lnTo>
                <a:lnTo>
                  <a:pt x="1305108" y="735433"/>
                </a:lnTo>
                <a:lnTo>
                  <a:pt x="1299017" y="740996"/>
                </a:lnTo>
                <a:lnTo>
                  <a:pt x="1293192" y="746294"/>
                </a:lnTo>
                <a:lnTo>
                  <a:pt x="1286837" y="751327"/>
                </a:lnTo>
                <a:lnTo>
                  <a:pt x="1280482" y="756625"/>
                </a:lnTo>
                <a:lnTo>
                  <a:pt x="1273862" y="761658"/>
                </a:lnTo>
                <a:lnTo>
                  <a:pt x="1267507" y="766161"/>
                </a:lnTo>
                <a:lnTo>
                  <a:pt x="1260623" y="770929"/>
                </a:lnTo>
                <a:lnTo>
                  <a:pt x="1254003" y="775432"/>
                </a:lnTo>
                <a:lnTo>
                  <a:pt x="1247118" y="779670"/>
                </a:lnTo>
                <a:lnTo>
                  <a:pt x="1239969" y="783909"/>
                </a:lnTo>
                <a:lnTo>
                  <a:pt x="1232820" y="787882"/>
                </a:lnTo>
                <a:lnTo>
                  <a:pt x="1225935" y="791591"/>
                </a:lnTo>
                <a:lnTo>
                  <a:pt x="1218521" y="795299"/>
                </a:lnTo>
                <a:lnTo>
                  <a:pt x="1211107" y="798743"/>
                </a:lnTo>
                <a:lnTo>
                  <a:pt x="1203693" y="801922"/>
                </a:lnTo>
                <a:lnTo>
                  <a:pt x="1196014" y="805100"/>
                </a:lnTo>
                <a:lnTo>
                  <a:pt x="1188070" y="807749"/>
                </a:lnTo>
                <a:lnTo>
                  <a:pt x="1180391" y="810663"/>
                </a:lnTo>
                <a:lnTo>
                  <a:pt x="1172447" y="813312"/>
                </a:lnTo>
                <a:lnTo>
                  <a:pt x="1164504" y="815696"/>
                </a:lnTo>
                <a:lnTo>
                  <a:pt x="1156295" y="817815"/>
                </a:lnTo>
                <a:lnTo>
                  <a:pt x="1148351" y="819935"/>
                </a:lnTo>
                <a:lnTo>
                  <a:pt x="1140143" y="821789"/>
                </a:lnTo>
                <a:lnTo>
                  <a:pt x="1131934" y="823378"/>
                </a:lnTo>
                <a:lnTo>
                  <a:pt x="1123726" y="824438"/>
                </a:lnTo>
                <a:lnTo>
                  <a:pt x="1114988" y="825762"/>
                </a:lnTo>
                <a:lnTo>
                  <a:pt x="1106779" y="826822"/>
                </a:lnTo>
                <a:lnTo>
                  <a:pt x="1098041" y="827617"/>
                </a:lnTo>
                <a:lnTo>
                  <a:pt x="1089568" y="827881"/>
                </a:lnTo>
                <a:lnTo>
                  <a:pt x="1080830" y="828146"/>
                </a:lnTo>
                <a:lnTo>
                  <a:pt x="1072091" y="828676"/>
                </a:lnTo>
                <a:lnTo>
                  <a:pt x="1063618" y="828146"/>
                </a:lnTo>
                <a:lnTo>
                  <a:pt x="1054880" y="827881"/>
                </a:lnTo>
                <a:lnTo>
                  <a:pt x="1046407" y="827617"/>
                </a:lnTo>
                <a:lnTo>
                  <a:pt x="1037669" y="826822"/>
                </a:lnTo>
                <a:lnTo>
                  <a:pt x="1029460" y="825762"/>
                </a:lnTo>
                <a:lnTo>
                  <a:pt x="1020987" y="824438"/>
                </a:lnTo>
                <a:lnTo>
                  <a:pt x="1012778" y="823378"/>
                </a:lnTo>
                <a:lnTo>
                  <a:pt x="1004305" y="821789"/>
                </a:lnTo>
                <a:lnTo>
                  <a:pt x="996096" y="819935"/>
                </a:lnTo>
                <a:lnTo>
                  <a:pt x="987888" y="817815"/>
                </a:lnTo>
                <a:lnTo>
                  <a:pt x="979944" y="815696"/>
                </a:lnTo>
                <a:lnTo>
                  <a:pt x="972000" y="813312"/>
                </a:lnTo>
                <a:lnTo>
                  <a:pt x="964321" y="810663"/>
                </a:lnTo>
                <a:lnTo>
                  <a:pt x="956113" y="807749"/>
                </a:lnTo>
                <a:lnTo>
                  <a:pt x="948434" y="805100"/>
                </a:lnTo>
                <a:lnTo>
                  <a:pt x="941020" y="801922"/>
                </a:lnTo>
                <a:lnTo>
                  <a:pt x="933341" y="798743"/>
                </a:lnTo>
                <a:lnTo>
                  <a:pt x="925927" y="795299"/>
                </a:lnTo>
                <a:lnTo>
                  <a:pt x="918513" y="791591"/>
                </a:lnTo>
                <a:lnTo>
                  <a:pt x="911628" y="787882"/>
                </a:lnTo>
                <a:lnTo>
                  <a:pt x="904479" y="783909"/>
                </a:lnTo>
                <a:lnTo>
                  <a:pt x="897329" y="779670"/>
                </a:lnTo>
                <a:lnTo>
                  <a:pt x="890445" y="775432"/>
                </a:lnTo>
                <a:lnTo>
                  <a:pt x="883825" y="770929"/>
                </a:lnTo>
                <a:lnTo>
                  <a:pt x="876940" y="766161"/>
                </a:lnTo>
                <a:lnTo>
                  <a:pt x="870585" y="761658"/>
                </a:lnTo>
                <a:lnTo>
                  <a:pt x="863965" y="756625"/>
                </a:lnTo>
                <a:lnTo>
                  <a:pt x="857875" y="751327"/>
                </a:lnTo>
                <a:lnTo>
                  <a:pt x="851785" y="746294"/>
                </a:lnTo>
                <a:lnTo>
                  <a:pt x="845430" y="740996"/>
                </a:lnTo>
                <a:lnTo>
                  <a:pt x="839605" y="735433"/>
                </a:lnTo>
                <a:lnTo>
                  <a:pt x="833779" y="729870"/>
                </a:lnTo>
                <a:lnTo>
                  <a:pt x="828219" y="724043"/>
                </a:lnTo>
                <a:lnTo>
                  <a:pt x="822658" y="718215"/>
                </a:lnTo>
                <a:lnTo>
                  <a:pt x="817097" y="711857"/>
                </a:lnTo>
                <a:lnTo>
                  <a:pt x="812066" y="705765"/>
                </a:lnTo>
                <a:lnTo>
                  <a:pt x="807035" y="699672"/>
                </a:lnTo>
                <a:lnTo>
                  <a:pt x="802004" y="693050"/>
                </a:lnTo>
                <a:lnTo>
                  <a:pt x="797503" y="686427"/>
                </a:lnTo>
                <a:lnTo>
                  <a:pt x="792737" y="679805"/>
                </a:lnTo>
                <a:lnTo>
                  <a:pt x="788235" y="672918"/>
                </a:lnTo>
                <a:lnTo>
                  <a:pt x="783734" y="666295"/>
                </a:lnTo>
                <a:lnTo>
                  <a:pt x="779762" y="659143"/>
                </a:lnTo>
                <a:lnTo>
                  <a:pt x="775790" y="651991"/>
                </a:lnTo>
                <a:lnTo>
                  <a:pt x="771818" y="644574"/>
                </a:lnTo>
                <a:lnTo>
                  <a:pt x="768376" y="637422"/>
                </a:lnTo>
                <a:lnTo>
                  <a:pt x="764669" y="630270"/>
                </a:lnTo>
                <a:lnTo>
                  <a:pt x="761491" y="622323"/>
                </a:lnTo>
                <a:lnTo>
                  <a:pt x="758579" y="614641"/>
                </a:lnTo>
                <a:lnTo>
                  <a:pt x="755401" y="607224"/>
                </a:lnTo>
                <a:lnTo>
                  <a:pt x="752753" y="599277"/>
                </a:lnTo>
                <a:lnTo>
                  <a:pt x="750105" y="591595"/>
                </a:lnTo>
                <a:lnTo>
                  <a:pt x="747722" y="583648"/>
                </a:lnTo>
                <a:lnTo>
                  <a:pt x="745604" y="575436"/>
                </a:lnTo>
                <a:lnTo>
                  <a:pt x="743750" y="567489"/>
                </a:lnTo>
                <a:lnTo>
                  <a:pt x="741897" y="559278"/>
                </a:lnTo>
                <a:lnTo>
                  <a:pt x="740308" y="550801"/>
                </a:lnTo>
                <a:lnTo>
                  <a:pt x="738719" y="542589"/>
                </a:lnTo>
                <a:lnTo>
                  <a:pt x="737925" y="534113"/>
                </a:lnTo>
                <a:lnTo>
                  <a:pt x="736601" y="525636"/>
                </a:lnTo>
                <a:lnTo>
                  <a:pt x="736071" y="517159"/>
                </a:lnTo>
                <a:lnTo>
                  <a:pt x="735277" y="508683"/>
                </a:lnTo>
                <a:lnTo>
                  <a:pt x="735012" y="499941"/>
                </a:lnTo>
                <a:lnTo>
                  <a:pt x="735012" y="491200"/>
                </a:lnTo>
                <a:lnTo>
                  <a:pt x="735012" y="482458"/>
                </a:lnTo>
                <a:lnTo>
                  <a:pt x="735277" y="473717"/>
                </a:lnTo>
                <a:lnTo>
                  <a:pt x="736071" y="465240"/>
                </a:lnTo>
                <a:lnTo>
                  <a:pt x="736601" y="456763"/>
                </a:lnTo>
                <a:lnTo>
                  <a:pt x="737925" y="448022"/>
                </a:lnTo>
                <a:lnTo>
                  <a:pt x="738719" y="439810"/>
                </a:lnTo>
                <a:lnTo>
                  <a:pt x="740308" y="431333"/>
                </a:lnTo>
                <a:lnTo>
                  <a:pt x="741897" y="423122"/>
                </a:lnTo>
                <a:lnTo>
                  <a:pt x="743750" y="415175"/>
                </a:lnTo>
                <a:lnTo>
                  <a:pt x="745604" y="406963"/>
                </a:lnTo>
                <a:lnTo>
                  <a:pt x="747722" y="398751"/>
                </a:lnTo>
                <a:lnTo>
                  <a:pt x="750105" y="391069"/>
                </a:lnTo>
                <a:lnTo>
                  <a:pt x="752753" y="382857"/>
                </a:lnTo>
                <a:lnTo>
                  <a:pt x="755401" y="375176"/>
                </a:lnTo>
                <a:lnTo>
                  <a:pt x="758579" y="367494"/>
                </a:lnTo>
                <a:lnTo>
                  <a:pt x="761491" y="359812"/>
                </a:lnTo>
                <a:lnTo>
                  <a:pt x="764669" y="352395"/>
                </a:lnTo>
                <a:lnTo>
                  <a:pt x="768376" y="344977"/>
                </a:lnTo>
                <a:lnTo>
                  <a:pt x="771818" y="337560"/>
                </a:lnTo>
                <a:lnTo>
                  <a:pt x="775790" y="330408"/>
                </a:lnTo>
                <a:lnTo>
                  <a:pt x="779762" y="323521"/>
                </a:lnTo>
                <a:lnTo>
                  <a:pt x="783734" y="316369"/>
                </a:lnTo>
                <a:lnTo>
                  <a:pt x="788235" y="309482"/>
                </a:lnTo>
                <a:lnTo>
                  <a:pt x="792737" y="302859"/>
                </a:lnTo>
                <a:lnTo>
                  <a:pt x="797503" y="295972"/>
                </a:lnTo>
                <a:lnTo>
                  <a:pt x="802004" y="289349"/>
                </a:lnTo>
                <a:lnTo>
                  <a:pt x="807035" y="282992"/>
                </a:lnTo>
                <a:lnTo>
                  <a:pt x="812066" y="276634"/>
                </a:lnTo>
                <a:lnTo>
                  <a:pt x="817097" y="270277"/>
                </a:lnTo>
                <a:lnTo>
                  <a:pt x="822658" y="264449"/>
                </a:lnTo>
                <a:lnTo>
                  <a:pt x="828219" y="258622"/>
                </a:lnTo>
                <a:lnTo>
                  <a:pt x="833779" y="252794"/>
                </a:lnTo>
                <a:lnTo>
                  <a:pt x="839605" y="247231"/>
                </a:lnTo>
                <a:lnTo>
                  <a:pt x="845430" y="241668"/>
                </a:lnTo>
                <a:lnTo>
                  <a:pt x="851785" y="236106"/>
                </a:lnTo>
                <a:lnTo>
                  <a:pt x="857875" y="230808"/>
                </a:lnTo>
                <a:lnTo>
                  <a:pt x="863965" y="226040"/>
                </a:lnTo>
                <a:lnTo>
                  <a:pt x="870585" y="221007"/>
                </a:lnTo>
                <a:lnTo>
                  <a:pt x="876940" y="215974"/>
                </a:lnTo>
                <a:lnTo>
                  <a:pt x="883825" y="211470"/>
                </a:lnTo>
                <a:lnTo>
                  <a:pt x="890445" y="206967"/>
                </a:lnTo>
                <a:lnTo>
                  <a:pt x="897329" y="202729"/>
                </a:lnTo>
                <a:lnTo>
                  <a:pt x="904479" y="198755"/>
                </a:lnTo>
                <a:lnTo>
                  <a:pt x="911628" y="194782"/>
                </a:lnTo>
                <a:lnTo>
                  <a:pt x="918513" y="190808"/>
                </a:lnTo>
                <a:lnTo>
                  <a:pt x="925927" y="187365"/>
                </a:lnTo>
                <a:lnTo>
                  <a:pt x="933341" y="183656"/>
                </a:lnTo>
                <a:lnTo>
                  <a:pt x="941020" y="180478"/>
                </a:lnTo>
                <a:lnTo>
                  <a:pt x="948434" y="177564"/>
                </a:lnTo>
                <a:lnTo>
                  <a:pt x="956113" y="174385"/>
                </a:lnTo>
                <a:lnTo>
                  <a:pt x="964321" y="171471"/>
                </a:lnTo>
                <a:lnTo>
                  <a:pt x="972000" y="169087"/>
                </a:lnTo>
                <a:lnTo>
                  <a:pt x="979944" y="166703"/>
                </a:lnTo>
                <a:lnTo>
                  <a:pt x="987888" y="164584"/>
                </a:lnTo>
                <a:lnTo>
                  <a:pt x="996096" y="162730"/>
                </a:lnTo>
                <a:lnTo>
                  <a:pt x="1004305" y="160875"/>
                </a:lnTo>
                <a:lnTo>
                  <a:pt x="1012778" y="159286"/>
                </a:lnTo>
                <a:lnTo>
                  <a:pt x="1020987" y="157697"/>
                </a:lnTo>
                <a:lnTo>
                  <a:pt x="1029460" y="156902"/>
                </a:lnTo>
                <a:lnTo>
                  <a:pt x="1037669" y="155577"/>
                </a:lnTo>
                <a:lnTo>
                  <a:pt x="1046407" y="155048"/>
                </a:lnTo>
                <a:lnTo>
                  <a:pt x="1054880" y="154253"/>
                </a:lnTo>
                <a:lnTo>
                  <a:pt x="1063618" y="153988"/>
                </a:lnTo>
                <a:close/>
                <a:moveTo>
                  <a:pt x="1699027" y="0"/>
                </a:moveTo>
                <a:lnTo>
                  <a:pt x="1706961" y="265"/>
                </a:lnTo>
                <a:lnTo>
                  <a:pt x="1714895" y="794"/>
                </a:lnTo>
                <a:lnTo>
                  <a:pt x="1723093" y="1059"/>
                </a:lnTo>
                <a:lnTo>
                  <a:pt x="1731027" y="1853"/>
                </a:lnTo>
                <a:lnTo>
                  <a:pt x="1738697" y="2912"/>
                </a:lnTo>
                <a:lnTo>
                  <a:pt x="1746631" y="3706"/>
                </a:lnTo>
                <a:lnTo>
                  <a:pt x="1754565" y="5029"/>
                </a:lnTo>
                <a:lnTo>
                  <a:pt x="1762235" y="6617"/>
                </a:lnTo>
                <a:lnTo>
                  <a:pt x="1769640" y="8206"/>
                </a:lnTo>
                <a:lnTo>
                  <a:pt x="1777309" y="10058"/>
                </a:lnTo>
                <a:lnTo>
                  <a:pt x="1784714" y="12176"/>
                </a:lnTo>
                <a:lnTo>
                  <a:pt x="1792119" y="14294"/>
                </a:lnTo>
                <a:lnTo>
                  <a:pt x="1798996" y="16676"/>
                </a:lnTo>
                <a:lnTo>
                  <a:pt x="1806401" y="19323"/>
                </a:lnTo>
                <a:lnTo>
                  <a:pt x="1813541" y="21970"/>
                </a:lnTo>
                <a:lnTo>
                  <a:pt x="1820682" y="24881"/>
                </a:lnTo>
                <a:lnTo>
                  <a:pt x="1827823" y="27793"/>
                </a:lnTo>
                <a:lnTo>
                  <a:pt x="1834434" y="30969"/>
                </a:lnTo>
                <a:lnTo>
                  <a:pt x="1848187" y="38116"/>
                </a:lnTo>
                <a:lnTo>
                  <a:pt x="1861145" y="45528"/>
                </a:lnTo>
                <a:lnTo>
                  <a:pt x="1873575" y="53468"/>
                </a:lnTo>
                <a:lnTo>
                  <a:pt x="1886005" y="62468"/>
                </a:lnTo>
                <a:lnTo>
                  <a:pt x="1897642" y="71732"/>
                </a:lnTo>
                <a:lnTo>
                  <a:pt x="1909014" y="81526"/>
                </a:lnTo>
                <a:lnTo>
                  <a:pt x="1919857" y="91585"/>
                </a:lnTo>
                <a:lnTo>
                  <a:pt x="1930436" y="102437"/>
                </a:lnTo>
                <a:lnTo>
                  <a:pt x="1940221" y="113819"/>
                </a:lnTo>
                <a:lnTo>
                  <a:pt x="1949478" y="125466"/>
                </a:lnTo>
                <a:lnTo>
                  <a:pt x="1958205" y="137906"/>
                </a:lnTo>
                <a:lnTo>
                  <a:pt x="1966139" y="150612"/>
                </a:lnTo>
                <a:lnTo>
                  <a:pt x="1973809" y="163846"/>
                </a:lnTo>
                <a:lnTo>
                  <a:pt x="1980685" y="177081"/>
                </a:lnTo>
                <a:lnTo>
                  <a:pt x="1983594" y="184228"/>
                </a:lnTo>
                <a:lnTo>
                  <a:pt x="1986768" y="190845"/>
                </a:lnTo>
                <a:lnTo>
                  <a:pt x="1989677" y="197992"/>
                </a:lnTo>
                <a:lnTo>
                  <a:pt x="1992322" y="205139"/>
                </a:lnTo>
                <a:lnTo>
                  <a:pt x="1994966" y="212550"/>
                </a:lnTo>
                <a:lnTo>
                  <a:pt x="1997082" y="219962"/>
                </a:lnTo>
                <a:lnTo>
                  <a:pt x="1999727" y="227109"/>
                </a:lnTo>
                <a:lnTo>
                  <a:pt x="2001578" y="234785"/>
                </a:lnTo>
                <a:lnTo>
                  <a:pt x="2003429" y="242196"/>
                </a:lnTo>
                <a:lnTo>
                  <a:pt x="2005016" y="249872"/>
                </a:lnTo>
                <a:lnTo>
                  <a:pt x="2006338" y="257549"/>
                </a:lnTo>
                <a:lnTo>
                  <a:pt x="2007661" y="265225"/>
                </a:lnTo>
                <a:lnTo>
                  <a:pt x="2008983" y="272901"/>
                </a:lnTo>
                <a:lnTo>
                  <a:pt x="2009776" y="280577"/>
                </a:lnTo>
                <a:lnTo>
                  <a:pt x="2010570" y="288783"/>
                </a:lnTo>
                <a:lnTo>
                  <a:pt x="2011099" y="296723"/>
                </a:lnTo>
                <a:lnTo>
                  <a:pt x="2011363" y="304664"/>
                </a:lnTo>
                <a:lnTo>
                  <a:pt x="2011363" y="312870"/>
                </a:lnTo>
                <a:lnTo>
                  <a:pt x="2011363" y="320811"/>
                </a:lnTo>
                <a:lnTo>
                  <a:pt x="2011099" y="328752"/>
                </a:lnTo>
                <a:lnTo>
                  <a:pt x="2010570" y="336693"/>
                </a:lnTo>
                <a:lnTo>
                  <a:pt x="2009776" y="344898"/>
                </a:lnTo>
                <a:lnTo>
                  <a:pt x="2008983" y="352574"/>
                </a:lnTo>
                <a:lnTo>
                  <a:pt x="2007661" y="360250"/>
                </a:lnTo>
                <a:lnTo>
                  <a:pt x="2006338" y="367927"/>
                </a:lnTo>
                <a:lnTo>
                  <a:pt x="2005016" y="375603"/>
                </a:lnTo>
                <a:lnTo>
                  <a:pt x="2003429" y="383279"/>
                </a:lnTo>
                <a:lnTo>
                  <a:pt x="2001578" y="390690"/>
                </a:lnTo>
                <a:lnTo>
                  <a:pt x="1999727" y="398102"/>
                </a:lnTo>
                <a:lnTo>
                  <a:pt x="1997082" y="405513"/>
                </a:lnTo>
                <a:lnTo>
                  <a:pt x="1994966" y="412925"/>
                </a:lnTo>
                <a:lnTo>
                  <a:pt x="1992322" y="420072"/>
                </a:lnTo>
                <a:lnTo>
                  <a:pt x="1989677" y="427483"/>
                </a:lnTo>
                <a:lnTo>
                  <a:pt x="1986768" y="434630"/>
                </a:lnTo>
                <a:lnTo>
                  <a:pt x="1983594" y="441247"/>
                </a:lnTo>
                <a:lnTo>
                  <a:pt x="1980685" y="448129"/>
                </a:lnTo>
                <a:lnTo>
                  <a:pt x="1973809" y="461629"/>
                </a:lnTo>
                <a:lnTo>
                  <a:pt x="1966139" y="474863"/>
                </a:lnTo>
                <a:lnTo>
                  <a:pt x="1958205" y="487569"/>
                </a:lnTo>
                <a:lnTo>
                  <a:pt x="1949478" y="499480"/>
                </a:lnTo>
                <a:lnTo>
                  <a:pt x="1940221" y="511656"/>
                </a:lnTo>
                <a:lnTo>
                  <a:pt x="1930436" y="523038"/>
                </a:lnTo>
                <a:lnTo>
                  <a:pt x="1919857" y="533891"/>
                </a:lnTo>
                <a:lnTo>
                  <a:pt x="1909014" y="543949"/>
                </a:lnTo>
                <a:lnTo>
                  <a:pt x="1897642" y="553743"/>
                </a:lnTo>
                <a:lnTo>
                  <a:pt x="1886005" y="563007"/>
                </a:lnTo>
                <a:lnTo>
                  <a:pt x="1873575" y="572007"/>
                </a:lnTo>
                <a:lnTo>
                  <a:pt x="1861145" y="579948"/>
                </a:lnTo>
                <a:lnTo>
                  <a:pt x="1848187" y="587359"/>
                </a:lnTo>
                <a:lnTo>
                  <a:pt x="1834434" y="594506"/>
                </a:lnTo>
                <a:lnTo>
                  <a:pt x="1827823" y="597682"/>
                </a:lnTo>
                <a:lnTo>
                  <a:pt x="1820682" y="600858"/>
                </a:lnTo>
                <a:lnTo>
                  <a:pt x="1813541" y="603505"/>
                </a:lnTo>
                <a:lnTo>
                  <a:pt x="1806401" y="606152"/>
                </a:lnTo>
                <a:lnTo>
                  <a:pt x="1798996" y="608799"/>
                </a:lnTo>
                <a:lnTo>
                  <a:pt x="1792119" y="611182"/>
                </a:lnTo>
                <a:lnTo>
                  <a:pt x="1784714" y="613299"/>
                </a:lnTo>
                <a:lnTo>
                  <a:pt x="1777309" y="615417"/>
                </a:lnTo>
                <a:lnTo>
                  <a:pt x="1769640" y="617270"/>
                </a:lnTo>
                <a:lnTo>
                  <a:pt x="1762235" y="618858"/>
                </a:lnTo>
                <a:lnTo>
                  <a:pt x="1754565" y="620446"/>
                </a:lnTo>
                <a:lnTo>
                  <a:pt x="1746631" y="621769"/>
                </a:lnTo>
                <a:lnTo>
                  <a:pt x="1738697" y="622828"/>
                </a:lnTo>
                <a:lnTo>
                  <a:pt x="1731027" y="623622"/>
                </a:lnTo>
                <a:lnTo>
                  <a:pt x="1723093" y="624416"/>
                </a:lnTo>
                <a:lnTo>
                  <a:pt x="1714895" y="624681"/>
                </a:lnTo>
                <a:lnTo>
                  <a:pt x="1706961" y="625210"/>
                </a:lnTo>
                <a:lnTo>
                  <a:pt x="1699027" y="625475"/>
                </a:lnTo>
                <a:lnTo>
                  <a:pt x="1685803" y="625210"/>
                </a:lnTo>
                <a:lnTo>
                  <a:pt x="1672580" y="624152"/>
                </a:lnTo>
                <a:lnTo>
                  <a:pt x="1659357" y="622563"/>
                </a:lnTo>
                <a:lnTo>
                  <a:pt x="1646398" y="620711"/>
                </a:lnTo>
                <a:lnTo>
                  <a:pt x="1633439" y="618328"/>
                </a:lnTo>
                <a:lnTo>
                  <a:pt x="1620744" y="615152"/>
                </a:lnTo>
                <a:lnTo>
                  <a:pt x="1608314" y="611711"/>
                </a:lnTo>
                <a:lnTo>
                  <a:pt x="1596413" y="607741"/>
                </a:lnTo>
                <a:lnTo>
                  <a:pt x="1584248" y="603241"/>
                </a:lnTo>
                <a:lnTo>
                  <a:pt x="1572611" y="598211"/>
                </a:lnTo>
                <a:lnTo>
                  <a:pt x="1561239" y="592918"/>
                </a:lnTo>
                <a:lnTo>
                  <a:pt x="1549867" y="587094"/>
                </a:lnTo>
                <a:lnTo>
                  <a:pt x="1539024" y="580742"/>
                </a:lnTo>
                <a:lnTo>
                  <a:pt x="1528180" y="573860"/>
                </a:lnTo>
                <a:lnTo>
                  <a:pt x="1517866" y="566713"/>
                </a:lnTo>
                <a:lnTo>
                  <a:pt x="1508081" y="559301"/>
                </a:lnTo>
                <a:lnTo>
                  <a:pt x="1510197" y="542890"/>
                </a:lnTo>
                <a:lnTo>
                  <a:pt x="1512048" y="525685"/>
                </a:lnTo>
                <a:lnTo>
                  <a:pt x="1513106" y="508744"/>
                </a:lnTo>
                <a:lnTo>
                  <a:pt x="1513635" y="500539"/>
                </a:lnTo>
                <a:lnTo>
                  <a:pt x="1513635" y="491804"/>
                </a:lnTo>
                <a:lnTo>
                  <a:pt x="1513635" y="481481"/>
                </a:lnTo>
                <a:lnTo>
                  <a:pt x="1513106" y="471158"/>
                </a:lnTo>
                <a:lnTo>
                  <a:pt x="1512577" y="461099"/>
                </a:lnTo>
                <a:lnTo>
                  <a:pt x="1511783" y="451306"/>
                </a:lnTo>
                <a:lnTo>
                  <a:pt x="1510726" y="440982"/>
                </a:lnTo>
                <a:lnTo>
                  <a:pt x="1509403" y="431189"/>
                </a:lnTo>
                <a:lnTo>
                  <a:pt x="1508081" y="421395"/>
                </a:lnTo>
                <a:lnTo>
                  <a:pt x="1506230" y="411337"/>
                </a:lnTo>
                <a:lnTo>
                  <a:pt x="1504378" y="401808"/>
                </a:lnTo>
                <a:lnTo>
                  <a:pt x="1501998" y="392014"/>
                </a:lnTo>
                <a:lnTo>
                  <a:pt x="1499882" y="382485"/>
                </a:lnTo>
                <a:lnTo>
                  <a:pt x="1497238" y="372956"/>
                </a:lnTo>
                <a:lnTo>
                  <a:pt x="1494329" y="363691"/>
                </a:lnTo>
                <a:lnTo>
                  <a:pt x="1491684" y="354427"/>
                </a:lnTo>
                <a:lnTo>
                  <a:pt x="1488510" y="345163"/>
                </a:lnTo>
                <a:lnTo>
                  <a:pt x="1485072" y="335898"/>
                </a:lnTo>
                <a:lnTo>
                  <a:pt x="1481370" y="326899"/>
                </a:lnTo>
                <a:lnTo>
                  <a:pt x="1477667" y="317899"/>
                </a:lnTo>
                <a:lnTo>
                  <a:pt x="1473700" y="309164"/>
                </a:lnTo>
                <a:lnTo>
                  <a:pt x="1469733" y="300429"/>
                </a:lnTo>
                <a:lnTo>
                  <a:pt x="1465502" y="291694"/>
                </a:lnTo>
                <a:lnTo>
                  <a:pt x="1460741" y="283224"/>
                </a:lnTo>
                <a:lnTo>
                  <a:pt x="1456245" y="274754"/>
                </a:lnTo>
                <a:lnTo>
                  <a:pt x="1451220" y="266548"/>
                </a:lnTo>
                <a:lnTo>
                  <a:pt x="1446460" y="258078"/>
                </a:lnTo>
                <a:lnTo>
                  <a:pt x="1441171" y="250137"/>
                </a:lnTo>
                <a:lnTo>
                  <a:pt x="1435881" y="242196"/>
                </a:lnTo>
                <a:lnTo>
                  <a:pt x="1430327" y="234520"/>
                </a:lnTo>
                <a:lnTo>
                  <a:pt x="1424509" y="226844"/>
                </a:lnTo>
                <a:lnTo>
                  <a:pt x="1418691" y="218903"/>
                </a:lnTo>
                <a:lnTo>
                  <a:pt x="1412872" y="211492"/>
                </a:lnTo>
                <a:lnTo>
                  <a:pt x="1406525" y="204080"/>
                </a:lnTo>
                <a:lnTo>
                  <a:pt x="1411021" y="193492"/>
                </a:lnTo>
                <a:lnTo>
                  <a:pt x="1415517" y="182375"/>
                </a:lnTo>
                <a:lnTo>
                  <a:pt x="1420807" y="171787"/>
                </a:lnTo>
                <a:lnTo>
                  <a:pt x="1426360" y="161464"/>
                </a:lnTo>
                <a:lnTo>
                  <a:pt x="1432179" y="151141"/>
                </a:lnTo>
                <a:lnTo>
                  <a:pt x="1438261" y="141347"/>
                </a:lnTo>
                <a:lnTo>
                  <a:pt x="1445138" y="131818"/>
                </a:lnTo>
                <a:lnTo>
                  <a:pt x="1452014" y="122289"/>
                </a:lnTo>
                <a:lnTo>
                  <a:pt x="1459419" y="113025"/>
                </a:lnTo>
                <a:lnTo>
                  <a:pt x="1467088" y="104290"/>
                </a:lnTo>
                <a:lnTo>
                  <a:pt x="1474758" y="95555"/>
                </a:lnTo>
                <a:lnTo>
                  <a:pt x="1482956" y="87349"/>
                </a:lnTo>
                <a:lnTo>
                  <a:pt x="1491684" y="79673"/>
                </a:lnTo>
                <a:lnTo>
                  <a:pt x="1500676" y="71997"/>
                </a:lnTo>
                <a:lnTo>
                  <a:pt x="1509403" y="64586"/>
                </a:lnTo>
                <a:lnTo>
                  <a:pt x="1519189" y="57704"/>
                </a:lnTo>
                <a:lnTo>
                  <a:pt x="1528709" y="51086"/>
                </a:lnTo>
                <a:lnTo>
                  <a:pt x="1538495" y="44734"/>
                </a:lnTo>
                <a:lnTo>
                  <a:pt x="1548544" y="38910"/>
                </a:lnTo>
                <a:lnTo>
                  <a:pt x="1559123" y="33352"/>
                </a:lnTo>
                <a:lnTo>
                  <a:pt x="1569966" y="28058"/>
                </a:lnTo>
                <a:lnTo>
                  <a:pt x="1580810" y="23558"/>
                </a:lnTo>
                <a:lnTo>
                  <a:pt x="1591653" y="19323"/>
                </a:lnTo>
                <a:lnTo>
                  <a:pt x="1602760" y="15617"/>
                </a:lnTo>
                <a:lnTo>
                  <a:pt x="1614133" y="11911"/>
                </a:lnTo>
                <a:lnTo>
                  <a:pt x="1626034" y="8735"/>
                </a:lnTo>
                <a:lnTo>
                  <a:pt x="1637670" y="6353"/>
                </a:lnTo>
                <a:lnTo>
                  <a:pt x="1649571" y="3970"/>
                </a:lnTo>
                <a:lnTo>
                  <a:pt x="1662001" y="2647"/>
                </a:lnTo>
                <a:lnTo>
                  <a:pt x="1673902" y="1323"/>
                </a:lnTo>
                <a:lnTo>
                  <a:pt x="1686597" y="265"/>
                </a:lnTo>
                <a:lnTo>
                  <a:pt x="1699027" y="0"/>
                </a:lnTo>
                <a:close/>
                <a:moveTo>
                  <a:pt x="445686" y="0"/>
                </a:moveTo>
                <a:lnTo>
                  <a:pt x="458116" y="265"/>
                </a:lnTo>
                <a:lnTo>
                  <a:pt x="470546" y="1323"/>
                </a:lnTo>
                <a:lnTo>
                  <a:pt x="482712" y="2647"/>
                </a:lnTo>
                <a:lnTo>
                  <a:pt x="494877" y="3970"/>
                </a:lnTo>
                <a:lnTo>
                  <a:pt x="507043" y="6353"/>
                </a:lnTo>
                <a:lnTo>
                  <a:pt x="518680" y="8735"/>
                </a:lnTo>
                <a:lnTo>
                  <a:pt x="530316" y="11911"/>
                </a:lnTo>
                <a:lnTo>
                  <a:pt x="541953" y="15617"/>
                </a:lnTo>
                <a:lnTo>
                  <a:pt x="552796" y="19323"/>
                </a:lnTo>
                <a:lnTo>
                  <a:pt x="563904" y="23558"/>
                </a:lnTo>
                <a:lnTo>
                  <a:pt x="574747" y="28058"/>
                </a:lnTo>
                <a:lnTo>
                  <a:pt x="585590" y="33352"/>
                </a:lnTo>
                <a:lnTo>
                  <a:pt x="596169" y="38910"/>
                </a:lnTo>
                <a:lnTo>
                  <a:pt x="606218" y="44734"/>
                </a:lnTo>
                <a:lnTo>
                  <a:pt x="616004" y="51086"/>
                </a:lnTo>
                <a:lnTo>
                  <a:pt x="625525" y="57704"/>
                </a:lnTo>
                <a:lnTo>
                  <a:pt x="635045" y="64586"/>
                </a:lnTo>
                <a:lnTo>
                  <a:pt x="644037" y="71997"/>
                </a:lnTo>
                <a:lnTo>
                  <a:pt x="653029" y="79673"/>
                </a:lnTo>
                <a:lnTo>
                  <a:pt x="661757" y="87349"/>
                </a:lnTo>
                <a:lnTo>
                  <a:pt x="669955" y="95555"/>
                </a:lnTo>
                <a:lnTo>
                  <a:pt x="677625" y="104290"/>
                </a:lnTo>
                <a:lnTo>
                  <a:pt x="685294" y="113025"/>
                </a:lnTo>
                <a:lnTo>
                  <a:pt x="692699" y="122289"/>
                </a:lnTo>
                <a:lnTo>
                  <a:pt x="699576" y="131818"/>
                </a:lnTo>
                <a:lnTo>
                  <a:pt x="706452" y="141347"/>
                </a:lnTo>
                <a:lnTo>
                  <a:pt x="712534" y="151141"/>
                </a:lnTo>
                <a:lnTo>
                  <a:pt x="718353" y="161464"/>
                </a:lnTo>
                <a:lnTo>
                  <a:pt x="723907" y="171787"/>
                </a:lnTo>
                <a:lnTo>
                  <a:pt x="729196" y="182375"/>
                </a:lnTo>
                <a:lnTo>
                  <a:pt x="733692" y="193492"/>
                </a:lnTo>
                <a:lnTo>
                  <a:pt x="738188" y="204080"/>
                </a:lnTo>
                <a:lnTo>
                  <a:pt x="731841" y="211492"/>
                </a:lnTo>
                <a:lnTo>
                  <a:pt x="726022" y="218903"/>
                </a:lnTo>
                <a:lnTo>
                  <a:pt x="720204" y="226844"/>
                </a:lnTo>
                <a:lnTo>
                  <a:pt x="714386" y="234520"/>
                </a:lnTo>
                <a:lnTo>
                  <a:pt x="709096" y="242196"/>
                </a:lnTo>
                <a:lnTo>
                  <a:pt x="703543" y="250137"/>
                </a:lnTo>
                <a:lnTo>
                  <a:pt x="698253" y="258078"/>
                </a:lnTo>
                <a:lnTo>
                  <a:pt x="693493" y="266548"/>
                </a:lnTo>
                <a:lnTo>
                  <a:pt x="688468" y="274754"/>
                </a:lnTo>
                <a:lnTo>
                  <a:pt x="683972" y="283224"/>
                </a:lnTo>
                <a:lnTo>
                  <a:pt x="679476" y="291694"/>
                </a:lnTo>
                <a:lnTo>
                  <a:pt x="675244" y="300429"/>
                </a:lnTo>
                <a:lnTo>
                  <a:pt x="671013" y="309164"/>
                </a:lnTo>
                <a:lnTo>
                  <a:pt x="666782" y="317899"/>
                </a:lnTo>
                <a:lnTo>
                  <a:pt x="663079" y="326899"/>
                </a:lnTo>
                <a:lnTo>
                  <a:pt x="659905" y="335898"/>
                </a:lnTo>
                <a:lnTo>
                  <a:pt x="656467" y="345163"/>
                </a:lnTo>
                <a:lnTo>
                  <a:pt x="653294" y="354427"/>
                </a:lnTo>
                <a:lnTo>
                  <a:pt x="650385" y="363691"/>
                </a:lnTo>
                <a:lnTo>
                  <a:pt x="647475" y="372956"/>
                </a:lnTo>
                <a:lnTo>
                  <a:pt x="645095" y="382485"/>
                </a:lnTo>
                <a:lnTo>
                  <a:pt x="642450" y="392014"/>
                </a:lnTo>
                <a:lnTo>
                  <a:pt x="640335" y="401808"/>
                </a:lnTo>
                <a:lnTo>
                  <a:pt x="638483" y="411337"/>
                </a:lnTo>
                <a:lnTo>
                  <a:pt x="636632" y="421395"/>
                </a:lnTo>
                <a:lnTo>
                  <a:pt x="635574" y="431189"/>
                </a:lnTo>
                <a:lnTo>
                  <a:pt x="633988" y="440982"/>
                </a:lnTo>
                <a:lnTo>
                  <a:pt x="632930" y="451306"/>
                </a:lnTo>
                <a:lnTo>
                  <a:pt x="632136" y="461099"/>
                </a:lnTo>
                <a:lnTo>
                  <a:pt x="631872" y="471158"/>
                </a:lnTo>
                <a:lnTo>
                  <a:pt x="631078" y="481481"/>
                </a:lnTo>
                <a:lnTo>
                  <a:pt x="631078" y="491804"/>
                </a:lnTo>
                <a:lnTo>
                  <a:pt x="631078" y="500539"/>
                </a:lnTo>
                <a:lnTo>
                  <a:pt x="631343" y="508744"/>
                </a:lnTo>
                <a:lnTo>
                  <a:pt x="632665" y="525685"/>
                </a:lnTo>
                <a:lnTo>
                  <a:pt x="634516" y="542890"/>
                </a:lnTo>
                <a:lnTo>
                  <a:pt x="636897" y="559301"/>
                </a:lnTo>
                <a:lnTo>
                  <a:pt x="626847" y="566713"/>
                </a:lnTo>
                <a:lnTo>
                  <a:pt x="616268" y="573860"/>
                </a:lnTo>
                <a:lnTo>
                  <a:pt x="605954" y="580742"/>
                </a:lnTo>
                <a:lnTo>
                  <a:pt x="594846" y="587094"/>
                </a:lnTo>
                <a:lnTo>
                  <a:pt x="583739" y="592918"/>
                </a:lnTo>
                <a:lnTo>
                  <a:pt x="572102" y="598211"/>
                </a:lnTo>
                <a:lnTo>
                  <a:pt x="560201" y="603241"/>
                </a:lnTo>
                <a:lnTo>
                  <a:pt x="548300" y="607741"/>
                </a:lnTo>
                <a:lnTo>
                  <a:pt x="536399" y="611711"/>
                </a:lnTo>
                <a:lnTo>
                  <a:pt x="523969" y="615152"/>
                </a:lnTo>
                <a:lnTo>
                  <a:pt x="511274" y="618328"/>
                </a:lnTo>
                <a:lnTo>
                  <a:pt x="498316" y="620711"/>
                </a:lnTo>
                <a:lnTo>
                  <a:pt x="485357" y="622563"/>
                </a:lnTo>
                <a:lnTo>
                  <a:pt x="472398" y="624152"/>
                </a:lnTo>
                <a:lnTo>
                  <a:pt x="458910" y="625210"/>
                </a:lnTo>
                <a:lnTo>
                  <a:pt x="445686" y="625475"/>
                </a:lnTo>
                <a:lnTo>
                  <a:pt x="437752" y="625210"/>
                </a:lnTo>
                <a:lnTo>
                  <a:pt x="429554" y="624681"/>
                </a:lnTo>
                <a:lnTo>
                  <a:pt x="421620" y="624416"/>
                </a:lnTo>
                <a:lnTo>
                  <a:pt x="413686" y="623622"/>
                </a:lnTo>
                <a:lnTo>
                  <a:pt x="406016" y="622828"/>
                </a:lnTo>
                <a:lnTo>
                  <a:pt x="398082" y="621769"/>
                </a:lnTo>
                <a:lnTo>
                  <a:pt x="390148" y="620446"/>
                </a:lnTo>
                <a:lnTo>
                  <a:pt x="382479" y="618858"/>
                </a:lnTo>
                <a:lnTo>
                  <a:pt x="375073" y="617270"/>
                </a:lnTo>
                <a:lnTo>
                  <a:pt x="367404" y="615417"/>
                </a:lnTo>
                <a:lnTo>
                  <a:pt x="359999" y="613299"/>
                </a:lnTo>
                <a:lnTo>
                  <a:pt x="352594" y="611182"/>
                </a:lnTo>
                <a:lnTo>
                  <a:pt x="345453" y="608799"/>
                </a:lnTo>
                <a:lnTo>
                  <a:pt x="338312" y="606152"/>
                </a:lnTo>
                <a:lnTo>
                  <a:pt x="331172" y="603505"/>
                </a:lnTo>
                <a:lnTo>
                  <a:pt x="324031" y="600858"/>
                </a:lnTo>
                <a:lnTo>
                  <a:pt x="317155" y="597682"/>
                </a:lnTo>
                <a:lnTo>
                  <a:pt x="310279" y="594506"/>
                </a:lnTo>
                <a:lnTo>
                  <a:pt x="296791" y="587359"/>
                </a:lnTo>
                <a:lnTo>
                  <a:pt x="283568" y="579948"/>
                </a:lnTo>
                <a:lnTo>
                  <a:pt x="271138" y="572007"/>
                </a:lnTo>
                <a:lnTo>
                  <a:pt x="258708" y="563007"/>
                </a:lnTo>
                <a:lnTo>
                  <a:pt x="247071" y="553743"/>
                </a:lnTo>
                <a:lnTo>
                  <a:pt x="235699" y="543949"/>
                </a:lnTo>
                <a:lnTo>
                  <a:pt x="224856" y="533891"/>
                </a:lnTo>
                <a:lnTo>
                  <a:pt x="214277" y="523038"/>
                </a:lnTo>
                <a:lnTo>
                  <a:pt x="204756" y="511656"/>
                </a:lnTo>
                <a:lnTo>
                  <a:pt x="195235" y="499480"/>
                </a:lnTo>
                <a:lnTo>
                  <a:pt x="186508" y="487569"/>
                </a:lnTo>
                <a:lnTo>
                  <a:pt x="178574" y="474863"/>
                </a:lnTo>
                <a:lnTo>
                  <a:pt x="170904" y="461629"/>
                </a:lnTo>
                <a:lnTo>
                  <a:pt x="164028" y="448129"/>
                </a:lnTo>
                <a:lnTo>
                  <a:pt x="161119" y="441247"/>
                </a:lnTo>
                <a:lnTo>
                  <a:pt x="157945" y="434630"/>
                </a:lnTo>
                <a:lnTo>
                  <a:pt x="154772" y="427483"/>
                </a:lnTo>
                <a:lnTo>
                  <a:pt x="152392" y="420072"/>
                </a:lnTo>
                <a:lnTo>
                  <a:pt x="149747" y="412925"/>
                </a:lnTo>
                <a:lnTo>
                  <a:pt x="147367" y="405513"/>
                </a:lnTo>
                <a:lnTo>
                  <a:pt x="145251" y="398102"/>
                </a:lnTo>
                <a:lnTo>
                  <a:pt x="143135" y="390690"/>
                </a:lnTo>
                <a:lnTo>
                  <a:pt x="141284" y="383279"/>
                </a:lnTo>
                <a:lnTo>
                  <a:pt x="139697" y="375603"/>
                </a:lnTo>
                <a:lnTo>
                  <a:pt x="138110" y="367927"/>
                </a:lnTo>
                <a:lnTo>
                  <a:pt x="137052" y="360250"/>
                </a:lnTo>
                <a:lnTo>
                  <a:pt x="135730" y="352574"/>
                </a:lnTo>
                <a:lnTo>
                  <a:pt x="134937" y="344898"/>
                </a:lnTo>
                <a:lnTo>
                  <a:pt x="134143" y="336693"/>
                </a:lnTo>
                <a:lnTo>
                  <a:pt x="133614" y="328752"/>
                </a:lnTo>
                <a:lnTo>
                  <a:pt x="133350" y="320811"/>
                </a:lnTo>
                <a:lnTo>
                  <a:pt x="133350" y="312870"/>
                </a:lnTo>
                <a:lnTo>
                  <a:pt x="133350" y="304664"/>
                </a:lnTo>
                <a:lnTo>
                  <a:pt x="133614" y="296723"/>
                </a:lnTo>
                <a:lnTo>
                  <a:pt x="134143" y="288783"/>
                </a:lnTo>
                <a:lnTo>
                  <a:pt x="134937" y="280577"/>
                </a:lnTo>
                <a:lnTo>
                  <a:pt x="135730" y="272901"/>
                </a:lnTo>
                <a:lnTo>
                  <a:pt x="137052" y="265225"/>
                </a:lnTo>
                <a:lnTo>
                  <a:pt x="138110" y="257549"/>
                </a:lnTo>
                <a:lnTo>
                  <a:pt x="139697" y="249872"/>
                </a:lnTo>
                <a:lnTo>
                  <a:pt x="141284" y="242196"/>
                </a:lnTo>
                <a:lnTo>
                  <a:pt x="143135" y="234785"/>
                </a:lnTo>
                <a:lnTo>
                  <a:pt x="145251" y="227109"/>
                </a:lnTo>
                <a:lnTo>
                  <a:pt x="147367" y="219962"/>
                </a:lnTo>
                <a:lnTo>
                  <a:pt x="149747" y="212550"/>
                </a:lnTo>
                <a:lnTo>
                  <a:pt x="152392" y="205139"/>
                </a:lnTo>
                <a:lnTo>
                  <a:pt x="154772" y="197992"/>
                </a:lnTo>
                <a:lnTo>
                  <a:pt x="157945" y="190845"/>
                </a:lnTo>
                <a:lnTo>
                  <a:pt x="161119" y="184228"/>
                </a:lnTo>
                <a:lnTo>
                  <a:pt x="164028" y="177081"/>
                </a:lnTo>
                <a:lnTo>
                  <a:pt x="170904" y="163846"/>
                </a:lnTo>
                <a:lnTo>
                  <a:pt x="178574" y="150612"/>
                </a:lnTo>
                <a:lnTo>
                  <a:pt x="186508" y="137906"/>
                </a:lnTo>
                <a:lnTo>
                  <a:pt x="195235" y="125466"/>
                </a:lnTo>
                <a:lnTo>
                  <a:pt x="204756" y="113819"/>
                </a:lnTo>
                <a:lnTo>
                  <a:pt x="214277" y="102437"/>
                </a:lnTo>
                <a:lnTo>
                  <a:pt x="224856" y="91585"/>
                </a:lnTo>
                <a:lnTo>
                  <a:pt x="235699" y="81526"/>
                </a:lnTo>
                <a:lnTo>
                  <a:pt x="247071" y="71732"/>
                </a:lnTo>
                <a:lnTo>
                  <a:pt x="258708" y="62468"/>
                </a:lnTo>
                <a:lnTo>
                  <a:pt x="271138" y="53468"/>
                </a:lnTo>
                <a:lnTo>
                  <a:pt x="283568" y="45528"/>
                </a:lnTo>
                <a:lnTo>
                  <a:pt x="296791" y="38116"/>
                </a:lnTo>
                <a:lnTo>
                  <a:pt x="310279" y="30969"/>
                </a:lnTo>
                <a:lnTo>
                  <a:pt x="317155" y="27793"/>
                </a:lnTo>
                <a:lnTo>
                  <a:pt x="324031" y="24881"/>
                </a:lnTo>
                <a:lnTo>
                  <a:pt x="331172" y="21970"/>
                </a:lnTo>
                <a:lnTo>
                  <a:pt x="338312" y="19323"/>
                </a:lnTo>
                <a:lnTo>
                  <a:pt x="345453" y="16676"/>
                </a:lnTo>
                <a:lnTo>
                  <a:pt x="352594" y="14294"/>
                </a:lnTo>
                <a:lnTo>
                  <a:pt x="359999" y="12176"/>
                </a:lnTo>
                <a:lnTo>
                  <a:pt x="367404" y="10058"/>
                </a:lnTo>
                <a:lnTo>
                  <a:pt x="375073" y="8206"/>
                </a:lnTo>
                <a:lnTo>
                  <a:pt x="382479" y="6617"/>
                </a:lnTo>
                <a:lnTo>
                  <a:pt x="390148" y="5029"/>
                </a:lnTo>
                <a:lnTo>
                  <a:pt x="398082" y="3706"/>
                </a:lnTo>
                <a:lnTo>
                  <a:pt x="406016" y="2912"/>
                </a:lnTo>
                <a:lnTo>
                  <a:pt x="413686" y="1853"/>
                </a:lnTo>
                <a:lnTo>
                  <a:pt x="421620" y="1059"/>
                </a:lnTo>
                <a:lnTo>
                  <a:pt x="429554" y="794"/>
                </a:lnTo>
                <a:lnTo>
                  <a:pt x="437752" y="265"/>
                </a:lnTo>
                <a:lnTo>
                  <a:pt x="44568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81" name="组合 480"/>
          <p:cNvGrpSpPr/>
          <p:nvPr/>
        </p:nvGrpSpPr>
        <p:grpSpPr>
          <a:xfrm>
            <a:off x="7153275" y="4943728"/>
            <a:ext cx="1388110" cy="1645285"/>
            <a:chOff x="11374" y="7835"/>
            <a:chExt cx="2186" cy="2591"/>
          </a:xfrm>
        </p:grpSpPr>
        <p:sp>
          <p:nvSpPr>
            <p:cNvPr id="482" name="矩形 481"/>
            <p:cNvSpPr/>
            <p:nvPr/>
          </p:nvSpPr>
          <p:spPr>
            <a:xfrm>
              <a:off x="11374" y="7835"/>
              <a:ext cx="2186" cy="25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文本框 89"/>
            <p:cNvSpPr txBox="1"/>
            <p:nvPr/>
          </p:nvSpPr>
          <p:spPr>
            <a:xfrm>
              <a:off x="11531" y="7916"/>
              <a:ext cx="1872" cy="5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测验详情</a:t>
              </a:r>
            </a:p>
          </p:txBody>
        </p:sp>
        <p:cxnSp>
          <p:nvCxnSpPr>
            <p:cNvPr id="484" name="直接连接符 483"/>
            <p:cNvCxnSpPr/>
            <p:nvPr/>
          </p:nvCxnSpPr>
          <p:spPr>
            <a:xfrm>
              <a:off x="11659" y="8795"/>
              <a:ext cx="16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/>
            <p:cNvCxnSpPr/>
            <p:nvPr/>
          </p:nvCxnSpPr>
          <p:spPr>
            <a:xfrm>
              <a:off x="11659" y="9131"/>
              <a:ext cx="1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/>
            <p:cNvCxnSpPr/>
            <p:nvPr/>
          </p:nvCxnSpPr>
          <p:spPr>
            <a:xfrm>
              <a:off x="11659" y="9450"/>
              <a:ext cx="16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勾"/>
            <p:cNvSpPr/>
            <p:nvPr/>
          </p:nvSpPr>
          <p:spPr bwMode="auto">
            <a:xfrm>
              <a:off x="12688" y="9852"/>
              <a:ext cx="594" cy="406"/>
            </a:xfrm>
            <a:custGeom>
              <a:avLst/>
              <a:gdLst>
                <a:gd name="T0" fmla="*/ 1905000 w 1360"/>
                <a:gd name="T1" fmla="*/ 65651 h 1358"/>
                <a:gd name="T2" fmla="*/ 1703294 w 1360"/>
                <a:gd name="T3" fmla="*/ 205463 h 1358"/>
                <a:gd name="T4" fmla="*/ 1507191 w 1360"/>
                <a:gd name="T5" fmla="*/ 363512 h 1358"/>
                <a:gd name="T6" fmla="*/ 1318092 w 1360"/>
                <a:gd name="T7" fmla="*/ 538581 h 1358"/>
                <a:gd name="T8" fmla="*/ 1138798 w 1360"/>
                <a:gd name="T9" fmla="*/ 731887 h 1358"/>
                <a:gd name="T10" fmla="*/ 970710 w 1360"/>
                <a:gd name="T11" fmla="*/ 930055 h 1358"/>
                <a:gd name="T12" fmla="*/ 832037 w 1360"/>
                <a:gd name="T13" fmla="*/ 1130655 h 1358"/>
                <a:gd name="T14" fmla="*/ 715776 w 1360"/>
                <a:gd name="T15" fmla="*/ 1326392 h 1358"/>
                <a:gd name="T16" fmla="*/ 624728 w 1360"/>
                <a:gd name="T17" fmla="*/ 1520914 h 1358"/>
                <a:gd name="T18" fmla="*/ 525276 w 1360"/>
                <a:gd name="T19" fmla="*/ 1580486 h 1358"/>
                <a:gd name="T20" fmla="*/ 455239 w 1360"/>
                <a:gd name="T21" fmla="*/ 1627901 h 1358"/>
                <a:gd name="T22" fmla="*/ 417419 w 1360"/>
                <a:gd name="T23" fmla="*/ 1625469 h 1358"/>
                <a:gd name="T24" fmla="*/ 390805 w 1360"/>
                <a:gd name="T25" fmla="*/ 1551308 h 1358"/>
                <a:gd name="T26" fmla="*/ 336176 w 1360"/>
                <a:gd name="T27" fmla="*/ 1432163 h 1358"/>
                <a:gd name="T28" fmla="*/ 285750 w 1360"/>
                <a:gd name="T29" fmla="*/ 1322745 h 1358"/>
                <a:gd name="T30" fmla="*/ 239526 w 1360"/>
                <a:gd name="T31" fmla="*/ 1231563 h 1358"/>
                <a:gd name="T32" fmla="*/ 196103 w 1360"/>
                <a:gd name="T33" fmla="*/ 1158618 h 1358"/>
                <a:gd name="T34" fmla="*/ 155482 w 1360"/>
                <a:gd name="T35" fmla="*/ 1102693 h 1358"/>
                <a:gd name="T36" fmla="*/ 120463 w 1360"/>
                <a:gd name="T37" fmla="*/ 1061357 h 1358"/>
                <a:gd name="T38" fmla="*/ 81243 w 1360"/>
                <a:gd name="T39" fmla="*/ 1030963 h 1358"/>
                <a:gd name="T40" fmla="*/ 40621 w 1360"/>
                <a:gd name="T41" fmla="*/ 1011511 h 1358"/>
                <a:gd name="T42" fmla="*/ 0 w 1360"/>
                <a:gd name="T43" fmla="*/ 1003001 h 1358"/>
                <a:gd name="T44" fmla="*/ 53228 w 1360"/>
                <a:gd name="T45" fmla="*/ 960449 h 1358"/>
                <a:gd name="T46" fmla="*/ 107857 w 1360"/>
                <a:gd name="T47" fmla="*/ 930055 h 1358"/>
                <a:gd name="T48" fmla="*/ 152680 w 1360"/>
                <a:gd name="T49" fmla="*/ 914250 h 1358"/>
                <a:gd name="T50" fmla="*/ 198904 w 1360"/>
                <a:gd name="T51" fmla="*/ 906956 h 1358"/>
                <a:gd name="T52" fmla="*/ 257735 w 1360"/>
                <a:gd name="T53" fmla="*/ 925192 h 1358"/>
                <a:gd name="T54" fmla="*/ 323570 w 1360"/>
                <a:gd name="T55" fmla="*/ 979901 h 1358"/>
                <a:gd name="T56" fmla="*/ 388004 w 1360"/>
                <a:gd name="T57" fmla="*/ 1067436 h 1358"/>
                <a:gd name="T58" fmla="*/ 458040 w 1360"/>
                <a:gd name="T59" fmla="*/ 1191443 h 1358"/>
                <a:gd name="T60" fmla="*/ 572901 w 1360"/>
                <a:gd name="T61" fmla="*/ 1193875 h 1358"/>
                <a:gd name="T62" fmla="*/ 710173 w 1360"/>
                <a:gd name="T63" fmla="*/ 1000569 h 1358"/>
                <a:gd name="T64" fmla="*/ 861452 w 1360"/>
                <a:gd name="T65" fmla="*/ 813342 h 1358"/>
                <a:gd name="T66" fmla="*/ 1025338 w 1360"/>
                <a:gd name="T67" fmla="*/ 637057 h 1358"/>
                <a:gd name="T68" fmla="*/ 1203232 w 1360"/>
                <a:gd name="T69" fmla="*/ 468067 h 1358"/>
                <a:gd name="T70" fmla="*/ 1385327 w 1360"/>
                <a:gd name="T71" fmla="*/ 314881 h 1358"/>
                <a:gd name="T72" fmla="*/ 1574426 w 1360"/>
                <a:gd name="T73" fmla="*/ 175069 h 1358"/>
                <a:gd name="T74" fmla="*/ 1764926 w 1360"/>
                <a:gd name="T75" fmla="*/ 53493 h 13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0" h="1358">
                  <a:moveTo>
                    <a:pt x="1331" y="0"/>
                  </a:moveTo>
                  <a:lnTo>
                    <a:pt x="1360" y="54"/>
                  </a:lnTo>
                  <a:lnTo>
                    <a:pt x="1287" y="109"/>
                  </a:lnTo>
                  <a:lnTo>
                    <a:pt x="1216" y="169"/>
                  </a:lnTo>
                  <a:lnTo>
                    <a:pt x="1145" y="232"/>
                  </a:lnTo>
                  <a:lnTo>
                    <a:pt x="1076" y="299"/>
                  </a:lnTo>
                  <a:lnTo>
                    <a:pt x="1007" y="368"/>
                  </a:lnTo>
                  <a:lnTo>
                    <a:pt x="941" y="443"/>
                  </a:lnTo>
                  <a:lnTo>
                    <a:pt x="876" y="520"/>
                  </a:lnTo>
                  <a:lnTo>
                    <a:pt x="813" y="602"/>
                  </a:lnTo>
                  <a:lnTo>
                    <a:pt x="751" y="685"/>
                  </a:lnTo>
                  <a:lnTo>
                    <a:pt x="693" y="765"/>
                  </a:lnTo>
                  <a:lnTo>
                    <a:pt x="642" y="848"/>
                  </a:lnTo>
                  <a:lnTo>
                    <a:pt x="594" y="930"/>
                  </a:lnTo>
                  <a:lnTo>
                    <a:pt x="551" y="1011"/>
                  </a:lnTo>
                  <a:lnTo>
                    <a:pt x="511" y="1091"/>
                  </a:lnTo>
                  <a:lnTo>
                    <a:pt x="476" y="1172"/>
                  </a:lnTo>
                  <a:lnTo>
                    <a:pt x="446" y="1251"/>
                  </a:lnTo>
                  <a:lnTo>
                    <a:pt x="401" y="1281"/>
                  </a:lnTo>
                  <a:lnTo>
                    <a:pt x="375" y="1300"/>
                  </a:lnTo>
                  <a:lnTo>
                    <a:pt x="348" y="1320"/>
                  </a:lnTo>
                  <a:lnTo>
                    <a:pt x="325" y="1339"/>
                  </a:lnTo>
                  <a:lnTo>
                    <a:pt x="304" y="1358"/>
                  </a:lnTo>
                  <a:lnTo>
                    <a:pt x="298" y="1337"/>
                  </a:lnTo>
                  <a:lnTo>
                    <a:pt x="290" y="1310"/>
                  </a:lnTo>
                  <a:lnTo>
                    <a:pt x="279" y="1276"/>
                  </a:lnTo>
                  <a:lnTo>
                    <a:pt x="263" y="1237"/>
                  </a:lnTo>
                  <a:lnTo>
                    <a:pt x="240" y="1178"/>
                  </a:lnTo>
                  <a:lnTo>
                    <a:pt x="221" y="1132"/>
                  </a:lnTo>
                  <a:lnTo>
                    <a:pt x="204" y="1088"/>
                  </a:lnTo>
                  <a:lnTo>
                    <a:pt x="186" y="1049"/>
                  </a:lnTo>
                  <a:lnTo>
                    <a:pt x="171" y="1013"/>
                  </a:lnTo>
                  <a:lnTo>
                    <a:pt x="156" y="982"/>
                  </a:lnTo>
                  <a:lnTo>
                    <a:pt x="140" y="953"/>
                  </a:lnTo>
                  <a:lnTo>
                    <a:pt x="125" y="928"/>
                  </a:lnTo>
                  <a:lnTo>
                    <a:pt x="111" y="907"/>
                  </a:lnTo>
                  <a:lnTo>
                    <a:pt x="100" y="890"/>
                  </a:lnTo>
                  <a:lnTo>
                    <a:pt x="86" y="873"/>
                  </a:lnTo>
                  <a:lnTo>
                    <a:pt x="71" y="859"/>
                  </a:lnTo>
                  <a:lnTo>
                    <a:pt x="58" y="848"/>
                  </a:lnTo>
                  <a:lnTo>
                    <a:pt x="44" y="838"/>
                  </a:lnTo>
                  <a:lnTo>
                    <a:pt x="29" y="832"/>
                  </a:lnTo>
                  <a:lnTo>
                    <a:pt x="15" y="827"/>
                  </a:lnTo>
                  <a:lnTo>
                    <a:pt x="0" y="825"/>
                  </a:lnTo>
                  <a:lnTo>
                    <a:pt x="19" y="806"/>
                  </a:lnTo>
                  <a:lnTo>
                    <a:pt x="38" y="790"/>
                  </a:lnTo>
                  <a:lnTo>
                    <a:pt x="58" y="777"/>
                  </a:lnTo>
                  <a:lnTo>
                    <a:pt x="77" y="765"/>
                  </a:lnTo>
                  <a:lnTo>
                    <a:pt x="94" y="758"/>
                  </a:lnTo>
                  <a:lnTo>
                    <a:pt x="109" y="752"/>
                  </a:lnTo>
                  <a:lnTo>
                    <a:pt x="127" y="748"/>
                  </a:lnTo>
                  <a:lnTo>
                    <a:pt x="142" y="746"/>
                  </a:lnTo>
                  <a:lnTo>
                    <a:pt x="163" y="750"/>
                  </a:lnTo>
                  <a:lnTo>
                    <a:pt x="184" y="761"/>
                  </a:lnTo>
                  <a:lnTo>
                    <a:pt x="207" y="779"/>
                  </a:lnTo>
                  <a:lnTo>
                    <a:pt x="231" y="806"/>
                  </a:lnTo>
                  <a:lnTo>
                    <a:pt x="254" y="838"/>
                  </a:lnTo>
                  <a:lnTo>
                    <a:pt x="277" y="878"/>
                  </a:lnTo>
                  <a:lnTo>
                    <a:pt x="302" y="924"/>
                  </a:lnTo>
                  <a:lnTo>
                    <a:pt x="327" y="980"/>
                  </a:lnTo>
                  <a:lnTo>
                    <a:pt x="363" y="1063"/>
                  </a:lnTo>
                  <a:lnTo>
                    <a:pt x="409" y="982"/>
                  </a:lnTo>
                  <a:lnTo>
                    <a:pt x="457" y="901"/>
                  </a:lnTo>
                  <a:lnTo>
                    <a:pt x="507" y="823"/>
                  </a:lnTo>
                  <a:lnTo>
                    <a:pt x="561" y="744"/>
                  </a:lnTo>
                  <a:lnTo>
                    <a:pt x="615" y="669"/>
                  </a:lnTo>
                  <a:lnTo>
                    <a:pt x="672" y="596"/>
                  </a:lnTo>
                  <a:lnTo>
                    <a:pt x="732" y="524"/>
                  </a:lnTo>
                  <a:lnTo>
                    <a:pt x="795" y="453"/>
                  </a:lnTo>
                  <a:lnTo>
                    <a:pt x="859" y="385"/>
                  </a:lnTo>
                  <a:lnTo>
                    <a:pt x="924" y="320"/>
                  </a:lnTo>
                  <a:lnTo>
                    <a:pt x="989" y="259"/>
                  </a:lnTo>
                  <a:lnTo>
                    <a:pt x="1055" y="199"/>
                  </a:lnTo>
                  <a:lnTo>
                    <a:pt x="1124" y="144"/>
                  </a:lnTo>
                  <a:lnTo>
                    <a:pt x="1191" y="92"/>
                  </a:lnTo>
                  <a:lnTo>
                    <a:pt x="1260" y="44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88" name="直接箭头连接符 487"/>
          <p:cNvCxnSpPr/>
          <p:nvPr/>
        </p:nvCxnSpPr>
        <p:spPr>
          <a:xfrm flipV="1">
            <a:off x="8809355" y="3080638"/>
            <a:ext cx="1208405" cy="2540"/>
          </a:xfrm>
          <a:prstGeom prst="straightConnector1">
            <a:avLst/>
          </a:prstGeom>
          <a:ln w="63500">
            <a:solidFill>
              <a:srgbClr val="FFA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箭头连接符 488"/>
          <p:cNvCxnSpPr/>
          <p:nvPr/>
        </p:nvCxnSpPr>
        <p:spPr>
          <a:xfrm flipH="1">
            <a:off x="8809355" y="3511168"/>
            <a:ext cx="1071245" cy="12065"/>
          </a:xfrm>
          <a:prstGeom prst="straightConnector1">
            <a:avLst/>
          </a:prstGeom>
          <a:ln w="63500">
            <a:solidFill>
              <a:srgbClr val="FFA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箭头连接符 489"/>
          <p:cNvCxnSpPr/>
          <p:nvPr/>
        </p:nvCxnSpPr>
        <p:spPr>
          <a:xfrm>
            <a:off x="7847330" y="3860735"/>
            <a:ext cx="19685" cy="951865"/>
          </a:xfrm>
          <a:prstGeom prst="straightConnector1">
            <a:avLst/>
          </a:prstGeom>
          <a:ln w="63500">
            <a:solidFill>
              <a:srgbClr val="FFA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" name="教师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93" y="2851744"/>
            <a:ext cx="1708785" cy="170878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92" name="图片 4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35" y="3801442"/>
            <a:ext cx="1150552" cy="1150552"/>
          </a:xfrm>
          <a:prstGeom prst="rect">
            <a:avLst/>
          </a:prstGeom>
        </p:spPr>
      </p:pic>
      <p:pic>
        <p:nvPicPr>
          <p:cNvPr id="493" name="图片 4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99" y="2464197"/>
            <a:ext cx="1124788" cy="1124788"/>
          </a:xfrm>
          <a:prstGeom prst="rect">
            <a:avLst/>
          </a:prstGeom>
        </p:spPr>
      </p:pic>
      <p:pic>
        <p:nvPicPr>
          <p:cNvPr id="49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71" y="2989209"/>
            <a:ext cx="1152128" cy="138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5" name="右箭头 494"/>
          <p:cNvSpPr/>
          <p:nvPr/>
        </p:nvSpPr>
        <p:spPr>
          <a:xfrm>
            <a:off x="7077447" y="3577496"/>
            <a:ext cx="1872208" cy="188684"/>
          </a:xfrm>
          <a:prstGeom prst="rightArrow">
            <a:avLst/>
          </a:prstGeom>
          <a:solidFill>
            <a:srgbClr val="1A8CE1"/>
          </a:solidFill>
          <a:ln>
            <a:solidFill>
              <a:srgbClr val="1A8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右箭头 495"/>
          <p:cNvSpPr/>
          <p:nvPr/>
        </p:nvSpPr>
        <p:spPr>
          <a:xfrm>
            <a:off x="2982653" y="3426613"/>
            <a:ext cx="1296000" cy="162000"/>
          </a:xfrm>
          <a:prstGeom prst="rightArrow">
            <a:avLst/>
          </a:prstGeom>
          <a:solidFill>
            <a:srgbClr val="1A8CE1"/>
          </a:solidFill>
          <a:ln>
            <a:solidFill>
              <a:srgbClr val="1A8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TextBox 496"/>
          <p:cNvSpPr txBox="1"/>
          <p:nvPr/>
        </p:nvSpPr>
        <p:spPr>
          <a:xfrm>
            <a:off x="3045143" y="3026591"/>
            <a:ext cx="12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发布作业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3035481" y="4074685"/>
            <a:ext cx="11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发布测验</a:t>
            </a:r>
          </a:p>
        </p:txBody>
      </p:sp>
      <p:sp>
        <p:nvSpPr>
          <p:cNvPr id="499" name="右箭头 498"/>
          <p:cNvSpPr/>
          <p:nvPr/>
        </p:nvSpPr>
        <p:spPr>
          <a:xfrm>
            <a:off x="2972991" y="3839908"/>
            <a:ext cx="1296000" cy="162000"/>
          </a:xfrm>
          <a:prstGeom prst="rightArrow">
            <a:avLst/>
          </a:prstGeom>
          <a:solidFill>
            <a:srgbClr val="1A8CE1"/>
          </a:solidFill>
          <a:ln>
            <a:solidFill>
              <a:srgbClr val="1A8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TextBox 499"/>
          <p:cNvSpPr txBox="1"/>
          <p:nvPr/>
        </p:nvSpPr>
        <p:spPr>
          <a:xfrm>
            <a:off x="7190010" y="3210589"/>
            <a:ext cx="21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学生收到通知</a:t>
            </a:r>
          </a:p>
        </p:txBody>
      </p:sp>
      <p:grpSp>
        <p:nvGrpSpPr>
          <p:cNvPr id="501" name="组合 500"/>
          <p:cNvGrpSpPr/>
          <p:nvPr/>
        </p:nvGrpSpPr>
        <p:grpSpPr>
          <a:xfrm>
            <a:off x="1803686" y="4560529"/>
            <a:ext cx="8744434" cy="1782829"/>
            <a:chOff x="1803686" y="4560529"/>
            <a:chExt cx="8744434" cy="1782829"/>
          </a:xfrm>
        </p:grpSpPr>
        <p:cxnSp>
          <p:nvCxnSpPr>
            <p:cNvPr id="502" name="肘形连接符 501"/>
            <p:cNvCxnSpPr>
              <a:endCxn id="491" idx="2"/>
            </p:cNvCxnSpPr>
            <p:nvPr/>
          </p:nvCxnSpPr>
          <p:spPr>
            <a:xfrm rot="10800000">
              <a:off x="1803686" y="4560529"/>
              <a:ext cx="8744434" cy="1782828"/>
            </a:xfrm>
            <a:prstGeom prst="bentConnector2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>
              <a:off x="10548120" y="4722757"/>
              <a:ext cx="0" cy="1620601"/>
            </a:xfrm>
            <a:prstGeom prst="line">
              <a:avLst/>
            </a:prstGeom>
            <a:ln w="254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4" name="TextBox 503"/>
          <p:cNvSpPr txBox="1"/>
          <p:nvPr/>
        </p:nvSpPr>
        <p:spPr>
          <a:xfrm>
            <a:off x="4799417" y="5889223"/>
            <a:ext cx="31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教师批改主观题并给出评语</a:t>
            </a:r>
          </a:p>
        </p:txBody>
      </p:sp>
      <p:grpSp>
        <p:nvGrpSpPr>
          <p:cNvPr id="505" name="组合 504"/>
          <p:cNvGrpSpPr/>
          <p:nvPr/>
        </p:nvGrpSpPr>
        <p:grpSpPr>
          <a:xfrm>
            <a:off x="458186" y="106963"/>
            <a:ext cx="2533766" cy="1387060"/>
            <a:chOff x="4455329" y="3366512"/>
            <a:chExt cx="2067631" cy="1314807"/>
          </a:xfrm>
          <a:solidFill>
            <a:srgbClr val="F94D4D"/>
          </a:solidFill>
        </p:grpSpPr>
        <p:grpSp>
          <p:nvGrpSpPr>
            <p:cNvPr id="506" name="组合 505"/>
            <p:cNvGrpSpPr/>
            <p:nvPr/>
          </p:nvGrpSpPr>
          <p:grpSpPr>
            <a:xfrm rot="10800000" flipH="1">
              <a:off x="4455329" y="3366512"/>
              <a:ext cx="2067631" cy="1314807"/>
              <a:chOff x="771913" y="764703"/>
              <a:chExt cx="2765091" cy="1758322"/>
            </a:xfrm>
            <a:grpFill/>
          </p:grpSpPr>
          <p:sp>
            <p:nvSpPr>
              <p:cNvPr id="508" name="矩形 507"/>
              <p:cNvSpPr/>
              <p:nvPr/>
            </p:nvSpPr>
            <p:spPr>
              <a:xfrm>
                <a:off x="1512606" y="1173626"/>
                <a:ext cx="2024398" cy="1142050"/>
              </a:xfrm>
              <a:prstGeom prst="rect">
                <a:avLst/>
              </a:prstGeom>
              <a:grpFill/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kern="0">
                  <a:solidFill>
                    <a:srgbClr val="2C282B"/>
                  </a:solidFill>
                </a:endParaRPr>
              </a:p>
            </p:txBody>
          </p:sp>
          <p:grpSp>
            <p:nvGrpSpPr>
              <p:cNvPr id="509" name="组合 508"/>
              <p:cNvGrpSpPr/>
              <p:nvPr/>
            </p:nvGrpSpPr>
            <p:grpSpPr>
              <a:xfrm>
                <a:off x="771913" y="764703"/>
                <a:ext cx="1567840" cy="1758322"/>
                <a:chOff x="1164384" y="1373076"/>
                <a:chExt cx="1698533" cy="1904893"/>
              </a:xfrm>
              <a:grpFill/>
              <a:effectLst>
                <a:outerShdw blurRad="2159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11" name="直角三角形 1"/>
                <p:cNvSpPr/>
                <p:nvPr/>
              </p:nvSpPr>
              <p:spPr>
                <a:xfrm rot="13280470">
                  <a:off x="1164384" y="1875915"/>
                  <a:ext cx="1171891" cy="1095334"/>
                </a:xfrm>
                <a:custGeom>
                  <a:avLst/>
                  <a:gdLst>
                    <a:gd name="connsiteX0" fmla="*/ 0 w 910821"/>
                    <a:gd name="connsiteY0" fmla="*/ 1025533 h 1025533"/>
                    <a:gd name="connsiteX1" fmla="*/ 0 w 910821"/>
                    <a:gd name="connsiteY1" fmla="*/ 0 h 1025533"/>
                    <a:gd name="connsiteX2" fmla="*/ 910821 w 910821"/>
                    <a:gd name="connsiteY2" fmla="*/ 1025533 h 1025533"/>
                    <a:gd name="connsiteX3" fmla="*/ 0 w 910821"/>
                    <a:gd name="connsiteY3" fmla="*/ 1025533 h 1025533"/>
                    <a:gd name="connsiteX0" fmla="*/ 261070 w 1171891"/>
                    <a:gd name="connsiteY0" fmla="*/ 1095334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1070 w 1171891"/>
                    <a:gd name="connsiteY3" fmla="*/ 1095334 h 1095334"/>
                    <a:gd name="connsiteX0" fmla="*/ 268755 w 1171891"/>
                    <a:gd name="connsiteY0" fmla="*/ 80905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8755 w 1171891"/>
                    <a:gd name="connsiteY3" fmla="*/ 809050 h 1095334"/>
                    <a:gd name="connsiteX0" fmla="*/ 250920 w 1171891"/>
                    <a:gd name="connsiteY0" fmla="*/ 91021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50920 w 1171891"/>
                    <a:gd name="connsiteY3" fmla="*/ 910210 h 1095334"/>
                    <a:gd name="connsiteX0" fmla="*/ 209191 w 1171891"/>
                    <a:gd name="connsiteY0" fmla="*/ 970649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09191 w 1171891"/>
                    <a:gd name="connsiteY3" fmla="*/ 970649 h 109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1891" h="1095334">
                      <a:moveTo>
                        <a:pt x="209191" y="970649"/>
                      </a:moveTo>
                      <a:lnTo>
                        <a:pt x="0" y="0"/>
                      </a:lnTo>
                      <a:lnTo>
                        <a:pt x="1171891" y="1095334"/>
                      </a:lnTo>
                      <a:lnTo>
                        <a:pt x="209191" y="970649"/>
                      </a:lnTo>
                      <a:close/>
                    </a:path>
                  </a:pathLst>
                </a:custGeom>
                <a:grpFill/>
                <a:ln w="381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512" name="直角三角形 3"/>
                <p:cNvSpPr/>
                <p:nvPr/>
              </p:nvSpPr>
              <p:spPr>
                <a:xfrm rot="19799076">
                  <a:off x="1951524" y="1373076"/>
                  <a:ext cx="666595" cy="1327361"/>
                </a:xfrm>
                <a:custGeom>
                  <a:avLst/>
                  <a:gdLst>
                    <a:gd name="connsiteX0" fmla="*/ 0 w 488035"/>
                    <a:gd name="connsiteY0" fmla="*/ 947217 h 947217"/>
                    <a:gd name="connsiteX1" fmla="*/ 0 w 488035"/>
                    <a:gd name="connsiteY1" fmla="*/ 0 h 947217"/>
                    <a:gd name="connsiteX2" fmla="*/ 488035 w 488035"/>
                    <a:gd name="connsiteY2" fmla="*/ 947217 h 947217"/>
                    <a:gd name="connsiteX3" fmla="*/ 0 w 488035"/>
                    <a:gd name="connsiteY3" fmla="*/ 947217 h 947217"/>
                    <a:gd name="connsiteX0" fmla="*/ 0 w 666595"/>
                    <a:gd name="connsiteY0" fmla="*/ 94721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0 w 666595"/>
                    <a:gd name="connsiteY3" fmla="*/ 947217 h 1327361"/>
                    <a:gd name="connsiteX0" fmla="*/ 113488 w 666595"/>
                    <a:gd name="connsiteY0" fmla="*/ 93249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13488 w 666595"/>
                    <a:gd name="connsiteY3" fmla="*/ 932497 h 1327361"/>
                    <a:gd name="connsiteX0" fmla="*/ 180552 w 666595"/>
                    <a:gd name="connsiteY0" fmla="*/ 923240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80552 w 666595"/>
                    <a:gd name="connsiteY3" fmla="*/ 923240 h 1327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595" h="1327361">
                      <a:moveTo>
                        <a:pt x="180552" y="923240"/>
                      </a:moveTo>
                      <a:lnTo>
                        <a:pt x="0" y="0"/>
                      </a:lnTo>
                      <a:lnTo>
                        <a:pt x="666595" y="1327361"/>
                      </a:lnTo>
                      <a:lnTo>
                        <a:pt x="180552" y="923240"/>
                      </a:lnTo>
                      <a:close/>
                    </a:path>
                  </a:pathLst>
                </a:custGeom>
                <a:grpFill/>
                <a:ln w="25400" cap="flat" cmpd="sng" algn="ctr">
                  <a:solidFill>
                    <a:srgbClr val="F94D4D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513" name="直角三角形 4"/>
                <p:cNvSpPr/>
                <p:nvPr/>
              </p:nvSpPr>
              <p:spPr>
                <a:xfrm rot="5845840">
                  <a:off x="1916426" y="2331479"/>
                  <a:ext cx="921323" cy="971658"/>
                </a:xfrm>
                <a:custGeom>
                  <a:avLst/>
                  <a:gdLst>
                    <a:gd name="connsiteX0" fmla="*/ 0 w 743696"/>
                    <a:gd name="connsiteY0" fmla="*/ 761944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0 w 743696"/>
                    <a:gd name="connsiteY3" fmla="*/ 761944 h 761944"/>
                    <a:gd name="connsiteX0" fmla="*/ 101466 w 743696"/>
                    <a:gd name="connsiteY0" fmla="*/ 612656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101466 w 743696"/>
                    <a:gd name="connsiteY3" fmla="*/ 612656 h 761944"/>
                    <a:gd name="connsiteX0" fmla="*/ 101466 w 792598"/>
                    <a:gd name="connsiteY0" fmla="*/ 612656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01466 w 792598"/>
                    <a:gd name="connsiteY3" fmla="*/ 612656 h 791167"/>
                    <a:gd name="connsiteX0" fmla="*/ 120334 w 792598"/>
                    <a:gd name="connsiteY0" fmla="*/ 619108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20334 w 792598"/>
                    <a:gd name="connsiteY3" fmla="*/ 619108 h 791167"/>
                    <a:gd name="connsiteX0" fmla="*/ 95498 w 767762"/>
                    <a:gd name="connsiteY0" fmla="*/ 635616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95498 w 767762"/>
                    <a:gd name="connsiteY3" fmla="*/ 635616 h 807675"/>
                    <a:gd name="connsiteX0" fmla="*/ 87796 w 767762"/>
                    <a:gd name="connsiteY0" fmla="*/ 645483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87796 w 767762"/>
                    <a:gd name="connsiteY3" fmla="*/ 645483 h 807675"/>
                    <a:gd name="connsiteX0" fmla="*/ 74511 w 767762"/>
                    <a:gd name="connsiteY0" fmla="*/ 647190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74511 w 767762"/>
                    <a:gd name="connsiteY3" fmla="*/ 647190 h 807675"/>
                    <a:gd name="connsiteX0" fmla="*/ 90684 w 783935"/>
                    <a:gd name="connsiteY0" fmla="*/ 667304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90684 w 783935"/>
                    <a:gd name="connsiteY3" fmla="*/ 667304 h 827789"/>
                    <a:gd name="connsiteX0" fmla="*/ 20936 w 783935"/>
                    <a:gd name="connsiteY0" fmla="*/ 598168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20936 w 783935"/>
                    <a:gd name="connsiteY3" fmla="*/ 598168 h 827789"/>
                    <a:gd name="connsiteX0" fmla="*/ 0 w 793093"/>
                    <a:gd name="connsiteY0" fmla="*/ 566328 h 827789"/>
                    <a:gd name="connsiteX1" fmla="*/ 9158 w 793093"/>
                    <a:gd name="connsiteY1" fmla="*/ 0 h 827789"/>
                    <a:gd name="connsiteX2" fmla="*/ 793093 w 793093"/>
                    <a:gd name="connsiteY2" fmla="*/ 827789 h 827789"/>
                    <a:gd name="connsiteX3" fmla="*/ 0 w 793093"/>
                    <a:gd name="connsiteY3" fmla="*/ 566328 h 827789"/>
                    <a:gd name="connsiteX0" fmla="*/ 0 w 796411"/>
                    <a:gd name="connsiteY0" fmla="*/ 541247 h 827789"/>
                    <a:gd name="connsiteX1" fmla="*/ 12476 w 796411"/>
                    <a:gd name="connsiteY1" fmla="*/ 0 h 827789"/>
                    <a:gd name="connsiteX2" fmla="*/ 796411 w 796411"/>
                    <a:gd name="connsiteY2" fmla="*/ 827789 h 827789"/>
                    <a:gd name="connsiteX3" fmla="*/ 0 w 796411"/>
                    <a:gd name="connsiteY3" fmla="*/ 541247 h 82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6411" h="827789">
                      <a:moveTo>
                        <a:pt x="0" y="541247"/>
                      </a:moveTo>
                      <a:lnTo>
                        <a:pt x="12476" y="0"/>
                      </a:lnTo>
                      <a:lnTo>
                        <a:pt x="796411" y="827789"/>
                      </a:lnTo>
                      <a:lnTo>
                        <a:pt x="0" y="5412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</p:grpSp>
          <p:sp>
            <p:nvSpPr>
              <p:cNvPr id="510" name="TextBox 52"/>
              <p:cNvSpPr txBox="1"/>
              <p:nvPr/>
            </p:nvSpPr>
            <p:spPr>
              <a:xfrm rot="10962629" flipH="1">
                <a:off x="1115159" y="1322489"/>
                <a:ext cx="703914" cy="71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3400" b="1" kern="0" dirty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itchFamily="18" charset="0"/>
                  </a:rPr>
                  <a:t>1</a:t>
                </a:r>
                <a:endParaRPr lang="zh-CN" altLang="en-US" sz="3400" b="1" kern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507" name="文本框 309"/>
            <p:cNvSpPr txBox="1"/>
            <p:nvPr/>
          </p:nvSpPr>
          <p:spPr>
            <a:xfrm>
              <a:off x="5633847" y="3713743"/>
              <a:ext cx="666508" cy="4706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课前</a:t>
              </a:r>
            </a:p>
          </p:txBody>
        </p:sp>
      </p:grpSp>
      <p:grpSp>
        <p:nvGrpSpPr>
          <p:cNvPr id="514" name="组合 513"/>
          <p:cNvGrpSpPr/>
          <p:nvPr/>
        </p:nvGrpSpPr>
        <p:grpSpPr>
          <a:xfrm>
            <a:off x="4805143" y="106963"/>
            <a:ext cx="2539053" cy="1314807"/>
            <a:chOff x="4455329" y="3366512"/>
            <a:chExt cx="2071533" cy="1314807"/>
          </a:xfrm>
        </p:grpSpPr>
        <p:grpSp>
          <p:nvGrpSpPr>
            <p:cNvPr id="515" name="组合 514"/>
            <p:cNvGrpSpPr/>
            <p:nvPr/>
          </p:nvGrpSpPr>
          <p:grpSpPr>
            <a:xfrm rot="10800000" flipH="1">
              <a:off x="4455329" y="3366512"/>
              <a:ext cx="2071533" cy="1314807"/>
              <a:chOff x="771913" y="764703"/>
              <a:chExt cx="2770311" cy="1758322"/>
            </a:xfrm>
            <a:solidFill>
              <a:srgbClr val="FFC000"/>
            </a:solidFill>
          </p:grpSpPr>
          <p:sp>
            <p:nvSpPr>
              <p:cNvPr id="517" name="矩形 516"/>
              <p:cNvSpPr/>
              <p:nvPr/>
            </p:nvSpPr>
            <p:spPr>
              <a:xfrm>
                <a:off x="1519362" y="1174853"/>
                <a:ext cx="2022862" cy="1142050"/>
              </a:xfrm>
              <a:prstGeom prst="rect">
                <a:avLst/>
              </a:prstGeom>
              <a:solidFill>
                <a:srgbClr val="F94D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kern="0">
                  <a:solidFill>
                    <a:srgbClr val="2C282B"/>
                  </a:solidFill>
                </a:endParaRPr>
              </a:p>
            </p:txBody>
          </p:sp>
          <p:grpSp>
            <p:nvGrpSpPr>
              <p:cNvPr id="518" name="组合 517"/>
              <p:cNvGrpSpPr/>
              <p:nvPr/>
            </p:nvGrpSpPr>
            <p:grpSpPr>
              <a:xfrm>
                <a:off x="771913" y="764703"/>
                <a:ext cx="1567840" cy="1758322"/>
                <a:chOff x="1164384" y="1373076"/>
                <a:chExt cx="1698533" cy="1904893"/>
              </a:xfrm>
              <a:grpFill/>
              <a:effectLst>
                <a:outerShdw blurRad="2159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20" name="直角三角形 1"/>
                <p:cNvSpPr/>
                <p:nvPr/>
              </p:nvSpPr>
              <p:spPr>
                <a:xfrm rot="13280470">
                  <a:off x="1164384" y="1875915"/>
                  <a:ext cx="1171891" cy="1095334"/>
                </a:xfrm>
                <a:custGeom>
                  <a:avLst/>
                  <a:gdLst>
                    <a:gd name="connsiteX0" fmla="*/ 0 w 910821"/>
                    <a:gd name="connsiteY0" fmla="*/ 1025533 h 1025533"/>
                    <a:gd name="connsiteX1" fmla="*/ 0 w 910821"/>
                    <a:gd name="connsiteY1" fmla="*/ 0 h 1025533"/>
                    <a:gd name="connsiteX2" fmla="*/ 910821 w 910821"/>
                    <a:gd name="connsiteY2" fmla="*/ 1025533 h 1025533"/>
                    <a:gd name="connsiteX3" fmla="*/ 0 w 910821"/>
                    <a:gd name="connsiteY3" fmla="*/ 1025533 h 1025533"/>
                    <a:gd name="connsiteX0" fmla="*/ 261070 w 1171891"/>
                    <a:gd name="connsiteY0" fmla="*/ 1095334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1070 w 1171891"/>
                    <a:gd name="connsiteY3" fmla="*/ 1095334 h 1095334"/>
                    <a:gd name="connsiteX0" fmla="*/ 268755 w 1171891"/>
                    <a:gd name="connsiteY0" fmla="*/ 80905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8755 w 1171891"/>
                    <a:gd name="connsiteY3" fmla="*/ 809050 h 1095334"/>
                    <a:gd name="connsiteX0" fmla="*/ 250920 w 1171891"/>
                    <a:gd name="connsiteY0" fmla="*/ 91021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50920 w 1171891"/>
                    <a:gd name="connsiteY3" fmla="*/ 910210 h 1095334"/>
                    <a:gd name="connsiteX0" fmla="*/ 209191 w 1171891"/>
                    <a:gd name="connsiteY0" fmla="*/ 970649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09191 w 1171891"/>
                    <a:gd name="connsiteY3" fmla="*/ 970649 h 109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1891" h="1095334">
                      <a:moveTo>
                        <a:pt x="209191" y="970649"/>
                      </a:moveTo>
                      <a:lnTo>
                        <a:pt x="0" y="0"/>
                      </a:lnTo>
                      <a:lnTo>
                        <a:pt x="1171891" y="1095334"/>
                      </a:lnTo>
                      <a:lnTo>
                        <a:pt x="209191" y="970649"/>
                      </a:lnTo>
                      <a:close/>
                    </a:path>
                  </a:pathLst>
                </a:custGeom>
                <a:solidFill>
                  <a:srgbClr val="F94D4D"/>
                </a:solidFill>
                <a:ln w="381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521" name="直角三角形 3"/>
                <p:cNvSpPr/>
                <p:nvPr/>
              </p:nvSpPr>
              <p:spPr>
                <a:xfrm rot="19799076">
                  <a:off x="1951524" y="1373076"/>
                  <a:ext cx="666595" cy="1327361"/>
                </a:xfrm>
                <a:custGeom>
                  <a:avLst/>
                  <a:gdLst>
                    <a:gd name="connsiteX0" fmla="*/ 0 w 488035"/>
                    <a:gd name="connsiteY0" fmla="*/ 947217 h 947217"/>
                    <a:gd name="connsiteX1" fmla="*/ 0 w 488035"/>
                    <a:gd name="connsiteY1" fmla="*/ 0 h 947217"/>
                    <a:gd name="connsiteX2" fmla="*/ 488035 w 488035"/>
                    <a:gd name="connsiteY2" fmla="*/ 947217 h 947217"/>
                    <a:gd name="connsiteX3" fmla="*/ 0 w 488035"/>
                    <a:gd name="connsiteY3" fmla="*/ 947217 h 947217"/>
                    <a:gd name="connsiteX0" fmla="*/ 0 w 666595"/>
                    <a:gd name="connsiteY0" fmla="*/ 94721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0 w 666595"/>
                    <a:gd name="connsiteY3" fmla="*/ 947217 h 1327361"/>
                    <a:gd name="connsiteX0" fmla="*/ 113488 w 666595"/>
                    <a:gd name="connsiteY0" fmla="*/ 93249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13488 w 666595"/>
                    <a:gd name="connsiteY3" fmla="*/ 932497 h 1327361"/>
                    <a:gd name="connsiteX0" fmla="*/ 180552 w 666595"/>
                    <a:gd name="connsiteY0" fmla="*/ 923240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80552 w 666595"/>
                    <a:gd name="connsiteY3" fmla="*/ 923240 h 1327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595" h="1327361">
                      <a:moveTo>
                        <a:pt x="180552" y="923240"/>
                      </a:moveTo>
                      <a:lnTo>
                        <a:pt x="0" y="0"/>
                      </a:lnTo>
                      <a:lnTo>
                        <a:pt x="666595" y="1327361"/>
                      </a:lnTo>
                      <a:lnTo>
                        <a:pt x="180552" y="923240"/>
                      </a:lnTo>
                      <a:close/>
                    </a:path>
                  </a:pathLst>
                </a:custGeom>
                <a:solidFill>
                  <a:srgbClr val="F94D4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522" name="直角三角形 4"/>
                <p:cNvSpPr/>
                <p:nvPr/>
              </p:nvSpPr>
              <p:spPr>
                <a:xfrm rot="5845840">
                  <a:off x="1916426" y="2331479"/>
                  <a:ext cx="921323" cy="971658"/>
                </a:xfrm>
                <a:custGeom>
                  <a:avLst/>
                  <a:gdLst>
                    <a:gd name="connsiteX0" fmla="*/ 0 w 743696"/>
                    <a:gd name="connsiteY0" fmla="*/ 761944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0 w 743696"/>
                    <a:gd name="connsiteY3" fmla="*/ 761944 h 761944"/>
                    <a:gd name="connsiteX0" fmla="*/ 101466 w 743696"/>
                    <a:gd name="connsiteY0" fmla="*/ 612656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101466 w 743696"/>
                    <a:gd name="connsiteY3" fmla="*/ 612656 h 761944"/>
                    <a:gd name="connsiteX0" fmla="*/ 101466 w 792598"/>
                    <a:gd name="connsiteY0" fmla="*/ 612656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01466 w 792598"/>
                    <a:gd name="connsiteY3" fmla="*/ 612656 h 791167"/>
                    <a:gd name="connsiteX0" fmla="*/ 120334 w 792598"/>
                    <a:gd name="connsiteY0" fmla="*/ 619108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20334 w 792598"/>
                    <a:gd name="connsiteY3" fmla="*/ 619108 h 791167"/>
                    <a:gd name="connsiteX0" fmla="*/ 95498 w 767762"/>
                    <a:gd name="connsiteY0" fmla="*/ 635616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95498 w 767762"/>
                    <a:gd name="connsiteY3" fmla="*/ 635616 h 807675"/>
                    <a:gd name="connsiteX0" fmla="*/ 87796 w 767762"/>
                    <a:gd name="connsiteY0" fmla="*/ 645483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87796 w 767762"/>
                    <a:gd name="connsiteY3" fmla="*/ 645483 h 807675"/>
                    <a:gd name="connsiteX0" fmla="*/ 74511 w 767762"/>
                    <a:gd name="connsiteY0" fmla="*/ 647190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74511 w 767762"/>
                    <a:gd name="connsiteY3" fmla="*/ 647190 h 807675"/>
                    <a:gd name="connsiteX0" fmla="*/ 90684 w 783935"/>
                    <a:gd name="connsiteY0" fmla="*/ 667304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90684 w 783935"/>
                    <a:gd name="connsiteY3" fmla="*/ 667304 h 827789"/>
                    <a:gd name="connsiteX0" fmla="*/ 20936 w 783935"/>
                    <a:gd name="connsiteY0" fmla="*/ 598168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20936 w 783935"/>
                    <a:gd name="connsiteY3" fmla="*/ 598168 h 827789"/>
                    <a:gd name="connsiteX0" fmla="*/ 0 w 793093"/>
                    <a:gd name="connsiteY0" fmla="*/ 566328 h 827789"/>
                    <a:gd name="connsiteX1" fmla="*/ 9158 w 793093"/>
                    <a:gd name="connsiteY1" fmla="*/ 0 h 827789"/>
                    <a:gd name="connsiteX2" fmla="*/ 793093 w 793093"/>
                    <a:gd name="connsiteY2" fmla="*/ 827789 h 827789"/>
                    <a:gd name="connsiteX3" fmla="*/ 0 w 793093"/>
                    <a:gd name="connsiteY3" fmla="*/ 566328 h 827789"/>
                    <a:gd name="connsiteX0" fmla="*/ 0 w 796411"/>
                    <a:gd name="connsiteY0" fmla="*/ 541247 h 827789"/>
                    <a:gd name="connsiteX1" fmla="*/ 12476 w 796411"/>
                    <a:gd name="connsiteY1" fmla="*/ 0 h 827789"/>
                    <a:gd name="connsiteX2" fmla="*/ 796411 w 796411"/>
                    <a:gd name="connsiteY2" fmla="*/ 827789 h 827789"/>
                    <a:gd name="connsiteX3" fmla="*/ 0 w 796411"/>
                    <a:gd name="connsiteY3" fmla="*/ 541247 h 82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6411" h="827789">
                      <a:moveTo>
                        <a:pt x="0" y="541247"/>
                      </a:moveTo>
                      <a:lnTo>
                        <a:pt x="12476" y="0"/>
                      </a:lnTo>
                      <a:lnTo>
                        <a:pt x="796411" y="827789"/>
                      </a:lnTo>
                      <a:lnTo>
                        <a:pt x="0" y="5412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</p:grpSp>
          <p:sp>
            <p:nvSpPr>
              <p:cNvPr id="519" name="TextBox 52"/>
              <p:cNvSpPr txBox="1"/>
              <p:nvPr/>
            </p:nvSpPr>
            <p:spPr>
              <a:xfrm rot="10962629" flipH="1">
                <a:off x="1132451" y="1321467"/>
                <a:ext cx="703914" cy="71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3600" b="1" kern="0" dirty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itchFamily="18" charset="0"/>
                  </a:rPr>
                  <a:t>2</a:t>
                </a:r>
                <a:endParaRPr lang="zh-CN" altLang="en-US" sz="3600" b="1" kern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516" name="文本框 261"/>
            <p:cNvSpPr txBox="1"/>
            <p:nvPr/>
          </p:nvSpPr>
          <p:spPr>
            <a:xfrm>
              <a:off x="5605985" y="3713743"/>
              <a:ext cx="652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课中</a:t>
              </a:r>
            </a:p>
          </p:txBody>
        </p:sp>
      </p:grpSp>
      <p:grpSp>
        <p:nvGrpSpPr>
          <p:cNvPr id="523" name="组合 522"/>
          <p:cNvGrpSpPr/>
          <p:nvPr/>
        </p:nvGrpSpPr>
        <p:grpSpPr>
          <a:xfrm>
            <a:off x="9050371" y="119751"/>
            <a:ext cx="2489594" cy="1314807"/>
            <a:chOff x="4455329" y="3366512"/>
            <a:chExt cx="2031181" cy="1314807"/>
          </a:xfrm>
        </p:grpSpPr>
        <p:grpSp>
          <p:nvGrpSpPr>
            <p:cNvPr id="524" name="组合 523"/>
            <p:cNvGrpSpPr/>
            <p:nvPr/>
          </p:nvGrpSpPr>
          <p:grpSpPr>
            <a:xfrm rot="10800000" flipH="1">
              <a:off x="4455329" y="3366512"/>
              <a:ext cx="2031181" cy="1314807"/>
              <a:chOff x="771913" y="764703"/>
              <a:chExt cx="2716345" cy="1758322"/>
            </a:xfrm>
            <a:solidFill>
              <a:srgbClr val="FFC000"/>
            </a:solidFill>
          </p:grpSpPr>
          <p:sp>
            <p:nvSpPr>
              <p:cNvPr id="526" name="矩形 525"/>
              <p:cNvSpPr/>
              <p:nvPr/>
            </p:nvSpPr>
            <p:spPr>
              <a:xfrm>
                <a:off x="1465397" y="1173626"/>
                <a:ext cx="2022861" cy="1142050"/>
              </a:xfrm>
              <a:prstGeom prst="rect">
                <a:avLst/>
              </a:prstGeom>
              <a:solidFill>
                <a:srgbClr val="F94D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kern="0">
                  <a:solidFill>
                    <a:srgbClr val="2C282B"/>
                  </a:solidFill>
                </a:endParaRPr>
              </a:p>
            </p:txBody>
          </p:sp>
          <p:grpSp>
            <p:nvGrpSpPr>
              <p:cNvPr id="527" name="组合 526"/>
              <p:cNvGrpSpPr/>
              <p:nvPr/>
            </p:nvGrpSpPr>
            <p:grpSpPr>
              <a:xfrm>
                <a:off x="771913" y="764703"/>
                <a:ext cx="1567840" cy="1758322"/>
                <a:chOff x="1164384" y="1373076"/>
                <a:chExt cx="1698533" cy="1904893"/>
              </a:xfrm>
              <a:grpFill/>
              <a:effectLst>
                <a:outerShdw blurRad="2159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29" name="直角三角形 1"/>
                <p:cNvSpPr/>
                <p:nvPr/>
              </p:nvSpPr>
              <p:spPr>
                <a:xfrm rot="13280470">
                  <a:off x="1164384" y="1875915"/>
                  <a:ext cx="1171891" cy="1095334"/>
                </a:xfrm>
                <a:custGeom>
                  <a:avLst/>
                  <a:gdLst>
                    <a:gd name="connsiteX0" fmla="*/ 0 w 910821"/>
                    <a:gd name="connsiteY0" fmla="*/ 1025533 h 1025533"/>
                    <a:gd name="connsiteX1" fmla="*/ 0 w 910821"/>
                    <a:gd name="connsiteY1" fmla="*/ 0 h 1025533"/>
                    <a:gd name="connsiteX2" fmla="*/ 910821 w 910821"/>
                    <a:gd name="connsiteY2" fmla="*/ 1025533 h 1025533"/>
                    <a:gd name="connsiteX3" fmla="*/ 0 w 910821"/>
                    <a:gd name="connsiteY3" fmla="*/ 1025533 h 1025533"/>
                    <a:gd name="connsiteX0" fmla="*/ 261070 w 1171891"/>
                    <a:gd name="connsiteY0" fmla="*/ 1095334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1070 w 1171891"/>
                    <a:gd name="connsiteY3" fmla="*/ 1095334 h 1095334"/>
                    <a:gd name="connsiteX0" fmla="*/ 268755 w 1171891"/>
                    <a:gd name="connsiteY0" fmla="*/ 80905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68755 w 1171891"/>
                    <a:gd name="connsiteY3" fmla="*/ 809050 h 1095334"/>
                    <a:gd name="connsiteX0" fmla="*/ 250920 w 1171891"/>
                    <a:gd name="connsiteY0" fmla="*/ 910210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50920 w 1171891"/>
                    <a:gd name="connsiteY3" fmla="*/ 910210 h 1095334"/>
                    <a:gd name="connsiteX0" fmla="*/ 209191 w 1171891"/>
                    <a:gd name="connsiteY0" fmla="*/ 970649 h 1095334"/>
                    <a:gd name="connsiteX1" fmla="*/ 0 w 1171891"/>
                    <a:gd name="connsiteY1" fmla="*/ 0 h 1095334"/>
                    <a:gd name="connsiteX2" fmla="*/ 1171891 w 1171891"/>
                    <a:gd name="connsiteY2" fmla="*/ 1095334 h 1095334"/>
                    <a:gd name="connsiteX3" fmla="*/ 209191 w 1171891"/>
                    <a:gd name="connsiteY3" fmla="*/ 970649 h 109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71891" h="1095334">
                      <a:moveTo>
                        <a:pt x="209191" y="970649"/>
                      </a:moveTo>
                      <a:lnTo>
                        <a:pt x="0" y="0"/>
                      </a:lnTo>
                      <a:lnTo>
                        <a:pt x="1171891" y="1095334"/>
                      </a:lnTo>
                      <a:lnTo>
                        <a:pt x="209191" y="970649"/>
                      </a:lnTo>
                      <a:close/>
                    </a:path>
                  </a:pathLst>
                </a:custGeom>
                <a:solidFill>
                  <a:srgbClr val="F94D4D"/>
                </a:solidFill>
                <a:ln w="3810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530" name="直角三角形 3"/>
                <p:cNvSpPr/>
                <p:nvPr/>
              </p:nvSpPr>
              <p:spPr>
                <a:xfrm rot="19799076">
                  <a:off x="1951524" y="1373076"/>
                  <a:ext cx="666595" cy="1327361"/>
                </a:xfrm>
                <a:custGeom>
                  <a:avLst/>
                  <a:gdLst>
                    <a:gd name="connsiteX0" fmla="*/ 0 w 488035"/>
                    <a:gd name="connsiteY0" fmla="*/ 947217 h 947217"/>
                    <a:gd name="connsiteX1" fmla="*/ 0 w 488035"/>
                    <a:gd name="connsiteY1" fmla="*/ 0 h 947217"/>
                    <a:gd name="connsiteX2" fmla="*/ 488035 w 488035"/>
                    <a:gd name="connsiteY2" fmla="*/ 947217 h 947217"/>
                    <a:gd name="connsiteX3" fmla="*/ 0 w 488035"/>
                    <a:gd name="connsiteY3" fmla="*/ 947217 h 947217"/>
                    <a:gd name="connsiteX0" fmla="*/ 0 w 666595"/>
                    <a:gd name="connsiteY0" fmla="*/ 94721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0 w 666595"/>
                    <a:gd name="connsiteY3" fmla="*/ 947217 h 1327361"/>
                    <a:gd name="connsiteX0" fmla="*/ 113488 w 666595"/>
                    <a:gd name="connsiteY0" fmla="*/ 932497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13488 w 666595"/>
                    <a:gd name="connsiteY3" fmla="*/ 932497 h 1327361"/>
                    <a:gd name="connsiteX0" fmla="*/ 180552 w 666595"/>
                    <a:gd name="connsiteY0" fmla="*/ 923240 h 1327361"/>
                    <a:gd name="connsiteX1" fmla="*/ 0 w 666595"/>
                    <a:gd name="connsiteY1" fmla="*/ 0 h 1327361"/>
                    <a:gd name="connsiteX2" fmla="*/ 666595 w 666595"/>
                    <a:gd name="connsiteY2" fmla="*/ 1327361 h 1327361"/>
                    <a:gd name="connsiteX3" fmla="*/ 180552 w 666595"/>
                    <a:gd name="connsiteY3" fmla="*/ 923240 h 1327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595" h="1327361">
                      <a:moveTo>
                        <a:pt x="180552" y="923240"/>
                      </a:moveTo>
                      <a:lnTo>
                        <a:pt x="0" y="0"/>
                      </a:lnTo>
                      <a:lnTo>
                        <a:pt x="666595" y="1327361"/>
                      </a:lnTo>
                      <a:lnTo>
                        <a:pt x="180552" y="923240"/>
                      </a:lnTo>
                      <a:close/>
                    </a:path>
                  </a:pathLst>
                </a:custGeom>
                <a:solidFill>
                  <a:srgbClr val="F94D4D"/>
                </a:solidFill>
                <a:ln w="25400" cap="flat" cmpd="sng" algn="ctr">
                  <a:solidFill>
                    <a:srgbClr val="F94D4D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  <p:sp>
              <p:nvSpPr>
                <p:cNvPr id="531" name="直角三角形 4"/>
                <p:cNvSpPr/>
                <p:nvPr/>
              </p:nvSpPr>
              <p:spPr>
                <a:xfrm rot="5845840">
                  <a:off x="1916426" y="2331479"/>
                  <a:ext cx="921323" cy="971658"/>
                </a:xfrm>
                <a:custGeom>
                  <a:avLst/>
                  <a:gdLst>
                    <a:gd name="connsiteX0" fmla="*/ 0 w 743696"/>
                    <a:gd name="connsiteY0" fmla="*/ 761944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0 w 743696"/>
                    <a:gd name="connsiteY3" fmla="*/ 761944 h 761944"/>
                    <a:gd name="connsiteX0" fmla="*/ 101466 w 743696"/>
                    <a:gd name="connsiteY0" fmla="*/ 612656 h 761944"/>
                    <a:gd name="connsiteX1" fmla="*/ 0 w 743696"/>
                    <a:gd name="connsiteY1" fmla="*/ 0 h 761944"/>
                    <a:gd name="connsiteX2" fmla="*/ 743696 w 743696"/>
                    <a:gd name="connsiteY2" fmla="*/ 761944 h 761944"/>
                    <a:gd name="connsiteX3" fmla="*/ 101466 w 743696"/>
                    <a:gd name="connsiteY3" fmla="*/ 612656 h 761944"/>
                    <a:gd name="connsiteX0" fmla="*/ 101466 w 792598"/>
                    <a:gd name="connsiteY0" fmla="*/ 612656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01466 w 792598"/>
                    <a:gd name="connsiteY3" fmla="*/ 612656 h 791167"/>
                    <a:gd name="connsiteX0" fmla="*/ 120334 w 792598"/>
                    <a:gd name="connsiteY0" fmla="*/ 619108 h 791167"/>
                    <a:gd name="connsiteX1" fmla="*/ 0 w 792598"/>
                    <a:gd name="connsiteY1" fmla="*/ 0 h 791167"/>
                    <a:gd name="connsiteX2" fmla="*/ 792598 w 792598"/>
                    <a:gd name="connsiteY2" fmla="*/ 791167 h 791167"/>
                    <a:gd name="connsiteX3" fmla="*/ 120334 w 792598"/>
                    <a:gd name="connsiteY3" fmla="*/ 619108 h 791167"/>
                    <a:gd name="connsiteX0" fmla="*/ 95498 w 767762"/>
                    <a:gd name="connsiteY0" fmla="*/ 635616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95498 w 767762"/>
                    <a:gd name="connsiteY3" fmla="*/ 635616 h 807675"/>
                    <a:gd name="connsiteX0" fmla="*/ 87796 w 767762"/>
                    <a:gd name="connsiteY0" fmla="*/ 645483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87796 w 767762"/>
                    <a:gd name="connsiteY3" fmla="*/ 645483 h 807675"/>
                    <a:gd name="connsiteX0" fmla="*/ 74511 w 767762"/>
                    <a:gd name="connsiteY0" fmla="*/ 647190 h 807675"/>
                    <a:gd name="connsiteX1" fmla="*/ 0 w 767762"/>
                    <a:gd name="connsiteY1" fmla="*/ 0 h 807675"/>
                    <a:gd name="connsiteX2" fmla="*/ 767762 w 767762"/>
                    <a:gd name="connsiteY2" fmla="*/ 807675 h 807675"/>
                    <a:gd name="connsiteX3" fmla="*/ 74511 w 767762"/>
                    <a:gd name="connsiteY3" fmla="*/ 647190 h 807675"/>
                    <a:gd name="connsiteX0" fmla="*/ 90684 w 783935"/>
                    <a:gd name="connsiteY0" fmla="*/ 667304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90684 w 783935"/>
                    <a:gd name="connsiteY3" fmla="*/ 667304 h 827789"/>
                    <a:gd name="connsiteX0" fmla="*/ 20936 w 783935"/>
                    <a:gd name="connsiteY0" fmla="*/ 598168 h 827789"/>
                    <a:gd name="connsiteX1" fmla="*/ 0 w 783935"/>
                    <a:gd name="connsiteY1" fmla="*/ 0 h 827789"/>
                    <a:gd name="connsiteX2" fmla="*/ 783935 w 783935"/>
                    <a:gd name="connsiteY2" fmla="*/ 827789 h 827789"/>
                    <a:gd name="connsiteX3" fmla="*/ 20936 w 783935"/>
                    <a:gd name="connsiteY3" fmla="*/ 598168 h 827789"/>
                    <a:gd name="connsiteX0" fmla="*/ 0 w 793093"/>
                    <a:gd name="connsiteY0" fmla="*/ 566328 h 827789"/>
                    <a:gd name="connsiteX1" fmla="*/ 9158 w 793093"/>
                    <a:gd name="connsiteY1" fmla="*/ 0 h 827789"/>
                    <a:gd name="connsiteX2" fmla="*/ 793093 w 793093"/>
                    <a:gd name="connsiteY2" fmla="*/ 827789 h 827789"/>
                    <a:gd name="connsiteX3" fmla="*/ 0 w 793093"/>
                    <a:gd name="connsiteY3" fmla="*/ 566328 h 827789"/>
                    <a:gd name="connsiteX0" fmla="*/ 0 w 796411"/>
                    <a:gd name="connsiteY0" fmla="*/ 541247 h 827789"/>
                    <a:gd name="connsiteX1" fmla="*/ 12476 w 796411"/>
                    <a:gd name="connsiteY1" fmla="*/ 0 h 827789"/>
                    <a:gd name="connsiteX2" fmla="*/ 796411 w 796411"/>
                    <a:gd name="connsiteY2" fmla="*/ 827789 h 827789"/>
                    <a:gd name="connsiteX3" fmla="*/ 0 w 796411"/>
                    <a:gd name="connsiteY3" fmla="*/ 541247 h 82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6411" h="827789">
                      <a:moveTo>
                        <a:pt x="0" y="541247"/>
                      </a:moveTo>
                      <a:lnTo>
                        <a:pt x="12476" y="0"/>
                      </a:lnTo>
                      <a:lnTo>
                        <a:pt x="796411" y="827789"/>
                      </a:lnTo>
                      <a:lnTo>
                        <a:pt x="0" y="5412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kern="0">
                    <a:solidFill>
                      <a:sysClr val="window" lastClr="FFFFFF"/>
                    </a:solidFill>
                  </a:endParaRPr>
                </a:p>
              </p:txBody>
            </p:sp>
          </p:grpSp>
          <p:sp>
            <p:nvSpPr>
              <p:cNvPr id="528" name="TextBox 52"/>
              <p:cNvSpPr txBox="1"/>
              <p:nvPr/>
            </p:nvSpPr>
            <p:spPr>
              <a:xfrm rot="10962629" flipH="1">
                <a:off x="1132451" y="1321467"/>
                <a:ext cx="703914" cy="71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3600" b="1" kern="0" dirty="0">
                    <a:ln w="18415" cmpd="sng">
                      <a:noFill/>
                      <a:prstDash val="solid"/>
                    </a:ln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itchFamily="18" charset="0"/>
                  </a:rPr>
                  <a:t>3</a:t>
                </a:r>
                <a:endParaRPr lang="zh-CN" altLang="en-US" sz="3600" b="1" kern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525" name="文本框 300"/>
            <p:cNvSpPr txBox="1"/>
            <p:nvPr/>
          </p:nvSpPr>
          <p:spPr>
            <a:xfrm>
              <a:off x="5605985" y="3713743"/>
              <a:ext cx="652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5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1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1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156 0.113333 " pathEditMode="relative" rAng="0" ptsTypes="">
                                      <p:cBhvr>
                                        <p:cTn id="245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 tmFilter="0, 0; .2, .5; .8, .5; 1, 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4" dur="250" autoRev="1" fill="hold"/>
                                        <p:tgtEl>
                                          <p:spTgt spid="3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8 0.00505 C -0.03086 0.01054 -0.03543 0.01428 -0.04123 0.01691 C -0.04654 0.02262 -0.05222 0.02833 -0.0579 0.03272 C -0.06642 0.03931 -0.06778 0.04326 -0.07568 0.05248 C -0.08518 0.0639 -0.07531 0.04634 -0.08457 0.05446 C -0.08938 0.05863 -0.08679 0.05819 -0.09123 0.06434 C -0.09333 0.0672 -0.0979 0.07225 -0.0979 0.07247 C -0.10086 0.07993 -0.10012 0.08279 -0.10457 0.08806 C -0.10741 0.09552 -0.1095 0.09596 -0.11457 0.09596 " pathEditMode="relative" rAng="0" ptsTypes="fffffffff">
                                      <p:cBhvr>
                                        <p:cTn id="278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4545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0.105278 L 0.002188 0.229630 " pathEditMode="relative" rAng="0" ptsTypes="">
                                      <p:cBhvr>
                                        <p:cTn id="307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2" dur="8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3" dur="8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8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7" dur="8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8" dur="8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8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2" dur="8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3" dur="8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8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7" dur="8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8" dur="8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8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2" dur="8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3" dur="8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4" dur="8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65 0.002315 L 0.333385 -0.409907 " pathEditMode="relative" rAng="0" ptsTypes="">
                                      <p:cBhvr>
                                        <p:cTn id="358" dur="2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19500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0" dur="2000" fill="hold"/>
                                        <p:tgtEl>
                                          <p:spTgt spid="4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500"/>
                            </p:stCondLst>
                            <p:childTnLst>
                              <p:par>
                                <p:cTn id="3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3 0.01207 L 0.42061 -0.26526 " pathEditMode="relative" rAng="0" ptsTypes="AA">
                                      <p:cBhvr>
                                        <p:cTn id="376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21" y="-13878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37396 -0.017315 " pathEditMode="relative" ptsTypes="">
                                      <p:cBhvr>
                                        <p:cTn id="378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31198 0.226481 " pathEditMode="relative" rAng="0" ptsTypes="">
                                      <p:cBhvr>
                                        <p:cTn id="380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500"/>
                            </p:stCondLst>
                            <p:childTnLst>
                              <p:par>
                                <p:cTn id="3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4500"/>
                            </p:stCondLst>
                            <p:childTnLst>
                              <p:par>
                                <p:cTn id="389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1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6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1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1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2099E-6 1.7567E-8 L -0.49444 0.28129 " pathEditMode="relative" rAng="0" ptsTypes="AA">
                                      <p:cBhvr>
                                        <p:cTn id="459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28" y="14054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8 0.01581 L -0.49864 -0.29315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07" y="-15459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9136E-6 -1.84014E-6 L -0.48754 -0.00746 " pathEditMode="relative" rAng="0" ptsTypes="AA">
                                      <p:cBhvr>
                                        <p:cTn id="463" dur="2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83" y="-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3000"/>
                            </p:stCondLst>
                            <p:childTnLst>
                              <p:par>
                                <p:cTn id="4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4" dur="2000" fill="hold"/>
                                        <p:tgtEl>
                                          <p:spTgt spid="4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22968 L 0.00296 0.34848 " pathEditMode="relative" rAng="0" ptsTypes="AA">
                                      <p:cBhvr>
                                        <p:cTn id="54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59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0"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1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0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1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2500"/>
                            </p:stCondLst>
                            <p:childTnLst>
                              <p:par>
                                <p:cTn id="5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6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3500"/>
                            </p:stCondLst>
                            <p:childTnLst>
                              <p:par>
                                <p:cTn id="5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3500"/>
                            </p:stCondLst>
                            <p:childTnLst>
                              <p:par>
                                <p:cTn id="5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2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5500"/>
                            </p:stCondLst>
                            <p:childTnLst>
                              <p:par>
                                <p:cTn id="5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0" dur="2000" fill="hold"/>
                                        <p:tgtEl>
                                          <p:spTgt spid="4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7500"/>
                            </p:stCondLst>
                            <p:childTnLst>
                              <p:par>
                                <p:cTn id="58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4"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5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5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5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000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1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2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5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6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1" grpId="0" animBg="1"/>
      <p:bldP spid="91" grpId="2" animBg="1"/>
      <p:bldP spid="93" grpId="0" animBg="1"/>
      <p:bldP spid="93" grpId="2" animBg="1"/>
      <p:bldP spid="131" grpId="0"/>
      <p:bldP spid="131" grpId="2"/>
      <p:bldP spid="137" grpId="0" animBg="1"/>
      <p:bldP spid="137" grpId="2" animBg="1"/>
      <p:bldP spid="138" grpId="0" animBg="1"/>
      <p:bldP spid="138" grpId="2" animBg="1"/>
      <p:bldP spid="172" grpId="0" bldLvl="0" animBg="1"/>
      <p:bldP spid="172" grpId="2" animBg="1"/>
      <p:bldP spid="174" grpId="0" animBg="1"/>
      <p:bldP spid="174" grpId="2" animBg="1"/>
      <p:bldP spid="176" grpId="0"/>
      <p:bldP spid="176" grpId="2"/>
      <p:bldP spid="232" grpId="0" animBg="1"/>
      <p:bldP spid="232" grpId="1" animBg="1"/>
      <p:bldP spid="232" grpId="2" animBg="1"/>
      <p:bldP spid="232" grpId="3" animBg="1"/>
      <p:bldP spid="232" grpId="4" animBg="1"/>
      <p:bldP spid="232" grpId="5" animBg="1"/>
      <p:bldP spid="232" grpId="6" animBg="1"/>
      <p:bldP spid="294" grpId="0" animBg="1"/>
      <p:bldP spid="294" grpId="1" animBg="1"/>
      <p:bldP spid="294" grpId="2" animBg="1"/>
      <p:bldP spid="294" grpId="3" animBg="1"/>
      <p:bldP spid="294" grpId="4" animBg="1"/>
      <p:bldP spid="299" grpId="0"/>
      <p:bldP spid="299" grpId="1"/>
      <p:bldP spid="299" grpId="2"/>
      <p:bldP spid="300" grpId="0"/>
      <p:bldP spid="300" grpId="1"/>
      <p:bldP spid="300" grpId="2"/>
      <p:bldP spid="301" grpId="0" animBg="1"/>
      <p:bldP spid="301" grpId="1" animBg="1"/>
      <p:bldP spid="301" grpId="2" animBg="1"/>
      <p:bldP spid="301" grpId="3" animBg="1"/>
      <p:bldP spid="302" grpId="0" animBg="1"/>
      <p:bldP spid="302" grpId="1" animBg="1"/>
      <p:bldP spid="302" grpId="2" animBg="1"/>
      <p:bldP spid="402" grpId="0"/>
      <p:bldP spid="402" grpId="1"/>
      <p:bldP spid="402" grpId="2"/>
      <p:bldP spid="402" grpId="3"/>
      <p:bldP spid="403" grpId="0"/>
      <p:bldP spid="403" grpId="1"/>
      <p:bldP spid="403" grpId="2"/>
      <p:bldP spid="403" grpId="3"/>
      <p:bldP spid="404" grpId="0"/>
      <p:bldP spid="404" grpId="1"/>
      <p:bldP spid="404" grpId="2"/>
      <p:bldP spid="404" grpId="3"/>
      <p:bldP spid="405" grpId="0"/>
      <p:bldP spid="405" grpId="1"/>
      <p:bldP spid="405" grpId="2"/>
      <p:bldP spid="405" grpId="3"/>
      <p:bldP spid="406" grpId="0"/>
      <p:bldP spid="406" grpId="1"/>
      <p:bldP spid="406" grpId="2"/>
      <p:bldP spid="406" grpId="3"/>
      <p:bldP spid="407" grpId="0"/>
      <p:bldP spid="407" grpId="1"/>
      <p:bldP spid="407" grpId="2"/>
      <p:bldP spid="407" grpId="3"/>
      <p:bldP spid="407" grpId="4"/>
      <p:bldP spid="407" grpId="5"/>
      <p:bldP spid="415" grpId="0"/>
      <p:bldP spid="415" grpId="1"/>
      <p:bldP spid="415" grpId="2"/>
      <p:bldP spid="473" grpId="0" animBg="1"/>
      <p:bldP spid="473" grpId="1" animBg="1"/>
      <p:bldP spid="480" grpId="0" animBg="1"/>
      <p:bldP spid="480" grpId="1" animBg="1"/>
      <p:bldP spid="495" grpId="0" animBg="1"/>
      <p:bldP spid="496" grpId="0" animBg="1"/>
      <p:bldP spid="497" grpId="0"/>
      <p:bldP spid="498" grpId="0"/>
      <p:bldP spid="499" grpId="0" animBg="1"/>
      <p:bldP spid="500" grpId="0"/>
      <p:bldP spid="50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3E7685E-EEC1-47DD-BC89-37DA61AC34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533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ENTRY"/>
  <p:tag name="ID" val="545819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ENTRY"/>
  <p:tag name="ID" val="545819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NUMBER"/>
  <p:tag name="ID" val="545819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ENTRY"/>
  <p:tag name="ID" val="545819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NUMBER"/>
  <p:tag name="ID" val="545819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OTHERS"/>
  <p:tag name="ID" val="5458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ENTRY"/>
  <p:tag name="ID" val="545819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NUMBER"/>
  <p:tag name="ID" val="545819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ENTRY"/>
  <p:tag name="ID" val="545819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NUMBER"/>
  <p:tag name="ID" val="545819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903"/>
  <p:tag name="MH_LIBRARY" val="CONTENTS"/>
  <p:tag name="MH_TYPE" val="NUMBER"/>
  <p:tag name="ID" val="545819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5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340B7"/>
      </a:accent1>
      <a:accent2>
        <a:srgbClr val="FF8C0D"/>
      </a:accent2>
      <a:accent3>
        <a:srgbClr val="2340B7"/>
      </a:accent3>
      <a:accent4>
        <a:srgbClr val="FF8C0D"/>
      </a:accent4>
      <a:accent5>
        <a:srgbClr val="2340B7"/>
      </a:accent5>
      <a:accent6>
        <a:srgbClr val="FF8C0D"/>
      </a:accent6>
      <a:hlink>
        <a:srgbClr val="2340B7"/>
      </a:hlink>
      <a:folHlink>
        <a:srgbClr val="FF8C0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889</Words>
  <Application>Microsoft Office PowerPoint</Application>
  <PresentationFormat>自定义</PresentationFormat>
  <Paragraphs>270</Paragraphs>
  <Slides>20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cp:lastModifiedBy/>
  <cp:revision>1</cp:revision>
  <dcterms:created xsi:type="dcterms:W3CDTF">2016-10-17T14:00:15Z</dcterms:created>
  <dcterms:modified xsi:type="dcterms:W3CDTF">2019-03-26T12:34:50Z</dcterms:modified>
</cp:coreProperties>
</file>