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4529-18C5-420F-8231-A07EB209E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07B67-37F5-4F94-A327-0BB05FA2B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E657-3E46-49D5-9E3E-28060719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E5A5-4AFE-4628-8985-7B2AC80A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A3995-4971-483C-B441-A4A01BF6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7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343F-A336-4723-AA08-4604A97B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33B8E-919E-4DE8-B0A3-E86C3A77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BE76-A2F5-4F6B-80E4-EA26A31C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600F-ADC3-4E59-9391-4838E449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75EDF-8E4E-4FF4-AF9D-EEF524D6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6E39B-0708-4A38-A851-B1FAFBED2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7D351-6137-4CF9-8E86-6559EE9A2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A521C-BB21-4215-A745-589C57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5AC3-9EDB-403B-8A8A-CC58DCF1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2349-2BFF-4BF9-BFA9-F32C6E4A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1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136A-3A1A-4840-80C9-6800B623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29A7-1BDF-432E-A1B3-B462DCA9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C33B2-8F3A-4F05-9E56-B176A5D5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31C61-0CBC-47B2-AA1B-2413C38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EA40C-B07A-43F3-A0F8-A742F4C2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6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4C42-569C-4B33-92CE-CA9DBA59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B59A8-DE3E-4710-9320-C27964A03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F71D1-303B-4685-B204-AA073F6D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75DB3-6C56-4FFD-96DE-DF8C4A4E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E7E2B-0DF1-409F-89B1-164A5AC2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01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D927-98ED-475C-AB13-33A4429F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DEA4-C2BA-44F2-8AC5-DA2D75A88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A5E6B-8A97-4DBF-830B-8FD486DD0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4C93B-8BCF-4776-82A8-132734B6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E6DDE-E4F2-4C5E-B3D3-CD8F66C3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A5433-5CDF-4948-BC5A-567D4D34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08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9464-6538-41FA-ADCC-A73CDBC6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E3E27-A14C-4A32-A239-EBC53F2B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F778A-396F-4833-BEBE-37AE1E9F0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EE3C3-390C-4FBA-855D-48CECCFC2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72B3C-BA1B-4AB8-8171-8A04CE94E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2E230-1215-4C6C-8E12-693FDA9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D4A54-D55B-4A1C-B791-D9B0EDE1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B71ED-0816-4A39-BC7E-77110DF1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6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CABA-579E-4489-B60F-856292E7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97387-38FC-41D4-B8DF-2495C107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EA82F-62A1-48A9-8FC2-A26E5FCF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467BE-9CD4-4C98-A0DA-3692F3DB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7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0F33-BDF4-4BCF-863F-749E76E9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B9ED6-CA7A-4A8B-8988-B43A69D6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53023-66A9-4463-98EA-5E422FDC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9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89C7-79E3-4779-BED1-ED9F6A36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5EBF-DDEB-48F5-AD5C-46A8ED1E6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6760C-D923-4D8B-AB20-5A095172F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48839-BF09-469A-A133-115A0A8E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F630C-0DB9-4903-A380-5504FEAD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5219C-0356-4CF0-A447-15A61862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699F-70EA-4ABB-9E07-FF7B9F6C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22380-6B87-498C-AAB8-43FB6DCD3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45877-BE9E-4F56-8590-AD2CEF430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71EF2-B1DA-4D04-950F-7593DB90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03B3D-101F-4A5E-994A-923FA75D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D17CF-31F1-423A-A7AC-97A54259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6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2B3D0-9EAB-4452-B0D2-5BF66C9F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0D2F-E67F-403C-B4C4-50D852408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2721-E234-4F5E-ABD8-1F9E07CD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EC42-AC8A-4628-903C-4EB1FE866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BCCD-9C8B-4037-9B29-47B7C0372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0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0F03-E0FA-40E9-A47B-C50E88CEF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Personal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3AFAD-0ED9-4EF2-90A3-A86442B15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17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33BA-C683-4847-A26D-6F0B4C61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Brief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0BCB0-4B73-481A-808D-CA8EFDE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To create an OOP-based application with utilisation of supporting tools, methodologies and technologies that encapsulate all core modules covered during training.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62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itial ERD">
            <a:extLst>
              <a:ext uri="{FF2B5EF4-FFF2-40B4-BE49-F238E27FC236}">
                <a16:creationId xmlns:a16="http://schemas.microsoft.com/office/drawing/2014/main" id="{8C0C3CBD-75F9-4B3F-92E8-2EBE6D8DC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6" t="9173" r="3134" b="20838"/>
          <a:stretch/>
        </p:blipFill>
        <p:spPr bwMode="auto">
          <a:xfrm>
            <a:off x="6221007" y="166804"/>
            <a:ext cx="5812302" cy="331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5D2FEB-86A3-421A-863D-347FA161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9AFB-8073-4D03-95FB-F7D46880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6530" cy="4351338"/>
          </a:xfrm>
        </p:spPr>
        <p:txBody>
          <a:bodyPr/>
          <a:lstStyle/>
          <a:p>
            <a:r>
              <a:rPr lang="en-GB" dirty="0"/>
              <a:t>Make a Build Planner for Black Desert online</a:t>
            </a:r>
          </a:p>
          <a:p>
            <a:r>
              <a:rPr lang="en-GB" dirty="0"/>
              <a:t>Initial Plan – Relational Database with 3 Tables</a:t>
            </a:r>
          </a:p>
          <a:p>
            <a:r>
              <a:rPr lang="en-GB" dirty="0"/>
              <a:t>Delivered Solution – 2 Tables No Relationships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7BE4F-4CF7-4F76-B0BD-23C942434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248" y="3496563"/>
            <a:ext cx="42481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3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0A75-B8C5-49BA-9ED3-9C7B5B8D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F1CA-CE14-4197-B5F5-1EDF0E95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Testing with Junit</a:t>
            </a:r>
          </a:p>
          <a:p>
            <a:r>
              <a:rPr lang="en-GB" dirty="0"/>
              <a:t>Database Testing Mockito</a:t>
            </a:r>
          </a:p>
          <a:p>
            <a:r>
              <a:rPr lang="en-GB" dirty="0"/>
              <a:t>Selenium</a:t>
            </a:r>
          </a:p>
          <a:p>
            <a:r>
              <a:rPr lang="en-GB" dirty="0"/>
              <a:t>Sure-fire Report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D8D21-20D6-4800-B918-0ECED5B97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9" t="4376" r="10452" b="17991"/>
          <a:stretch/>
        </p:blipFill>
        <p:spPr>
          <a:xfrm>
            <a:off x="633752" y="4001294"/>
            <a:ext cx="7201567" cy="15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6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FF6F-6DCE-479B-8D77-AE5AF251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08E9-9735-47E4-ABF5-EF0E7EAF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H2 Database, API and Front end deployed on GCP instance</a:t>
            </a:r>
          </a:p>
          <a:p>
            <a:r>
              <a:rPr lang="en-GB" dirty="0"/>
              <a:t>Webhook from Jenkins to auto deploy new code when I push to GitHub</a:t>
            </a:r>
          </a:p>
          <a:p>
            <a:r>
              <a:rPr lang="en-GB" dirty="0"/>
              <a:t>Commands are executed from a jenkinsfile located on GitHub</a:t>
            </a:r>
          </a:p>
          <a:p>
            <a:r>
              <a:rPr lang="en-GB" dirty="0"/>
              <a:t>Back end built on a Spring REST API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0FFE8-2133-4AA8-910F-23185BF9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587" y="3746881"/>
            <a:ext cx="4860022" cy="2668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2D5604-41CF-41A7-810C-35848667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1778"/>
            <a:ext cx="5081337" cy="225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6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9688-6446-4BB8-88E0-951B802D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D891-F895-4C6A-9C59-67CF4A1D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7789"/>
            <a:ext cx="10515600" cy="3209174"/>
          </a:xfrm>
        </p:spPr>
        <p:txBody>
          <a:bodyPr/>
          <a:lstStyle/>
          <a:p>
            <a:r>
              <a:rPr lang="en-GB" dirty="0"/>
              <a:t>Used Trello to plan and manage development in the Project</a:t>
            </a:r>
          </a:p>
          <a:p>
            <a:r>
              <a:rPr lang="en-GB" dirty="0"/>
              <a:t>Used RAG to prioritise tasks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75B39-F2B3-4C83-B36C-ED6349EF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04" y="493461"/>
            <a:ext cx="5801537" cy="24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8317-C696-493A-BDE7-FDBAD0C5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 For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FEDE-C34C-4B0D-AEE1-DD82E4A5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database to relational</a:t>
            </a:r>
          </a:p>
          <a:p>
            <a:r>
              <a:rPr lang="en-GB" dirty="0"/>
              <a:t>Add Table to database to have upgrade levels on gear</a:t>
            </a:r>
          </a:p>
          <a:p>
            <a:r>
              <a:rPr lang="en-GB" dirty="0"/>
              <a:t>Login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71333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Personal Project</vt:lpstr>
      <vt:lpstr>The Brief</vt:lpstr>
      <vt:lpstr>Solution</vt:lpstr>
      <vt:lpstr>Testing</vt:lpstr>
      <vt:lpstr>Deployment</vt:lpstr>
      <vt:lpstr>Trello</vt:lpstr>
      <vt:lpstr>Improvements For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Brew</dc:creator>
  <cp:lastModifiedBy>Alexander Brew</cp:lastModifiedBy>
  <cp:revision>9</cp:revision>
  <dcterms:created xsi:type="dcterms:W3CDTF">2019-09-26T17:55:39Z</dcterms:created>
  <dcterms:modified xsi:type="dcterms:W3CDTF">2019-09-27T00:07:08Z</dcterms:modified>
</cp:coreProperties>
</file>