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6184" y="1208332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动态规划选讲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35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n</a:t>
            </a:r>
            <a:r>
              <a:rPr lang="zh-CN" altLang="en-US" dirty="0" smtClean="0"/>
              <a:t>比较大，但是状态中的一维关于长度，不容易省掉</a:t>
            </a:r>
            <a:endParaRPr lang="en-US" altLang="zh-CN" dirty="0" smtClean="0"/>
          </a:p>
          <a:p>
            <a:r>
              <a:rPr lang="zh-CN" altLang="en-US" dirty="0" smtClean="0"/>
              <a:t>考虑优化转移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][j]=max(f[k][j-1</a:t>
            </a:r>
            <a:r>
              <a:rPr lang="en-US" altLang="zh-CN" dirty="0" smtClean="0"/>
              <a:t>]+  (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]-s[k</a:t>
            </a:r>
            <a:r>
              <a:rPr lang="en-US" altLang="zh-CN" dirty="0" smtClean="0"/>
              <a:t>])%p ))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由于模数</a:t>
            </a:r>
            <a:r>
              <a:rPr lang="en-US" altLang="zh-CN" dirty="0" smtClean="0"/>
              <a:t>p</a:t>
            </a:r>
            <a:r>
              <a:rPr lang="zh-CN" altLang="en-US" dirty="0" smtClean="0"/>
              <a:t>很小，注意到这里的，</a:t>
            </a:r>
            <a:r>
              <a:rPr lang="en-US" altLang="zh-CN" dirty="0" smtClean="0"/>
              <a:t>s[k]</a:t>
            </a:r>
            <a:r>
              <a:rPr lang="zh-CN" altLang="en-US" dirty="0" smtClean="0"/>
              <a:t>很多同时同余的</a:t>
            </a:r>
            <a:endParaRPr lang="en-US" altLang="zh-CN" dirty="0" smtClean="0"/>
          </a:p>
          <a:p>
            <a:r>
              <a:rPr lang="zh-CN" altLang="en-US" dirty="0" smtClean="0"/>
              <a:t>所以枚举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，这里很不划算，因为本质上右边的式子相等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17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][j]=max(f[k][j-1]+  (s[</a:t>
            </a:r>
            <a:r>
              <a:rPr lang="en-US" altLang="zh-CN" dirty="0" err="1"/>
              <a:t>i</a:t>
            </a:r>
            <a:r>
              <a:rPr lang="en-US" altLang="zh-CN" dirty="0"/>
              <a:t>]-s[k])%p ))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考虑我们枚举的一组下标</a:t>
            </a:r>
            <a:r>
              <a:rPr lang="en-US" altLang="zh-CN" dirty="0" err="1" smtClean="0"/>
              <a:t>kt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他们的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kt</a:t>
            </a:r>
            <a:r>
              <a:rPr lang="en-US" altLang="zh-CN" dirty="0" smtClean="0"/>
              <a:t>]</a:t>
            </a:r>
            <a:r>
              <a:rPr lang="zh-CN" altLang="en-US" dirty="0" smtClean="0"/>
              <a:t>同余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即相等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即</a:t>
            </a:r>
            <a:r>
              <a:rPr lang="en-US" altLang="zh-CN" dirty="0"/>
              <a:t>(s[</a:t>
            </a:r>
            <a:r>
              <a:rPr lang="en-US" altLang="zh-CN" dirty="0" err="1"/>
              <a:t>i</a:t>
            </a:r>
            <a:r>
              <a:rPr lang="en-US" altLang="zh-CN" dirty="0"/>
              <a:t>]-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kt</a:t>
            </a:r>
            <a:r>
              <a:rPr lang="en-US" altLang="zh-CN" dirty="0" smtClean="0"/>
              <a:t>])%</a:t>
            </a:r>
            <a:r>
              <a:rPr lang="en-US" altLang="zh-CN" dirty="0"/>
              <a:t>p </a:t>
            </a:r>
            <a:r>
              <a:rPr lang="zh-CN" altLang="en-US" dirty="0"/>
              <a:t>相等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][j]=max(f[k][j-1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 +  </a:t>
            </a:r>
            <a:r>
              <a:rPr lang="en-US" altLang="zh-CN" dirty="0"/>
              <a:t>(s[</a:t>
            </a:r>
            <a:r>
              <a:rPr lang="en-US" altLang="zh-CN" dirty="0" err="1"/>
              <a:t>i</a:t>
            </a:r>
            <a:r>
              <a:rPr lang="en-US" altLang="zh-CN" dirty="0"/>
              <a:t>]-s[k])%</a:t>
            </a:r>
            <a:r>
              <a:rPr lang="en-US" altLang="zh-CN" dirty="0" smtClean="0"/>
              <a:t>p</a:t>
            </a:r>
            <a:endParaRPr lang="en-US" altLang="zh-CN" dirty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g[s][j-1]</a:t>
            </a:r>
            <a:r>
              <a:rPr lang="zh-CN" altLang="en-US" dirty="0" smtClean="0"/>
              <a:t>表示当考虑到前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个元素时，某个前缀被分割</a:t>
            </a:r>
            <a:r>
              <a:rPr lang="en-US" altLang="zh-CN" dirty="0" smtClean="0"/>
              <a:t>j-1</a:t>
            </a:r>
            <a:r>
              <a:rPr lang="zh-CN" altLang="en-US" dirty="0" smtClean="0"/>
              <a:t>段，且前缀和关于</a:t>
            </a:r>
            <a:r>
              <a:rPr lang="en-US" altLang="zh-CN" dirty="0" smtClean="0"/>
              <a:t>s</a:t>
            </a:r>
            <a:r>
              <a:rPr lang="zh-CN" altLang="en-US" dirty="0" smtClean="0"/>
              <a:t>同余时的最大价值</a:t>
            </a:r>
            <a:endParaRPr lang="en-US" altLang="zh-CN" dirty="0" smtClean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</a:t>
            </a:r>
            <a:r>
              <a:rPr lang="en-US" altLang="zh-CN" dirty="0" smtClean="0"/>
              <a:t>]=max(g[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][</a:t>
            </a:r>
            <a:r>
              <a:rPr lang="en-US" altLang="zh-CN" dirty="0"/>
              <a:t>j-1</a:t>
            </a:r>
            <a:r>
              <a:rPr lang="en-US" altLang="zh-CN" dirty="0" smtClean="0"/>
              <a:t>]  </a:t>
            </a:r>
            <a:r>
              <a:rPr lang="en-US" altLang="zh-CN" dirty="0"/>
              <a:t>+  (s[</a:t>
            </a:r>
            <a:r>
              <a:rPr lang="en-US" altLang="zh-CN" dirty="0" err="1"/>
              <a:t>i</a:t>
            </a:r>
            <a:r>
              <a:rPr lang="en-US" altLang="zh-CN" dirty="0" smtClean="0"/>
              <a:t>]-</a:t>
            </a:r>
            <a:r>
              <a:rPr lang="en-US" altLang="zh-CN" dirty="0" err="1" smtClean="0"/>
              <a:t>sk</a:t>
            </a:r>
            <a:r>
              <a:rPr lang="en-US" altLang="zh-CN" dirty="0" smtClean="0"/>
              <a:t>)%p  )  </a:t>
            </a:r>
            <a:r>
              <a:rPr lang="zh-CN" altLang="en-US" dirty="0" smtClean="0"/>
              <a:t>枚举</a:t>
            </a:r>
            <a:r>
              <a:rPr lang="en-US" altLang="zh-CN" dirty="0" err="1" smtClean="0"/>
              <a:t>sk</a:t>
            </a:r>
            <a:endParaRPr lang="en-US" altLang="zh-CN" dirty="0" smtClean="0"/>
          </a:p>
          <a:p>
            <a:r>
              <a:rPr lang="en-US" altLang="zh-CN" dirty="0" smtClean="0"/>
              <a:t>g[s[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]][j]=max(g[s[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]][j],  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0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这样写太丑陋了，直接把</a:t>
            </a:r>
            <a:r>
              <a:rPr lang="en-US" altLang="zh-CN" dirty="0" smtClean="0"/>
              <a:t>f</a:t>
            </a:r>
            <a:r>
              <a:rPr lang="zh-CN" altLang="en-US" dirty="0" smtClean="0"/>
              <a:t>带入到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中，化简状态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6" y="2402181"/>
            <a:ext cx="7752862" cy="432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题目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给定一个长度为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，可以将其切割为任意段</a:t>
            </a:r>
            <a:endParaRPr lang="en-US" altLang="zh-CN" dirty="0" smtClean="0"/>
          </a:p>
          <a:p>
            <a:r>
              <a:rPr lang="zh-CN" altLang="en-US" dirty="0" smtClean="0"/>
              <a:t>要求每段都要是回文串</a:t>
            </a:r>
            <a:endParaRPr lang="en-US" altLang="zh-CN" dirty="0" smtClean="0"/>
          </a:p>
          <a:p>
            <a:r>
              <a:rPr lang="zh-CN" altLang="en-US" dirty="0" smtClean="0"/>
              <a:t>求分割方案数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个方案不同，当且仅当有一段下标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n&lt;=1000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只包含小写字母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1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根据前面的套路，我们拟定类似于下面的状态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状态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s[1..i]</a:t>
            </a:r>
            <a:r>
              <a:rPr lang="zh-CN" altLang="en-US" dirty="0" smtClean="0"/>
              <a:t>分成任意段，且每段是回文串的方案数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 sum (f[j]) | j&lt;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且</a:t>
            </a:r>
            <a:r>
              <a:rPr lang="en-US" altLang="zh-CN" dirty="0" smtClean="0"/>
              <a:t>[j+1,i]</a:t>
            </a:r>
            <a:r>
              <a:rPr lang="zh-CN" altLang="en-US" dirty="0" smtClean="0"/>
              <a:t>是回文串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时间复杂度是</a:t>
            </a:r>
            <a:r>
              <a:rPr lang="en-US" altLang="zh-CN" dirty="0" smtClean="0"/>
              <a:t>O(n^2)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62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n&lt;=100000</a:t>
            </a:r>
          </a:p>
          <a:p>
            <a:endParaRPr lang="en-US" altLang="zh-CN" dirty="0"/>
          </a:p>
          <a:p>
            <a:r>
              <a:rPr lang="zh-CN" altLang="en-US" dirty="0" smtClean="0"/>
              <a:t>考虑如何优化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先</a:t>
            </a:r>
            <a:r>
              <a:rPr lang="zh-CN" altLang="en-US" dirty="0" smtClean="0"/>
              <a:t>思考时间的冗余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我们枚举了很多上一段的末端点下标，但是很多都是不符合条件的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65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如何才能快速的找下标，使得</a:t>
            </a:r>
            <a:r>
              <a:rPr lang="en-US" altLang="zh-CN" dirty="0" smtClean="0"/>
              <a:t>[j+1,i]</a:t>
            </a:r>
            <a:r>
              <a:rPr lang="zh-CN" altLang="en-US" dirty="0" smtClean="0"/>
              <a:t>一定是个回文串呢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容易发现，相当于寻找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中以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下标为结尾的回文后缀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每个回文后缀都要转移一次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总的来说，每个回文子串都耗费一次转移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复杂度减少为</a:t>
            </a:r>
            <a:r>
              <a:rPr lang="en-US" altLang="zh-CN" dirty="0" smtClean="0"/>
              <a:t>O(</a:t>
            </a:r>
            <a:r>
              <a:rPr lang="zh-CN" altLang="en-US" dirty="0" smtClean="0"/>
              <a:t>回文子串数量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60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考虑回文自动机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在自动机上暴力转移，复杂度如上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285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4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0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基本经验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感受题目是</a:t>
            </a:r>
            <a:r>
              <a:rPr lang="en-US" altLang="zh-CN" dirty="0" smtClean="0"/>
              <a:t>DP</a:t>
            </a:r>
            <a:r>
              <a:rPr lang="zh-CN" altLang="en-US" dirty="0" smtClean="0"/>
              <a:t>还是贪心，还是纯数学</a:t>
            </a:r>
            <a:endParaRPr lang="en-US" altLang="zh-CN" dirty="0" smtClean="0"/>
          </a:p>
          <a:p>
            <a:r>
              <a:rPr lang="zh-CN" altLang="en-US" dirty="0" smtClean="0"/>
              <a:t>分析一些性质，得到一些结论，然后特殊化问题</a:t>
            </a:r>
            <a:endParaRPr lang="en-US" altLang="zh-CN" dirty="0" smtClean="0"/>
          </a:p>
          <a:p>
            <a:r>
              <a:rPr lang="zh-CN" altLang="en-US" dirty="0" smtClean="0"/>
              <a:t>分析需要记录的信息，设计状态</a:t>
            </a:r>
            <a:endParaRPr lang="en-US" altLang="zh-CN" dirty="0" smtClean="0"/>
          </a:p>
          <a:p>
            <a:r>
              <a:rPr lang="zh-CN" altLang="en-US" dirty="0" smtClean="0"/>
              <a:t>分析各种情况，讨论转移细节</a:t>
            </a:r>
            <a:endParaRPr lang="en-US" altLang="zh-CN" dirty="0" smtClean="0"/>
          </a:p>
          <a:p>
            <a:r>
              <a:rPr lang="zh-CN" altLang="en-US" dirty="0" smtClean="0"/>
              <a:t>优化转移</a:t>
            </a:r>
            <a:endParaRPr lang="en-US" altLang="zh-CN" dirty="0" smtClean="0"/>
          </a:p>
          <a:p>
            <a:r>
              <a:rPr lang="zh-CN" altLang="en-US" dirty="0" smtClean="0"/>
              <a:t>得到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值之后的后续处理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037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6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8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基本经验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有些题目的状态设计需要建立在特殊性质基础上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转移用数据结构加速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一些经典的可加速的动态规划结构，例如斜率优化，分治法，四边形不等式，矩阵加速，</a:t>
            </a:r>
            <a:r>
              <a:rPr lang="en-US" altLang="zh-CN" dirty="0" smtClean="0"/>
              <a:t>FFT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有些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需要在自动机上做，或者一些类似数据结构上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一些基本的枚举量的范围可能有隐藏的限制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注意与数学，贪心，数据结构，博弈等联系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有些题目是中间部分使用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，而求答案还需要一个过程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86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性质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转移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边界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求答案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时空复杂度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正确性证明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09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一类序列切割模型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给定长度为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的序列</a:t>
            </a:r>
            <a:r>
              <a:rPr lang="en-US" altLang="zh-CN" dirty="0" smtClean="0"/>
              <a:t>a[],</a:t>
            </a:r>
            <a:r>
              <a:rPr lang="zh-CN" altLang="en-US" dirty="0" smtClean="0"/>
              <a:t>给定一个</a:t>
            </a:r>
            <a:r>
              <a:rPr lang="en-US" altLang="zh-CN" dirty="0" smtClean="0"/>
              <a:t>k</a:t>
            </a:r>
            <a:endParaRPr lang="en-US" altLang="zh-CN" dirty="0"/>
          </a:p>
          <a:p>
            <a:r>
              <a:rPr lang="zh-CN" altLang="en-US" dirty="0" smtClean="0"/>
              <a:t>要求把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切割成</a:t>
            </a:r>
            <a:r>
              <a:rPr lang="en-US" altLang="zh-CN" dirty="0" smtClean="0"/>
              <a:t>k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段有个价值定义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最终有个总价值</a:t>
            </a:r>
            <a:endParaRPr lang="en-US" altLang="zh-CN" dirty="0" smtClean="0"/>
          </a:p>
          <a:p>
            <a:r>
              <a:rPr lang="zh-CN" altLang="en-US" dirty="0" smtClean="0"/>
              <a:t>最优化总价值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或者要求切割的一段满足某种条件</a:t>
            </a:r>
            <a:endParaRPr lang="en-US" altLang="zh-CN" dirty="0" smtClean="0"/>
          </a:p>
          <a:p>
            <a:r>
              <a:rPr lang="zh-CN" altLang="en-US" dirty="0" smtClean="0"/>
              <a:t>求切割方案数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67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题目</a:t>
            </a:r>
            <a:r>
              <a:rPr lang="en-US" altLang="zh-CN" dirty="0" smtClean="0"/>
              <a:t>】</a:t>
            </a:r>
          </a:p>
          <a:p>
            <a:r>
              <a:rPr lang="zh-CN" altLang="en-US" dirty="0" smtClean="0"/>
              <a:t>给定长度为</a:t>
            </a:r>
            <a:r>
              <a:rPr lang="en-US" altLang="zh-CN" dirty="0" smtClean="0"/>
              <a:t>n&lt;=1000</a:t>
            </a:r>
            <a:r>
              <a:rPr lang="zh-CN" altLang="en-US" dirty="0" smtClean="0"/>
              <a:t>的数组</a:t>
            </a:r>
            <a:r>
              <a:rPr lang="en-US" altLang="zh-CN" dirty="0" smtClean="0"/>
              <a:t>a,   k&lt;=40    ,  |a[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]|&lt;=10^9</a:t>
            </a:r>
          </a:p>
          <a:p>
            <a:r>
              <a:rPr lang="zh-CN" altLang="en-US" dirty="0" smtClean="0"/>
              <a:t>切割成</a:t>
            </a:r>
            <a:r>
              <a:rPr lang="en-US" altLang="zh-CN" dirty="0" smtClean="0"/>
              <a:t>k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段价值为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和的平方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总和为每段价值之和</a:t>
            </a:r>
            <a:endParaRPr lang="en-US" altLang="zh-CN" dirty="0" smtClean="0"/>
          </a:p>
          <a:p>
            <a:r>
              <a:rPr lang="zh-CN" altLang="en-US" dirty="0" smtClean="0"/>
              <a:t>求总和的最大值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39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经典的状态定义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个元素，切割为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段的最大价值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转移常常枚举上一段的末端点下标</a:t>
            </a:r>
            <a:r>
              <a:rPr lang="en-US" altLang="zh-CN" dirty="0" smtClean="0"/>
              <a:t>k</a:t>
            </a:r>
          </a:p>
          <a:p>
            <a:endParaRPr lang="en-US" altLang="zh-CN" dirty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][j]=max(f[</a:t>
            </a:r>
            <a:r>
              <a:rPr lang="en-US" altLang="zh-CN" dirty="0"/>
              <a:t>k</a:t>
            </a:r>
            <a:r>
              <a:rPr lang="en-US" altLang="zh-CN" dirty="0" smtClean="0"/>
              <a:t>][j-1]+(s[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]-s[k])^2))</a:t>
            </a:r>
          </a:p>
          <a:p>
            <a:endParaRPr lang="en-US" altLang="zh-CN" dirty="0"/>
          </a:p>
          <a:p>
            <a:r>
              <a:rPr lang="zh-CN" altLang="en-US" dirty="0" smtClean="0"/>
              <a:t>复杂度：</a:t>
            </a:r>
            <a:r>
              <a:rPr lang="en-US" altLang="zh-CN" dirty="0" smtClean="0"/>
              <a:t>O(n^2*k)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14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当数组长度</a:t>
            </a:r>
            <a:r>
              <a:rPr lang="en-US" altLang="zh-CN" dirty="0" smtClean="0"/>
              <a:t>n</a:t>
            </a:r>
            <a:r>
              <a:rPr lang="zh-CN" altLang="en-US" dirty="0" smtClean="0"/>
              <a:t>比较大，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不大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但是数值范围有限的情况下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可以考虑转移枚举数值，而不是枚举下标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02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题目</a:t>
            </a:r>
            <a:r>
              <a:rPr lang="en-US" altLang="zh-CN" dirty="0" smtClean="0"/>
              <a:t>】</a:t>
            </a:r>
            <a:endParaRPr lang="en-US" altLang="zh-CN" dirty="0"/>
          </a:p>
          <a:p>
            <a:r>
              <a:rPr lang="zh-CN" altLang="en-US" dirty="0"/>
              <a:t>给定长度为</a:t>
            </a:r>
            <a:r>
              <a:rPr lang="en-US" altLang="zh-CN" dirty="0"/>
              <a:t>n&lt;=</a:t>
            </a:r>
            <a:r>
              <a:rPr lang="en-US" altLang="zh-CN" dirty="0" smtClean="0"/>
              <a:t>10^4</a:t>
            </a:r>
            <a:r>
              <a:rPr lang="zh-CN" altLang="en-US" dirty="0" smtClean="0"/>
              <a:t>的</a:t>
            </a:r>
            <a:r>
              <a:rPr lang="zh-CN" altLang="en-US" dirty="0"/>
              <a:t>数组</a:t>
            </a:r>
            <a:r>
              <a:rPr lang="en-US" altLang="zh-CN" dirty="0"/>
              <a:t>a,   k</a:t>
            </a:r>
            <a:r>
              <a:rPr lang="en-US" altLang="zh-CN" dirty="0" smtClean="0"/>
              <a:t>&lt;=50    </a:t>
            </a:r>
            <a:r>
              <a:rPr lang="en-US" altLang="zh-CN" dirty="0"/>
              <a:t>,  |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/>
              <a:t>]|&lt;=</a:t>
            </a:r>
            <a:r>
              <a:rPr lang="en-US" altLang="zh-CN" dirty="0" smtClean="0"/>
              <a:t>10^9</a:t>
            </a:r>
          </a:p>
          <a:p>
            <a:r>
              <a:rPr lang="zh-CN" altLang="en-US" dirty="0" smtClean="0"/>
              <a:t>给定一个正整数  </a:t>
            </a:r>
            <a:r>
              <a:rPr lang="en-US" altLang="zh-CN" dirty="0" smtClean="0"/>
              <a:t>0&lt;=p&lt;=100</a:t>
            </a:r>
            <a:endParaRPr lang="en-US" altLang="zh-CN" dirty="0"/>
          </a:p>
          <a:p>
            <a:r>
              <a:rPr lang="zh-CN" altLang="en-US" dirty="0"/>
              <a:t>切割成</a:t>
            </a:r>
            <a:r>
              <a:rPr lang="en-US" altLang="zh-CN" dirty="0"/>
              <a:t>k</a:t>
            </a:r>
            <a:r>
              <a:rPr lang="zh-CN" altLang="en-US" dirty="0" smtClean="0"/>
              <a:t>段</a:t>
            </a:r>
            <a:endParaRPr lang="en-US" altLang="zh-CN" dirty="0"/>
          </a:p>
          <a:p>
            <a:r>
              <a:rPr lang="zh-CN" altLang="en-US" dirty="0"/>
              <a:t>每段价值</a:t>
            </a:r>
            <a:r>
              <a:rPr lang="zh-CN" altLang="en-US" dirty="0" smtClean="0"/>
              <a:t>为     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和对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的余数</a:t>
            </a:r>
            <a:r>
              <a:rPr lang="en-US" altLang="zh-CN" dirty="0" smtClean="0"/>
              <a:t>”        </a:t>
            </a:r>
            <a:r>
              <a:rPr lang="zh-CN" altLang="en-US" dirty="0" smtClean="0"/>
              <a:t>余数化为非负</a:t>
            </a:r>
            <a:endParaRPr lang="en-US" altLang="zh-CN" dirty="0"/>
          </a:p>
          <a:p>
            <a:r>
              <a:rPr lang="zh-CN" altLang="en-US" dirty="0"/>
              <a:t>总和为每段价值之和</a:t>
            </a:r>
            <a:endParaRPr lang="en-US" altLang="zh-CN" dirty="0"/>
          </a:p>
          <a:p>
            <a:r>
              <a:rPr lang="zh-CN" altLang="en-US" dirty="0"/>
              <a:t>求总和的最大值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07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835</Words>
  <Application>Microsoft Office PowerPoint</Application>
  <PresentationFormat>宽屏</PresentationFormat>
  <Paragraphs>118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微软雅黑</vt:lpstr>
      <vt:lpstr>Arial</vt:lpstr>
      <vt:lpstr>Calibri</vt:lpstr>
      <vt:lpstr>Office 主题</vt:lpstr>
      <vt:lpstr>动态规划选讲</vt:lpstr>
      <vt:lpstr>基本经验</vt:lpstr>
      <vt:lpstr>基本经验</vt:lpstr>
      <vt:lpstr>重要要素</vt:lpstr>
      <vt:lpstr>一类序列切割模型</vt:lpstr>
      <vt:lpstr>例题1</vt:lpstr>
      <vt:lpstr>PowerPoint 演示文稿</vt:lpstr>
      <vt:lpstr>PowerPoint 演示文稿</vt:lpstr>
      <vt:lpstr>例题2</vt:lpstr>
      <vt:lpstr>PowerPoint 演示文稿</vt:lpstr>
      <vt:lpstr>PowerPoint 演示文稿</vt:lpstr>
      <vt:lpstr>PowerPoint 演示文稿</vt:lpstr>
      <vt:lpstr>例题3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 进</cp:lastModifiedBy>
  <cp:revision>140</cp:revision>
  <dcterms:created xsi:type="dcterms:W3CDTF">2019-07-31T12:04:46Z</dcterms:created>
  <dcterms:modified xsi:type="dcterms:W3CDTF">2019-07-31T14:08:12Z</dcterms:modified>
</cp:coreProperties>
</file>