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15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B7F50-9D23-C9A0-C06E-2B1805178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23DAF7-1352-6DA6-D6A9-371063C48E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74C94D-E37D-5CA9-6A26-7ADCC4703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FBA-3B8D-47A4-8E62-1B19861CBCA9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2BC1F3-4FBC-243A-3645-75C124540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068F79-F178-E882-8C16-047617D22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C53-3F0D-4124-AA26-1B14B77E5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79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2A6120-0256-DE96-D28C-0458BAA76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D2E0A13-0D5F-88E1-C32D-07077CFC1D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4419E3-5E18-F9DF-F43A-1A6E5BC43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FBA-3B8D-47A4-8E62-1B19861CBCA9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C1E9F8-E804-4EFA-D351-1CCD81FD0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AD785A-208C-8FA0-67C5-22DE682B2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C53-3F0D-4124-AA26-1B14B77E5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00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84332E-D6B8-86BB-13B3-88E3D1104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633E93-F2CB-CF53-E1C1-438C26053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5D719-4CB0-7D64-332C-3D70756C1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FBA-3B8D-47A4-8E62-1B19861CBCA9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6865ED-43B3-400C-B742-E10629E9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459A37-AAFD-7622-F12D-6878B89A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C53-3F0D-4124-AA26-1B14B77E5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90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F7E1C8-3316-29A0-EC27-0FB838F0E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CFB33A-8B22-A5B3-BCE5-50813D6D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3DD1A1-5E7B-0F4E-B108-B31C70FE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FBA-3B8D-47A4-8E62-1B19861CBCA9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118D4D-CF01-3B2F-2AB4-B3F69AA70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85A0DE-3F43-8FE5-0FE7-C62E80BB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C53-3F0D-4124-AA26-1B14B77E5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35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51FBED-23EE-5C96-DABE-95CA883B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F5737-BD91-C61D-8854-82AA19FAA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929136-ED42-9201-484D-4606FD59B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FBA-3B8D-47A4-8E62-1B19861CBCA9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10FF94-91C1-A3B1-D511-7B6D58E27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065677-4B35-BC10-59AA-C3B6296E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C53-3F0D-4124-AA26-1B14B77E5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682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A8B13D-A76B-5887-534A-CDF7D001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416A7C-4C54-2EB4-F0CA-5823C640A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F8966E-DFA2-1593-4DA4-FD579295A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BDEB661-5AA0-A80E-EF17-B78E2A4B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FBA-3B8D-47A4-8E62-1B19861CBCA9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AF6B19-153E-6390-5AF5-76591B0E9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D28E3B-25FD-2C8C-7187-D017C42C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C53-3F0D-4124-AA26-1B14B77E5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54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3BA16-AAB7-24A9-B630-F074DE9DC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4073E8-1808-0148-A802-EF7F123BD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41AEC-C295-8AAB-AB53-747189E6C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FA5AC6-D96F-D7CD-2378-3111781A92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5C8366-89DE-B541-3EAD-A58190788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3580A50-80FB-D3CE-E399-0E7A3AE0B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FBA-3B8D-47A4-8E62-1B19861CBCA9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897B30-E46B-1B44-DFF4-75B247E6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5751F74-56DC-87E9-A496-0AF4825F4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C53-3F0D-4124-AA26-1B14B77E5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34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D484A-1C21-A26D-AF82-ED6F2C7C2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E63E78-D252-F763-97F9-3C8F728EB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FBA-3B8D-47A4-8E62-1B19861CBCA9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8BCCA9-14C1-7406-3817-842B8EC8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0F6198-92D1-AE55-F026-0196B6CD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C53-3F0D-4124-AA26-1B14B77E5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40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84ADE5-2554-5B9B-AE39-DD5D3A471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FBA-3B8D-47A4-8E62-1B19861CBCA9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623EE8-134C-BF2C-BDA8-B277562A0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E3DD2C-8DFD-4ADC-C0C8-637EB43F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C53-3F0D-4124-AA26-1B14B77E5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895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39919-2F93-A212-017D-3C4D39F0C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9CBC2-9514-0D8F-10CA-DDEDFE8A3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C11F73-6F60-15EF-7D15-752CB9BB5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A7AF949-AC20-2F94-86D2-8777B705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FBA-3B8D-47A4-8E62-1B19861CBCA9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239E77-D790-3B28-7D9D-74A740E60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803303-5777-EA43-4BE3-3CF5335A6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C53-3F0D-4124-AA26-1B14B77E5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331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579164-BC51-513C-4DBE-1B71F31DA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446DA0-1060-B36D-5F3A-739C4E152C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624EB8-67D8-74F8-9C57-3AF92A2E9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8FD42EF-1A0A-329A-9751-BFEAB0C36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C54FBA-3B8D-47A4-8E62-1B19861CBCA9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3F5BF1-0961-BE6C-C60A-A74104E9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AE6E53-FF01-9DB4-201E-D0C40FA3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82C53-3F0D-4124-AA26-1B14B77E5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11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CC98D31-76E3-3D98-2571-89A2FCF2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FE230-1660-795E-80DB-1385F7AC68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F9A63-B18F-8A7D-EE8E-3CE2E3890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C54FBA-3B8D-47A4-8E62-1B19861CBCA9}" type="datetimeFigureOut">
              <a:rPr lang="zh-CN" altLang="en-US" smtClean="0"/>
              <a:t>2025/6/29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5B9897-956E-8022-0C38-EFBAE96675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B92AC-0C39-A6A7-B56B-F31729970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82C53-3F0D-4124-AA26-1B14B77E5B6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614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2B9F8-FD61-90C6-DB18-C1EFFD338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A16ACA-E008-FBE2-DC3C-B174502AE8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255855-EA68-4F76-3DCF-1782BCA22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64" y="926564"/>
            <a:ext cx="11537910" cy="5672710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64B1484C-478A-873D-4C3F-C3B5253866E3}"/>
              </a:ext>
            </a:extLst>
          </p:cNvPr>
          <p:cNvSpPr/>
          <p:nvPr/>
        </p:nvSpPr>
        <p:spPr>
          <a:xfrm>
            <a:off x="2665228" y="5181600"/>
            <a:ext cx="6826102" cy="129717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9BD58B-476D-A1FB-3DFD-938FA486AD1B}"/>
              </a:ext>
            </a:extLst>
          </p:cNvPr>
          <p:cNvSpPr/>
          <p:nvPr/>
        </p:nvSpPr>
        <p:spPr>
          <a:xfrm>
            <a:off x="3820633" y="4735033"/>
            <a:ext cx="999460" cy="21265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1FDF595-75A6-4B8D-9920-F6199ED5A887}"/>
              </a:ext>
            </a:extLst>
          </p:cNvPr>
          <p:cNvSpPr txBox="1"/>
          <p:nvPr/>
        </p:nvSpPr>
        <p:spPr>
          <a:xfrm>
            <a:off x="3749749" y="4642958"/>
            <a:ext cx="1446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Individual</a:t>
            </a:r>
            <a:endParaRPr lang="zh-CN" altLang="en-US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E97DE08-F9BD-7BB3-3050-A46898FAC5C7}"/>
              </a:ext>
            </a:extLst>
          </p:cNvPr>
          <p:cNvSpPr/>
          <p:nvPr/>
        </p:nvSpPr>
        <p:spPr>
          <a:xfrm>
            <a:off x="7130904" y="4621767"/>
            <a:ext cx="1290083" cy="3047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FA9EBA1-F011-6FCF-BD15-7837E39B450E}"/>
              </a:ext>
            </a:extLst>
          </p:cNvPr>
          <p:cNvSpPr txBox="1"/>
          <p:nvPr/>
        </p:nvSpPr>
        <p:spPr>
          <a:xfrm>
            <a:off x="7421526" y="4642958"/>
            <a:ext cx="999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Team</a:t>
            </a:r>
            <a:endParaRPr lang="zh-CN" altLang="en-US" dirty="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63203D-2858-9B74-B680-D42420354088}"/>
              </a:ext>
            </a:extLst>
          </p:cNvPr>
          <p:cNvSpPr/>
          <p:nvPr/>
        </p:nvSpPr>
        <p:spPr>
          <a:xfrm>
            <a:off x="6078279" y="3429000"/>
            <a:ext cx="3462670" cy="110069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形 16" descr="用户 纯色填充">
            <a:extLst>
              <a:ext uri="{FF2B5EF4-FFF2-40B4-BE49-F238E27FC236}">
                <a16:creationId xmlns:a16="http://schemas.microsoft.com/office/drawing/2014/main" id="{0C0A3AA3-7C27-188C-1452-2051AD97D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52414" y="3621530"/>
            <a:ext cx="914400" cy="914400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56A2892A-C5F4-72A0-8F08-AB59AD2A0EAB}"/>
              </a:ext>
            </a:extLst>
          </p:cNvPr>
          <p:cNvSpPr/>
          <p:nvPr/>
        </p:nvSpPr>
        <p:spPr>
          <a:xfrm>
            <a:off x="2615611" y="3421986"/>
            <a:ext cx="3462670" cy="110069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" name="图形 21" descr="用户 纯色填充">
            <a:extLst>
              <a:ext uri="{FF2B5EF4-FFF2-40B4-BE49-F238E27FC236}">
                <a16:creationId xmlns:a16="http://schemas.microsoft.com/office/drawing/2014/main" id="{98A10A97-0E6A-66ED-DD49-562178874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83667" y="3703361"/>
            <a:ext cx="726558" cy="726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8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用户个人姓名图标 icon 标识 标志 UI图标 设计图片 免费下载 页面网页 平面电商 创意素材">
            <a:extLst>
              <a:ext uri="{FF2B5EF4-FFF2-40B4-BE49-F238E27FC236}">
                <a16:creationId xmlns:a16="http://schemas.microsoft.com/office/drawing/2014/main" id="{DAD4652F-EF23-9FCB-9EB2-D387592E17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3AC32A5-6115-BB0C-F21C-DB30A07C2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55156" y="289451"/>
            <a:ext cx="10576888" cy="597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1BDAED8-424E-92F0-544E-34D3FBA49FB6}"/>
              </a:ext>
            </a:extLst>
          </p:cNvPr>
          <p:cNvSpPr/>
          <p:nvPr/>
        </p:nvSpPr>
        <p:spPr>
          <a:xfrm>
            <a:off x="7598410" y="1031875"/>
            <a:ext cx="2997200" cy="50990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F7B0846-770D-89E9-5D3D-C7B3B3FC4D39}"/>
              </a:ext>
            </a:extLst>
          </p:cNvPr>
          <p:cNvSpPr/>
          <p:nvPr/>
        </p:nvSpPr>
        <p:spPr>
          <a:xfrm>
            <a:off x="4815840" y="1285240"/>
            <a:ext cx="548640" cy="31496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CDCD7E-2109-1EAD-F7ED-7566563801D0}"/>
              </a:ext>
            </a:extLst>
          </p:cNvPr>
          <p:cNvSpPr txBox="1"/>
          <p:nvPr/>
        </p:nvSpPr>
        <p:spPr>
          <a:xfrm>
            <a:off x="4815840" y="1285240"/>
            <a:ext cx="7162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可选座位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8BDF233-8339-C843-8D8E-20DBC2A6E431}"/>
              </a:ext>
            </a:extLst>
          </p:cNvPr>
          <p:cNvSpPr/>
          <p:nvPr/>
        </p:nvSpPr>
        <p:spPr>
          <a:xfrm>
            <a:off x="5608320" y="1285240"/>
            <a:ext cx="1656080" cy="2539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8665A29-326E-D428-7BD1-11302C77160A}"/>
              </a:ext>
            </a:extLst>
          </p:cNvPr>
          <p:cNvSpPr/>
          <p:nvPr/>
        </p:nvSpPr>
        <p:spPr>
          <a:xfrm>
            <a:off x="1494237" y="1272606"/>
            <a:ext cx="1656080" cy="25391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E52645C-8B96-2AAB-0724-5AAA0EE4E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088" y="1285240"/>
            <a:ext cx="237625" cy="26655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9AA5A7D5-E085-D668-370D-9D80C46DF7FE}"/>
              </a:ext>
            </a:extLst>
          </p:cNvPr>
          <p:cNvSpPr txBox="1"/>
          <p:nvPr/>
        </p:nvSpPr>
        <p:spPr>
          <a:xfrm>
            <a:off x="2359480" y="1285024"/>
            <a:ext cx="108239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选中未售座位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CA06D00-3235-BCEA-1904-B2BE34DD6F0D}"/>
              </a:ext>
            </a:extLst>
          </p:cNvPr>
          <p:cNvSpPr txBox="1"/>
          <p:nvPr/>
        </p:nvSpPr>
        <p:spPr>
          <a:xfrm>
            <a:off x="2519916" y="4824270"/>
            <a:ext cx="4236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此处应为扇形排列，每排</a:t>
            </a:r>
            <a:r>
              <a:rPr lang="en-US" altLang="zh-CN" sz="1400" dirty="0">
                <a:latin typeface="+mn-ea"/>
              </a:rPr>
              <a:t>20</a:t>
            </a:r>
            <a:r>
              <a:rPr lang="zh-CN" altLang="en-US" sz="1400" dirty="0">
                <a:latin typeface="+mn-ea"/>
              </a:rPr>
              <a:t>人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AD7E80EA-378A-F160-840F-5D76AEB45AF3}"/>
              </a:ext>
            </a:extLst>
          </p:cNvPr>
          <p:cNvSpPr/>
          <p:nvPr/>
        </p:nvSpPr>
        <p:spPr>
          <a:xfrm>
            <a:off x="7834525" y="1019025"/>
            <a:ext cx="2362200" cy="51991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44DFE2F-F569-EB73-9E35-AB65E3A07386}"/>
              </a:ext>
            </a:extLst>
          </p:cNvPr>
          <p:cNvSpPr txBox="1"/>
          <p:nvPr/>
        </p:nvSpPr>
        <p:spPr>
          <a:xfrm>
            <a:off x="7986925" y="1099670"/>
            <a:ext cx="203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</a:t>
            </a:r>
            <a:r>
              <a:rPr lang="zh-CN" altLang="en-US" dirty="0">
                <a:latin typeface="Cambria" panose="02040503050406030204" pitchFamily="18" charset="0"/>
              </a:rPr>
              <a:t>添加观影人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D2FB7098-2B63-176A-DB23-45ADF7CBE7E7}"/>
              </a:ext>
            </a:extLst>
          </p:cNvPr>
          <p:cNvSpPr/>
          <p:nvPr/>
        </p:nvSpPr>
        <p:spPr>
          <a:xfrm>
            <a:off x="7603295" y="1632435"/>
            <a:ext cx="2819400" cy="384556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4CB99D5E-6F57-24A0-863D-7EA875B066F0}"/>
              </a:ext>
            </a:extLst>
          </p:cNvPr>
          <p:cNvSpPr/>
          <p:nvPr/>
        </p:nvSpPr>
        <p:spPr>
          <a:xfrm>
            <a:off x="7834525" y="1879542"/>
            <a:ext cx="2362200" cy="51991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观影人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已选：</a:t>
            </a:r>
            <a:r>
              <a:rPr lang="en-US" altLang="zh-CN" b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排</a:t>
            </a:r>
            <a:r>
              <a:rPr lang="en-US" altLang="zh-CN" b="1" dirty="0">
                <a:solidFill>
                  <a:schemeClr val="tx1"/>
                </a:solidFill>
              </a:rPr>
              <a:t>X</a:t>
            </a:r>
            <a:r>
              <a:rPr lang="zh-CN" altLang="en-US" b="1" dirty="0">
                <a:solidFill>
                  <a:schemeClr val="tx1"/>
                </a:solidFill>
              </a:rPr>
              <a:t>列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60F5F74-FE75-F8E0-6C9B-D9C02E7C8CE6}"/>
              </a:ext>
            </a:extLst>
          </p:cNvPr>
          <p:cNvSpPr/>
          <p:nvPr/>
        </p:nvSpPr>
        <p:spPr>
          <a:xfrm>
            <a:off x="7834525" y="2758473"/>
            <a:ext cx="2362200" cy="51991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08C1FC52-0F25-D065-785F-69C6B780FD56}"/>
              </a:ext>
            </a:extLst>
          </p:cNvPr>
          <p:cNvSpPr/>
          <p:nvPr/>
        </p:nvSpPr>
        <p:spPr>
          <a:xfrm>
            <a:off x="7834525" y="3579613"/>
            <a:ext cx="2362200" cy="51991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B1B0C27-70CD-48B5-87EE-3FC6203C6C34}"/>
              </a:ext>
            </a:extLst>
          </p:cNvPr>
          <p:cNvSpPr/>
          <p:nvPr/>
        </p:nvSpPr>
        <p:spPr>
          <a:xfrm>
            <a:off x="7834525" y="4458244"/>
            <a:ext cx="2362200" cy="51991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……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512C0F7-3346-6025-C246-25477159682C}"/>
              </a:ext>
            </a:extLst>
          </p:cNvPr>
          <p:cNvSpPr txBox="1"/>
          <p:nvPr/>
        </p:nvSpPr>
        <p:spPr>
          <a:xfrm>
            <a:off x="7986924" y="2815351"/>
            <a:ext cx="203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ambria" panose="02040503050406030204" pitchFamily="18" charset="0"/>
              </a:rPr>
              <a:t>           观影人</a:t>
            </a:r>
            <a:r>
              <a:rPr lang="en-US" altLang="zh-CN" dirty="0">
                <a:latin typeface="Cambria" panose="02040503050406030204" pitchFamily="18" charset="0"/>
              </a:rPr>
              <a:t>2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08FE405-6553-D38F-E8DA-B53C0B514729}"/>
              </a:ext>
            </a:extLst>
          </p:cNvPr>
          <p:cNvSpPr txBox="1"/>
          <p:nvPr/>
        </p:nvSpPr>
        <p:spPr>
          <a:xfrm>
            <a:off x="7986924" y="3651480"/>
            <a:ext cx="2031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</a:t>
            </a:r>
            <a:r>
              <a:rPr lang="zh-CN" altLang="en-US" dirty="0">
                <a:latin typeface="Cambria" panose="02040503050406030204" pitchFamily="18" charset="0"/>
              </a:rPr>
              <a:t>观影人</a:t>
            </a:r>
            <a:r>
              <a:rPr lang="en-US" altLang="zh-CN" dirty="0">
                <a:latin typeface="Cambria" panose="02040503050406030204" pitchFamily="18" charset="0"/>
              </a:rPr>
              <a:t>3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814A76CB-1243-FEC9-6B94-0651FBCF1739}"/>
              </a:ext>
            </a:extLst>
          </p:cNvPr>
          <p:cNvSpPr/>
          <p:nvPr/>
        </p:nvSpPr>
        <p:spPr>
          <a:xfrm>
            <a:off x="1814623" y="5477995"/>
            <a:ext cx="1410586" cy="36282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手动选座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6AF0B492-9700-D5DA-450F-7EF5E3262E88}"/>
              </a:ext>
            </a:extLst>
          </p:cNvPr>
          <p:cNvSpPr/>
          <p:nvPr/>
        </p:nvSpPr>
        <p:spPr>
          <a:xfrm>
            <a:off x="4365566" y="5484450"/>
            <a:ext cx="1410586" cy="36282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tint val="66000"/>
                  <a:satMod val="160000"/>
                </a:schemeClr>
              </a:gs>
              <a:gs pos="50000">
                <a:schemeClr val="accent4">
                  <a:tint val="44500"/>
                  <a:satMod val="160000"/>
                </a:schemeClr>
              </a:gs>
              <a:gs pos="100000">
                <a:schemeClr val="accent4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自动选座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7D1DCBA-2C39-C5CE-C1A6-CA688F6E15CA}"/>
              </a:ext>
            </a:extLst>
          </p:cNvPr>
          <p:cNvSpPr txBox="1"/>
          <p:nvPr/>
        </p:nvSpPr>
        <p:spPr>
          <a:xfrm>
            <a:off x="6756636" y="5992821"/>
            <a:ext cx="5262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个人：</a:t>
            </a:r>
            <a:r>
              <a:rPr lang="zh-CN" altLang="en-US" sz="1400" dirty="0"/>
              <a:t>只允许添加一个观影人</a:t>
            </a:r>
            <a:endParaRPr lang="en-US" altLang="zh-CN" sz="1400" dirty="0"/>
          </a:p>
          <a:p>
            <a:r>
              <a:rPr lang="zh-CN" altLang="en-US" sz="1400" b="1" dirty="0"/>
              <a:t>团体：</a:t>
            </a:r>
            <a:r>
              <a:rPr lang="zh-CN" altLang="en-US" sz="1400" dirty="0"/>
              <a:t>观影人一个一个添加，每添加一人，列表加长一个</a:t>
            </a:r>
            <a:endParaRPr lang="en-US" altLang="zh-CN" sz="1400" dirty="0"/>
          </a:p>
          <a:p>
            <a:r>
              <a:rPr lang="zh-CN" altLang="en-US" sz="1400" dirty="0"/>
              <a:t>好处：避免一次输入多个人信息的格式不规范，提升鲁棒性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4514A6E-53E8-AE4C-CF9E-FCC19BE43062}"/>
              </a:ext>
            </a:extLst>
          </p:cNvPr>
          <p:cNvSpPr txBox="1"/>
          <p:nvPr/>
        </p:nvSpPr>
        <p:spPr>
          <a:xfrm>
            <a:off x="1814623" y="2214791"/>
            <a:ext cx="5062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1   2   3   4 ……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43C40A7B-DD09-F6EC-72BD-51BCC10736CD}"/>
              </a:ext>
            </a:extLst>
          </p:cNvPr>
          <p:cNvSpPr/>
          <p:nvPr/>
        </p:nvSpPr>
        <p:spPr>
          <a:xfrm>
            <a:off x="8117454" y="5549862"/>
            <a:ext cx="1791079" cy="385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我选好了！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6363C74-0068-570D-61FF-38E17F485618}"/>
              </a:ext>
            </a:extLst>
          </p:cNvPr>
          <p:cNvSpPr/>
          <p:nvPr/>
        </p:nvSpPr>
        <p:spPr>
          <a:xfrm>
            <a:off x="1415548" y="177220"/>
            <a:ext cx="8385544" cy="62377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F6934F4-C01C-772F-C8B3-7EA45A9186DE}"/>
              </a:ext>
            </a:extLst>
          </p:cNvPr>
          <p:cNvSpPr/>
          <p:nvPr/>
        </p:nvSpPr>
        <p:spPr>
          <a:xfrm>
            <a:off x="2961674" y="6243929"/>
            <a:ext cx="1791079" cy="3855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查看我的购票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9199560-0715-9F43-8106-906DB50D31EA}"/>
              </a:ext>
            </a:extLst>
          </p:cNvPr>
          <p:cNvSpPr txBox="1"/>
          <p:nvPr/>
        </p:nvSpPr>
        <p:spPr>
          <a:xfrm>
            <a:off x="1915824" y="184196"/>
            <a:ext cx="4899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点击手动选座后，依次点击每个观影人的名字，为其选择座位。注意此处要处理</a:t>
            </a:r>
            <a:r>
              <a:rPr lang="zh-CN" altLang="en-US" sz="1600" b="1" dirty="0"/>
              <a:t>多选</a:t>
            </a:r>
            <a:r>
              <a:rPr lang="zh-CN" altLang="en-US" sz="1600" dirty="0"/>
              <a:t>的逻辑！（如批量点击右侧列表，一次性多选座位）</a:t>
            </a:r>
          </a:p>
        </p:txBody>
      </p:sp>
    </p:spTree>
    <p:extLst>
      <p:ext uri="{BB962C8B-B14F-4D97-AF65-F5344CB8AC3E}">
        <p14:creationId xmlns:p14="http://schemas.microsoft.com/office/powerpoint/2010/main" val="422377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57A6C8-9AC3-C44A-B9F0-4FAE390D6F5D}"/>
              </a:ext>
            </a:extLst>
          </p:cNvPr>
          <p:cNvSpPr/>
          <p:nvPr/>
        </p:nvSpPr>
        <p:spPr>
          <a:xfrm>
            <a:off x="1431851" y="1146543"/>
            <a:ext cx="8881730" cy="47492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7EEF8DF-BB57-5D77-A69F-AFE138F466F0}"/>
              </a:ext>
            </a:extLst>
          </p:cNvPr>
          <p:cNvSpPr txBox="1"/>
          <p:nvPr/>
        </p:nvSpPr>
        <p:spPr>
          <a:xfrm>
            <a:off x="730101" y="202018"/>
            <a:ext cx="2799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添加观影人界面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255FD9A-573E-AF59-0543-D271B6F6342F}"/>
              </a:ext>
            </a:extLst>
          </p:cNvPr>
          <p:cNvSpPr/>
          <p:nvPr/>
        </p:nvSpPr>
        <p:spPr>
          <a:xfrm>
            <a:off x="2317897" y="1474381"/>
            <a:ext cx="6925339" cy="1006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姓名：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93DF4F-DEC7-0FAF-0C8A-C08D8BCFF35F}"/>
              </a:ext>
            </a:extLst>
          </p:cNvPr>
          <p:cNvSpPr/>
          <p:nvPr/>
        </p:nvSpPr>
        <p:spPr>
          <a:xfrm>
            <a:off x="2317897" y="3017872"/>
            <a:ext cx="6925339" cy="10065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年龄：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086E925F-9FAC-6382-CC6E-2C4F00C4E17A}"/>
              </a:ext>
            </a:extLst>
          </p:cNvPr>
          <p:cNvSpPr/>
          <p:nvPr/>
        </p:nvSpPr>
        <p:spPr>
          <a:xfrm>
            <a:off x="3700130" y="4649972"/>
            <a:ext cx="4104168" cy="630865"/>
          </a:xfrm>
          <a:prstGeom prst="round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tx1"/>
                </a:solidFill>
              </a:rPr>
              <a:t>添加</a:t>
            </a:r>
          </a:p>
        </p:txBody>
      </p:sp>
    </p:spTree>
    <p:extLst>
      <p:ext uri="{BB962C8B-B14F-4D97-AF65-F5344CB8AC3E}">
        <p14:creationId xmlns:p14="http://schemas.microsoft.com/office/powerpoint/2010/main" val="347346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0B865-960E-B37D-9F87-A913438E8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814" cy="57762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付款界面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34785DB7-7600-41F5-80F9-92EA58B41AFB}"/>
              </a:ext>
            </a:extLst>
          </p:cNvPr>
          <p:cNvSpPr/>
          <p:nvPr/>
        </p:nvSpPr>
        <p:spPr>
          <a:xfrm>
            <a:off x="520995" y="1013636"/>
            <a:ext cx="11568223" cy="55572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FBA3DB5-2ADA-80C2-F30D-AC6FCC9CBACF}"/>
              </a:ext>
            </a:extLst>
          </p:cNvPr>
          <p:cNvSpPr/>
          <p:nvPr/>
        </p:nvSpPr>
        <p:spPr>
          <a:xfrm>
            <a:off x="1073888" y="1740193"/>
            <a:ext cx="3076354" cy="77263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姓名：</a:t>
            </a:r>
            <a:r>
              <a:rPr lang="en-US" altLang="zh-CN" dirty="0">
                <a:solidFill>
                  <a:schemeClr val="tx1"/>
                </a:solidFill>
              </a:rPr>
              <a:t>XXX  </a:t>
            </a:r>
            <a:r>
              <a:rPr lang="zh-CN" altLang="en-US" dirty="0">
                <a:solidFill>
                  <a:schemeClr val="tx1"/>
                </a:solidFill>
              </a:rPr>
              <a:t>座位：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排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号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E1AC86-BC73-E137-B835-BC68521E5066}"/>
              </a:ext>
            </a:extLst>
          </p:cNvPr>
          <p:cNvSpPr/>
          <p:nvPr/>
        </p:nvSpPr>
        <p:spPr>
          <a:xfrm>
            <a:off x="4919330" y="1740194"/>
            <a:ext cx="3076354" cy="77263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姓名：</a:t>
            </a:r>
            <a:r>
              <a:rPr lang="en-US" altLang="zh-CN" dirty="0">
                <a:solidFill>
                  <a:schemeClr val="tx1"/>
                </a:solidFill>
              </a:rPr>
              <a:t>XXX  </a:t>
            </a:r>
            <a:r>
              <a:rPr lang="zh-CN" altLang="en-US" dirty="0">
                <a:solidFill>
                  <a:schemeClr val="tx1"/>
                </a:solidFill>
              </a:rPr>
              <a:t>座位：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排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号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4CD178-D318-0C80-9001-152E34DF6A7C}"/>
              </a:ext>
            </a:extLst>
          </p:cNvPr>
          <p:cNvSpPr/>
          <p:nvPr/>
        </p:nvSpPr>
        <p:spPr>
          <a:xfrm>
            <a:off x="8594651" y="1740195"/>
            <a:ext cx="3076354" cy="77263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姓名：</a:t>
            </a:r>
            <a:r>
              <a:rPr lang="en-US" altLang="zh-CN" dirty="0">
                <a:solidFill>
                  <a:schemeClr val="tx1"/>
                </a:solidFill>
              </a:rPr>
              <a:t>XXX  </a:t>
            </a:r>
            <a:r>
              <a:rPr lang="zh-CN" altLang="en-US" dirty="0">
                <a:solidFill>
                  <a:schemeClr val="tx1"/>
                </a:solidFill>
              </a:rPr>
              <a:t>座位：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排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号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1FBE1F6-9660-2397-FF6E-8B7559532ABD}"/>
              </a:ext>
            </a:extLst>
          </p:cNvPr>
          <p:cNvSpPr/>
          <p:nvPr/>
        </p:nvSpPr>
        <p:spPr>
          <a:xfrm>
            <a:off x="8594651" y="3563678"/>
            <a:ext cx="3076354" cy="77263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姓名：</a:t>
            </a:r>
            <a:r>
              <a:rPr lang="en-US" altLang="zh-CN" dirty="0">
                <a:solidFill>
                  <a:schemeClr val="tx1"/>
                </a:solidFill>
              </a:rPr>
              <a:t>XXX  </a:t>
            </a:r>
            <a:r>
              <a:rPr lang="zh-CN" altLang="en-US" dirty="0">
                <a:solidFill>
                  <a:schemeClr val="tx1"/>
                </a:solidFill>
              </a:rPr>
              <a:t>座位：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排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号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0337C9A-00BC-AD27-22A5-7B540526AD62}"/>
              </a:ext>
            </a:extLst>
          </p:cNvPr>
          <p:cNvSpPr/>
          <p:nvPr/>
        </p:nvSpPr>
        <p:spPr>
          <a:xfrm>
            <a:off x="4919330" y="3563678"/>
            <a:ext cx="3076354" cy="77263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姓名：</a:t>
            </a:r>
            <a:r>
              <a:rPr lang="en-US" altLang="zh-CN" dirty="0">
                <a:solidFill>
                  <a:schemeClr val="tx1"/>
                </a:solidFill>
              </a:rPr>
              <a:t>XXX  </a:t>
            </a:r>
            <a:r>
              <a:rPr lang="zh-CN" altLang="en-US" dirty="0">
                <a:solidFill>
                  <a:schemeClr val="tx1"/>
                </a:solidFill>
              </a:rPr>
              <a:t>座位：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排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号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3F30572-13BC-CF92-D6EF-64CF01DE8091}"/>
              </a:ext>
            </a:extLst>
          </p:cNvPr>
          <p:cNvSpPr/>
          <p:nvPr/>
        </p:nvSpPr>
        <p:spPr>
          <a:xfrm>
            <a:off x="1073888" y="3563678"/>
            <a:ext cx="3076354" cy="77263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姓名：</a:t>
            </a:r>
            <a:r>
              <a:rPr lang="en-US" altLang="zh-CN" dirty="0">
                <a:solidFill>
                  <a:schemeClr val="tx1"/>
                </a:solidFill>
              </a:rPr>
              <a:t>XXX  </a:t>
            </a:r>
            <a:r>
              <a:rPr lang="zh-CN" altLang="en-US" dirty="0">
                <a:solidFill>
                  <a:schemeClr val="tx1"/>
                </a:solidFill>
              </a:rPr>
              <a:t>座位：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排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号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C30FAEA-E826-5F2B-D925-F65541383B31}"/>
              </a:ext>
            </a:extLst>
          </p:cNvPr>
          <p:cNvSpPr/>
          <p:nvPr/>
        </p:nvSpPr>
        <p:spPr>
          <a:xfrm>
            <a:off x="7226595" y="5166537"/>
            <a:ext cx="2537637" cy="5741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支付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5062B75B-A2DD-A06E-A6DE-48CECB35212F}"/>
              </a:ext>
            </a:extLst>
          </p:cNvPr>
          <p:cNvSpPr/>
          <p:nvPr/>
        </p:nvSpPr>
        <p:spPr>
          <a:xfrm>
            <a:off x="2881423" y="5172738"/>
            <a:ext cx="2537637" cy="5741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预订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4381FCF-031A-175B-362C-6AD06DDAD9B3}"/>
              </a:ext>
            </a:extLst>
          </p:cNvPr>
          <p:cNvSpPr/>
          <p:nvPr/>
        </p:nvSpPr>
        <p:spPr>
          <a:xfrm>
            <a:off x="4777563" y="1155405"/>
            <a:ext cx="3218121" cy="3260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您已选中座位如下：</a:t>
            </a:r>
          </a:p>
        </p:txBody>
      </p:sp>
    </p:spTree>
    <p:extLst>
      <p:ext uri="{BB962C8B-B14F-4D97-AF65-F5344CB8AC3E}">
        <p14:creationId xmlns:p14="http://schemas.microsoft.com/office/powerpoint/2010/main" val="100216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D8706-46DC-4644-CEBE-2C6A20E73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33AC2D-8587-1510-639D-F380DA8B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028814" cy="57762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查看已购票，取消预订和退款操作界面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6C683EC-5055-ADFD-BFA7-5F3A62517207}"/>
              </a:ext>
            </a:extLst>
          </p:cNvPr>
          <p:cNvSpPr/>
          <p:nvPr/>
        </p:nvSpPr>
        <p:spPr>
          <a:xfrm>
            <a:off x="520995" y="1006548"/>
            <a:ext cx="11568223" cy="555728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7EE4BB-C360-1B27-FEB4-7E24C3D810AE}"/>
              </a:ext>
            </a:extLst>
          </p:cNvPr>
          <p:cNvSpPr/>
          <p:nvPr/>
        </p:nvSpPr>
        <p:spPr>
          <a:xfrm>
            <a:off x="1073888" y="1740193"/>
            <a:ext cx="3076354" cy="77263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姓名：</a:t>
            </a:r>
            <a:r>
              <a:rPr lang="en-US" altLang="zh-CN" dirty="0">
                <a:solidFill>
                  <a:schemeClr val="tx1"/>
                </a:solidFill>
              </a:rPr>
              <a:t>XXX  </a:t>
            </a:r>
            <a:r>
              <a:rPr lang="zh-CN" altLang="en-US" dirty="0">
                <a:solidFill>
                  <a:schemeClr val="tx1"/>
                </a:solidFill>
              </a:rPr>
              <a:t>座位：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排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号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1EAEA9-42E5-781F-7FB8-731BA2A040EA}"/>
              </a:ext>
            </a:extLst>
          </p:cNvPr>
          <p:cNvSpPr/>
          <p:nvPr/>
        </p:nvSpPr>
        <p:spPr>
          <a:xfrm>
            <a:off x="4919330" y="1740194"/>
            <a:ext cx="3076354" cy="77263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姓名：</a:t>
            </a:r>
            <a:r>
              <a:rPr lang="en-US" altLang="zh-CN" dirty="0">
                <a:solidFill>
                  <a:schemeClr val="tx1"/>
                </a:solidFill>
              </a:rPr>
              <a:t>XXX  </a:t>
            </a:r>
            <a:r>
              <a:rPr lang="zh-CN" altLang="en-US" dirty="0">
                <a:solidFill>
                  <a:schemeClr val="tx1"/>
                </a:solidFill>
              </a:rPr>
              <a:t>座位：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排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号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21A6E76-7C1B-D912-92EC-4A6315C7A2D5}"/>
              </a:ext>
            </a:extLst>
          </p:cNvPr>
          <p:cNvSpPr/>
          <p:nvPr/>
        </p:nvSpPr>
        <p:spPr>
          <a:xfrm>
            <a:off x="8594651" y="1740195"/>
            <a:ext cx="3076354" cy="77263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姓名：</a:t>
            </a:r>
            <a:r>
              <a:rPr lang="en-US" altLang="zh-CN" dirty="0">
                <a:solidFill>
                  <a:schemeClr val="tx1"/>
                </a:solidFill>
              </a:rPr>
              <a:t>XXX  </a:t>
            </a:r>
            <a:r>
              <a:rPr lang="zh-CN" altLang="en-US" dirty="0">
                <a:solidFill>
                  <a:schemeClr val="tx1"/>
                </a:solidFill>
              </a:rPr>
              <a:t>座位：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排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号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E7640D3-DBBD-DA00-48F1-A328DF52EA95}"/>
              </a:ext>
            </a:extLst>
          </p:cNvPr>
          <p:cNvSpPr/>
          <p:nvPr/>
        </p:nvSpPr>
        <p:spPr>
          <a:xfrm>
            <a:off x="8594651" y="3563678"/>
            <a:ext cx="3076354" cy="77263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姓名：</a:t>
            </a:r>
            <a:r>
              <a:rPr lang="en-US" altLang="zh-CN" dirty="0">
                <a:solidFill>
                  <a:schemeClr val="tx1"/>
                </a:solidFill>
              </a:rPr>
              <a:t>XXX  </a:t>
            </a:r>
            <a:r>
              <a:rPr lang="zh-CN" altLang="en-US" dirty="0">
                <a:solidFill>
                  <a:schemeClr val="tx1"/>
                </a:solidFill>
              </a:rPr>
              <a:t>座位：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排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号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C28F2D-AC41-8BAA-7F4B-10D445523E04}"/>
              </a:ext>
            </a:extLst>
          </p:cNvPr>
          <p:cNvSpPr/>
          <p:nvPr/>
        </p:nvSpPr>
        <p:spPr>
          <a:xfrm>
            <a:off x="4919330" y="3563678"/>
            <a:ext cx="3076354" cy="77263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姓名：</a:t>
            </a:r>
            <a:r>
              <a:rPr lang="en-US" altLang="zh-CN" dirty="0">
                <a:solidFill>
                  <a:schemeClr val="tx1"/>
                </a:solidFill>
              </a:rPr>
              <a:t>XXX  </a:t>
            </a:r>
            <a:r>
              <a:rPr lang="zh-CN" altLang="en-US" dirty="0">
                <a:solidFill>
                  <a:schemeClr val="tx1"/>
                </a:solidFill>
              </a:rPr>
              <a:t>座位：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排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号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4E9264-703E-9359-C1A3-F1E77EC59A6D}"/>
              </a:ext>
            </a:extLst>
          </p:cNvPr>
          <p:cNvSpPr/>
          <p:nvPr/>
        </p:nvSpPr>
        <p:spPr>
          <a:xfrm>
            <a:off x="1073888" y="3563678"/>
            <a:ext cx="3076354" cy="772633"/>
          </a:xfrm>
          <a:prstGeom prst="rect">
            <a:avLst/>
          </a:prstGeom>
          <a:gradFill flip="none" rotWithShape="1">
            <a:gsLst>
              <a:gs pos="0">
                <a:srgbClr val="92D050">
                  <a:tint val="66000"/>
                  <a:satMod val="160000"/>
                </a:srgbClr>
              </a:gs>
              <a:gs pos="50000">
                <a:srgbClr val="92D050">
                  <a:tint val="44500"/>
                  <a:satMod val="160000"/>
                </a:srgbClr>
              </a:gs>
              <a:gs pos="100000">
                <a:srgbClr val="92D05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姓名：</a:t>
            </a:r>
            <a:r>
              <a:rPr lang="en-US" altLang="zh-CN" dirty="0">
                <a:solidFill>
                  <a:schemeClr val="tx1"/>
                </a:solidFill>
              </a:rPr>
              <a:t>XXX  </a:t>
            </a:r>
            <a:r>
              <a:rPr lang="zh-CN" altLang="en-US" dirty="0">
                <a:solidFill>
                  <a:schemeClr val="tx1"/>
                </a:solidFill>
              </a:rPr>
              <a:t>座位：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排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号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2F88AFC-7591-077A-5509-EA976679BC11}"/>
              </a:ext>
            </a:extLst>
          </p:cNvPr>
          <p:cNvSpPr/>
          <p:nvPr/>
        </p:nvSpPr>
        <p:spPr>
          <a:xfrm>
            <a:off x="7226595" y="5166537"/>
            <a:ext cx="2537637" cy="57415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退票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641E5FA-C2C5-6C59-C236-22F5EDB254BD}"/>
              </a:ext>
            </a:extLst>
          </p:cNvPr>
          <p:cNvSpPr/>
          <p:nvPr/>
        </p:nvSpPr>
        <p:spPr>
          <a:xfrm>
            <a:off x="2881423" y="5172738"/>
            <a:ext cx="2537637" cy="574157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取消预订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3A3ACF7-8A70-9AD8-9FE8-8D24717245D2}"/>
              </a:ext>
            </a:extLst>
          </p:cNvPr>
          <p:cNvSpPr/>
          <p:nvPr/>
        </p:nvSpPr>
        <p:spPr>
          <a:xfrm>
            <a:off x="1100469" y="1201478"/>
            <a:ext cx="1077433" cy="3508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已购买：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3F7BAAC-A8E6-A18E-084D-08FAC5251826}"/>
              </a:ext>
            </a:extLst>
          </p:cNvPr>
          <p:cNvSpPr/>
          <p:nvPr/>
        </p:nvSpPr>
        <p:spPr>
          <a:xfrm>
            <a:off x="1073888" y="2773323"/>
            <a:ext cx="1077433" cy="35087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1"/>
                </a:solidFill>
              </a:rPr>
              <a:t>已预订：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1B82148-49A2-DEE5-A2E3-0D4BDB1B4BE8}"/>
              </a:ext>
            </a:extLst>
          </p:cNvPr>
          <p:cNvSpPr/>
          <p:nvPr/>
        </p:nvSpPr>
        <p:spPr>
          <a:xfrm>
            <a:off x="2296633" y="2190307"/>
            <a:ext cx="584790" cy="21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751C881A-8452-F4D7-1782-7846EAE5D281}"/>
              </a:ext>
            </a:extLst>
          </p:cNvPr>
          <p:cNvCxnSpPr/>
          <p:nvPr/>
        </p:nvCxnSpPr>
        <p:spPr>
          <a:xfrm>
            <a:off x="2881423" y="2402958"/>
            <a:ext cx="485554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64275419-1958-13FE-218A-7F45BF5EC479}"/>
              </a:ext>
            </a:extLst>
          </p:cNvPr>
          <p:cNvSpPr txBox="1"/>
          <p:nvPr/>
        </p:nvSpPr>
        <p:spPr>
          <a:xfrm>
            <a:off x="3366977" y="2651051"/>
            <a:ext cx="205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这是一个复选框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BA480F-5E90-3ADA-2456-7A5AEF5834B1}"/>
              </a:ext>
            </a:extLst>
          </p:cNvPr>
          <p:cNvSpPr/>
          <p:nvPr/>
        </p:nvSpPr>
        <p:spPr>
          <a:xfrm>
            <a:off x="6165112" y="2220432"/>
            <a:ext cx="584790" cy="21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E558596-556C-87B3-4430-C174E166A736}"/>
              </a:ext>
            </a:extLst>
          </p:cNvPr>
          <p:cNvSpPr/>
          <p:nvPr/>
        </p:nvSpPr>
        <p:spPr>
          <a:xfrm>
            <a:off x="9895367" y="2220432"/>
            <a:ext cx="584790" cy="21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AC503BB-6384-6AA2-9112-B8B8CDC627FE}"/>
              </a:ext>
            </a:extLst>
          </p:cNvPr>
          <p:cNvSpPr/>
          <p:nvPr/>
        </p:nvSpPr>
        <p:spPr>
          <a:xfrm>
            <a:off x="2296633" y="4051005"/>
            <a:ext cx="584790" cy="21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1ED053D2-15DB-436E-3312-043AA3A8BE3C}"/>
              </a:ext>
            </a:extLst>
          </p:cNvPr>
          <p:cNvSpPr/>
          <p:nvPr/>
        </p:nvSpPr>
        <p:spPr>
          <a:xfrm>
            <a:off x="6165112" y="4051004"/>
            <a:ext cx="584790" cy="21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8101187-59A4-D7AA-026A-E18677A2FE06}"/>
              </a:ext>
            </a:extLst>
          </p:cNvPr>
          <p:cNvSpPr/>
          <p:nvPr/>
        </p:nvSpPr>
        <p:spPr>
          <a:xfrm>
            <a:off x="9895367" y="4051004"/>
            <a:ext cx="584790" cy="2126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929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3C309-B791-48F6-55E3-37610715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1493" y="138298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操作成功界面：</a:t>
            </a:r>
            <a:br>
              <a:rPr lang="en-US" altLang="zh-CN" sz="2400" dirty="0">
                <a:latin typeface="+mn-ea"/>
                <a:ea typeface="+mn-ea"/>
              </a:rPr>
            </a:br>
            <a:r>
              <a:rPr lang="zh-CN" altLang="en-US" sz="2400" dirty="0">
                <a:latin typeface="+mn-ea"/>
                <a:ea typeface="+mn-ea"/>
              </a:rPr>
              <a:t>包括添加观影人、支付、退订等操作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5AF6468-8231-45F4-D1D7-6A20482E98FB}"/>
              </a:ext>
            </a:extLst>
          </p:cNvPr>
          <p:cNvSpPr/>
          <p:nvPr/>
        </p:nvSpPr>
        <p:spPr>
          <a:xfrm>
            <a:off x="1112875" y="1623237"/>
            <a:ext cx="7378995" cy="380645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复选标记 纯色填充">
            <a:extLst>
              <a:ext uri="{FF2B5EF4-FFF2-40B4-BE49-F238E27FC236}">
                <a16:creationId xmlns:a16="http://schemas.microsoft.com/office/drawing/2014/main" id="{F94C5FF9-776A-7CFD-DE7B-811B2818E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3609" y="3069265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BFF5D9F-64AC-D2D1-76D7-967F54AD14E0}"/>
              </a:ext>
            </a:extLst>
          </p:cNvPr>
          <p:cNvSpPr txBox="1"/>
          <p:nvPr/>
        </p:nvSpPr>
        <p:spPr>
          <a:xfrm>
            <a:off x="3799367" y="2835348"/>
            <a:ext cx="4330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添加观影人成功！</a:t>
            </a:r>
            <a:r>
              <a:rPr lang="en-US" altLang="zh-CN" dirty="0"/>
              <a:t>or</a:t>
            </a:r>
          </a:p>
          <a:p>
            <a:r>
              <a:rPr lang="zh-CN" altLang="en-US" dirty="0"/>
              <a:t>选座成功！ </a:t>
            </a:r>
            <a:r>
              <a:rPr lang="en-US" altLang="zh-CN" dirty="0"/>
              <a:t>or</a:t>
            </a:r>
          </a:p>
          <a:p>
            <a:r>
              <a:rPr lang="zh-CN" altLang="en-US" dirty="0"/>
              <a:t>支付</a:t>
            </a:r>
            <a:r>
              <a:rPr lang="en-US" altLang="zh-CN" dirty="0"/>
              <a:t>/</a:t>
            </a:r>
            <a:r>
              <a:rPr lang="zh-CN" altLang="en-US" dirty="0"/>
              <a:t>预定成功！ </a:t>
            </a:r>
            <a:r>
              <a:rPr lang="en-US" altLang="zh-CN" dirty="0"/>
              <a:t>or</a:t>
            </a:r>
          </a:p>
          <a:p>
            <a:r>
              <a:rPr lang="zh-CN" altLang="en-US" dirty="0"/>
              <a:t>退票成功！</a:t>
            </a:r>
            <a:endParaRPr lang="en-US" altLang="zh-CN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555E3E5-CA72-FF29-327A-E51AB860A84B}"/>
              </a:ext>
            </a:extLst>
          </p:cNvPr>
          <p:cNvSpPr/>
          <p:nvPr/>
        </p:nvSpPr>
        <p:spPr>
          <a:xfrm>
            <a:off x="3459125" y="4373525"/>
            <a:ext cx="2388782" cy="6166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OK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1880791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344</Words>
  <Application>Microsoft Office PowerPoint</Application>
  <PresentationFormat>宽屏</PresentationFormat>
  <Paragraphs>52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Cambria</vt:lpstr>
      <vt:lpstr>Office 主题​​</vt:lpstr>
      <vt:lpstr>PowerPoint 演示文稿</vt:lpstr>
      <vt:lpstr>PowerPoint 演示文稿</vt:lpstr>
      <vt:lpstr>PowerPoint 演示文稿</vt:lpstr>
      <vt:lpstr>付款界面</vt:lpstr>
      <vt:lpstr>查看已购票，取消预订和退款操作界面</vt:lpstr>
      <vt:lpstr>操作成功界面： 包括添加观影人、支付、退订等操作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昊雨 刘</dc:creator>
  <cp:lastModifiedBy>昊雨 刘</cp:lastModifiedBy>
  <cp:revision>4</cp:revision>
  <dcterms:created xsi:type="dcterms:W3CDTF">2025-06-29T05:22:50Z</dcterms:created>
  <dcterms:modified xsi:type="dcterms:W3CDTF">2025-06-29T07:04:24Z</dcterms:modified>
</cp:coreProperties>
</file>