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  <p:sldId id="562" r:id="rId3"/>
    <p:sldId id="566" r:id="rId4"/>
    <p:sldId id="563" r:id="rId5"/>
    <p:sldId id="564" r:id="rId6"/>
    <p:sldId id="565" r:id="rId7"/>
    <p:sldId id="556" r:id="rId8"/>
    <p:sldId id="5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BBB4-EC15-4DD2-8A2D-DAC65A2BC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FA426-F7B0-4749-8C2A-B4523843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DE9A-BFD5-4BA8-B058-87BAD617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7BAB-1728-442C-B67C-D87305DD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560-B4D7-4768-9E9D-D12010DF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E91C-5737-4870-A44D-FDBD371C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8456-7012-4BEB-B619-5B042F2F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B0AB-49A5-4948-A86C-C89C4EEC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D412-98A6-4526-867D-402C3F41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339B-838D-4462-968C-F0ED4E2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F094B-BBFF-467C-9707-A84325B9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33BFE-2EEC-46E8-AAFE-176111FE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C938-C463-4558-A04A-3593D6A2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7A54-F34D-41DA-9E80-64757B6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B927-ECFE-4BFA-8690-B317D8D7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499796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3" y="1656196"/>
            <a:ext cx="11137644" cy="451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4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5BF6-E6D5-49FA-9843-C2CBBE30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D320-B523-4A7A-BF68-B7795FE7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20A5-CE45-4674-8C0F-426F413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9856-33C0-420A-90A3-E3E1F1D7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A82B-2DF5-4247-8C0D-E84D3EC3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0B66-C4EC-42EE-926E-90C05669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2234-D2D9-44F0-9D22-33B0DB49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6830-F650-4214-AA08-DC6EF27D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48F6-01F7-4D70-B0FD-15E7C35A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A934-95CA-42FA-86F4-C419629F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969C-5FD3-4D31-9A85-77774377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A177-F69A-4745-9E81-8FFF6C81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6A701-4868-42A0-8641-6DC482BB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85B74-099C-4B1E-A2BF-44E501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36CF-7D18-4DAE-9B4E-C6F35F33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2CF3-85F3-4F0A-B7D3-DCCCC6C0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25BD-0C95-453D-AC71-64773FDE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096F-BE64-4586-882A-88B431E8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01A71-1904-4456-953E-2FF57DFD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C86C2-324B-4C51-BB22-4283FE558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D26-595A-4DDB-A681-102F07AF4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5E734-9BB7-4151-A986-BEC1B36F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36944-D183-449F-ADB6-066A426C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B9780-CE3B-4AAC-9FB0-65AD044C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F482-1B91-4B84-96FE-5F497AE9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D2FDB-59BB-423B-B993-F771228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9593-21FF-44FE-B6CB-36DD4121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DF68-3E12-47C4-B140-97611D07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DB3BC-0806-4834-83BF-00F348C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D569D-20FE-4121-B206-BC578ECE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5D2B5-103A-4CE6-96B8-FD62952C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55A-7D2F-4313-8BBB-38397111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A380-05CF-41FA-8074-1AB58710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E9DA-8E3A-412C-8F8E-17E43F93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9113-82FC-48C3-8767-9FDF073B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97E4-BD9F-49E4-AB00-76E3AD6D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6244-21DE-4A52-9FF4-E0F76C0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A0C-393C-48A4-BDB7-BAE32916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A3653-68CD-406F-90B4-57B9BD96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A65A0-4249-4BCF-9CE3-5CBC3DFA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BDDC-7949-4599-BC79-4E79FF6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34F7-4D04-4F96-BDC8-65A64AB0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E7C9-7B7B-41D1-B189-A90A4854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4D06-DF91-4FE2-9317-D206DC65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5F8E-3025-4D26-8A1B-9C0E2FBE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7BB0-EF53-4627-81EC-EC094B58C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6448-7FB4-489A-BB18-7F373D02F1E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75B1-AD29-4B45-BAAA-11B8AC1C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EE6C-043D-45DB-90D0-7373118F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CB72-1D3B-434E-8F99-909FF31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www.juku.it/official-it-vs-shadow-it-desperately-looking-for-private-clouds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thequirksofenglish.blogspot.com/2018/03/one-letter-changes-everything-in.html" TargetMode="External"/><Relationship Id="rId7" Type="http://schemas.openxmlformats.org/officeDocument/2006/relationships/hyperlink" Target="https://en.wikipedia.org/wiki/Facebook_Messenger" TargetMode="External"/><Relationship Id="rId12" Type="http://schemas.openxmlformats.org/officeDocument/2006/relationships/image" Target="../media/image8.jpg"/><Relationship Id="rId17" Type="http://schemas.openxmlformats.org/officeDocument/2006/relationships/image" Target="../media/image11.sv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.NET_Core" TargetMode="External"/><Relationship Id="rId5" Type="http://schemas.openxmlformats.org/officeDocument/2006/relationships/hyperlink" Target="https://en.wikipedia.org/wiki/Slack_Technologies" TargetMode="External"/><Relationship Id="rId15" Type="http://schemas.openxmlformats.org/officeDocument/2006/relationships/hyperlink" Target="http://www.pngall.com/database-png/download/2277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3.svg"/><Relationship Id="rId4" Type="http://schemas.openxmlformats.org/officeDocument/2006/relationships/image" Target="../media/image4.png"/><Relationship Id="rId9" Type="http://schemas.openxmlformats.org/officeDocument/2006/relationships/hyperlink" Target="https://www.forbes.com/sites/tiriasresearch/2018/03/20/apple-partners-with-ibm-for-mobile-machine-learning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E8F018-F7CC-49EA-82F2-516D3DAB8CF2}"/>
              </a:ext>
            </a:extLst>
          </p:cNvPr>
          <p:cNvSpPr txBox="1"/>
          <p:nvPr/>
        </p:nvSpPr>
        <p:spPr>
          <a:xfrm>
            <a:off x="452081" y="3710613"/>
            <a:ext cx="552088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Century" panose="02040604050505020304" pitchFamily="18" charset="0"/>
                <a:ea typeface="+mj-ea"/>
                <a:cs typeface="+mj-cs"/>
              </a:rPr>
              <a:t>My_space_pod</a:t>
            </a:r>
            <a:r>
              <a:rPr lang="en-US" sz="3600" b="1" dirty="0">
                <a:latin typeface="Century" panose="02040604050505020304" pitchFamily="18" charset="0"/>
                <a:ea typeface="+mj-ea"/>
                <a:cs typeface="+mj-cs"/>
              </a:rPr>
              <a:t> _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entury" panose="02040604050505020304" pitchFamily="18" charset="0"/>
                <a:ea typeface="+mj-ea"/>
                <a:cs typeface="+mj-cs"/>
              </a:rPr>
              <a:t>           - By Team Fiesta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Content Placeholder 3" descr="A picture containing black, snow, bed, sitting&#10;&#10;Description automatically generated">
            <a:extLst>
              <a:ext uri="{FF2B5EF4-FFF2-40B4-BE49-F238E27FC236}">
                <a16:creationId xmlns:a16="http://schemas.microsoft.com/office/drawing/2014/main" id="{A74532FA-1C1A-4284-8727-9B200BAF3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8" b="3228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0CCE7-90D0-44AD-A806-C6CE70E2D887}"/>
              </a:ext>
            </a:extLst>
          </p:cNvPr>
          <p:cNvSpPr txBox="1"/>
          <p:nvPr/>
        </p:nvSpPr>
        <p:spPr>
          <a:xfrm>
            <a:off x="2423757" y="1878807"/>
            <a:ext cx="7722565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Going to office is now became like going to Mars,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so we made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pod </a:t>
            </a:r>
            <a:r>
              <a:rPr lang="en-US" b="1" dirty="0">
                <a:solidFill>
                  <a:schemeClr val="bg1"/>
                </a:solidFill>
              </a:rPr>
              <a:t>for you…. Hang on…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4820A-7814-4205-B5AE-1F47FDB45991}"/>
              </a:ext>
            </a:extLst>
          </p:cNvPr>
          <p:cNvSpPr txBox="1"/>
          <p:nvPr/>
        </p:nvSpPr>
        <p:spPr>
          <a:xfrm>
            <a:off x="6848475" y="116421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Office…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7B4AB-DBDA-4FD8-94E5-B52D319E7B28}"/>
              </a:ext>
            </a:extLst>
          </p:cNvPr>
          <p:cNvSpPr txBox="1"/>
          <p:nvPr/>
        </p:nvSpPr>
        <p:spPr>
          <a:xfrm>
            <a:off x="8115300" y="4180492"/>
            <a:ext cx="4076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Astronauts</a:t>
            </a:r>
            <a:endParaRPr lang="en-US" dirty="0">
              <a:solidFill>
                <a:srgbClr val="002060"/>
              </a:solidFill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Sathiya Govindaraj</a:t>
            </a:r>
            <a:endParaRPr lang="en-US" dirty="0">
              <a:solidFill>
                <a:srgbClr val="002060"/>
              </a:solidFill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Devarajan, Archana</a:t>
            </a:r>
            <a:endParaRPr lang="en-US" dirty="0">
              <a:solidFill>
                <a:srgbClr val="002060"/>
              </a:solidFill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B, Vidya </a:t>
            </a:r>
            <a:r>
              <a:rPr lang="en-GB" dirty="0" err="1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Laxshmi</a:t>
            </a:r>
            <a:endParaRPr lang="en-US" dirty="0">
              <a:solidFill>
                <a:srgbClr val="002060"/>
              </a:solidFill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Suez </a:t>
            </a:r>
            <a:r>
              <a:rPr lang="en-GB" dirty="0" err="1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Malchira</a:t>
            </a:r>
            <a:r>
              <a:rPr lang="en-GB" dirty="0">
                <a:solidFill>
                  <a:srgbClr val="00206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 Biddappa</a:t>
            </a:r>
            <a:endParaRPr lang="en-US" dirty="0">
              <a:solidFill>
                <a:srgbClr val="002060"/>
              </a:solidFill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8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982-DEAC-4549-B8B9-09859ED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flow:-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BCBD7-E90F-4173-BE7F-80CFEDA6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910"/>
            <a:ext cx="10515600" cy="41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607A-FE4C-485F-A8F9-775EB945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37EC9-F66F-4903-B483-01481D8E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189452"/>
            <a:ext cx="1050206" cy="1567040"/>
          </a:xfr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FDA5573-969A-45C7-BD8D-86D1B8E8C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6043" y="3979828"/>
            <a:ext cx="754520" cy="193157"/>
          </a:xfrm>
          <a:prstGeom prst="rect">
            <a:avLst/>
          </a:prstGeom>
        </p:spPr>
      </p:pic>
      <p:pic>
        <p:nvPicPr>
          <p:cNvPr id="14" name="Picture 1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C14622A-F200-44ED-8420-DC228EB2D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14644" y="4304270"/>
            <a:ext cx="497317" cy="501720"/>
          </a:xfrm>
          <a:prstGeom prst="rect">
            <a:avLst/>
          </a:prstGeom>
        </p:spPr>
      </p:pic>
      <p:pic>
        <p:nvPicPr>
          <p:cNvPr id="17" name="Picture 16" descr="A picture containing game, basketball&#10;&#10;Description automatically generated">
            <a:extLst>
              <a:ext uri="{FF2B5EF4-FFF2-40B4-BE49-F238E27FC236}">
                <a16:creationId xmlns:a16="http://schemas.microsoft.com/office/drawing/2014/main" id="{0C9F9B64-04F2-4AFB-AB77-F0A598F8E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915005" y="1789087"/>
            <a:ext cx="3241041" cy="3016903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6333AA49-8199-4D18-BBD4-DA3E77D7B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783767" y="2049131"/>
            <a:ext cx="2407467" cy="2407467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254597-2A29-4993-9235-E3AB1B51D2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19838" y="3481600"/>
            <a:ext cx="2344838" cy="2344838"/>
          </a:xfrm>
          <a:prstGeom prst="rect">
            <a:avLst/>
          </a:prstGeom>
        </p:spPr>
      </p:pic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5492E274-7B0C-47D9-9373-40E8359412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10256" y="1180010"/>
            <a:ext cx="1591102" cy="1591102"/>
          </a:xfrm>
          <a:prstGeom prst="rect">
            <a:avLst/>
          </a:prstGeom>
        </p:spPr>
      </p:pic>
      <p:pic>
        <p:nvPicPr>
          <p:cNvPr id="28" name="Graphic 27" descr="Arrow Slight curve">
            <a:extLst>
              <a:ext uri="{FF2B5EF4-FFF2-40B4-BE49-F238E27FC236}">
                <a16:creationId xmlns:a16="http://schemas.microsoft.com/office/drawing/2014/main" id="{064EED98-4300-4F19-BC3C-9198C15652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0" name="Graphic 29" descr="Arrow Slight curve">
            <a:extLst>
              <a:ext uri="{FF2B5EF4-FFF2-40B4-BE49-F238E27FC236}">
                <a16:creationId xmlns:a16="http://schemas.microsoft.com/office/drawing/2014/main" id="{A49003ED-1E82-4228-A833-74807B69D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155050">
            <a:off x="9052492" y="3812515"/>
            <a:ext cx="914400" cy="914400"/>
          </a:xfrm>
          <a:prstGeom prst="rect">
            <a:avLst/>
          </a:prstGeom>
        </p:spPr>
      </p:pic>
      <p:pic>
        <p:nvPicPr>
          <p:cNvPr id="31" name="Graphic 30" descr="Arrow Slight curve">
            <a:extLst>
              <a:ext uri="{FF2B5EF4-FFF2-40B4-BE49-F238E27FC236}">
                <a16:creationId xmlns:a16="http://schemas.microsoft.com/office/drawing/2014/main" id="{E5DF5A26-E4DF-427D-8B8D-64DCAA6D08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89940" y="2795665"/>
            <a:ext cx="914400" cy="914400"/>
          </a:xfrm>
          <a:prstGeom prst="rect">
            <a:avLst/>
          </a:prstGeom>
        </p:spPr>
      </p:pic>
      <p:pic>
        <p:nvPicPr>
          <p:cNvPr id="32" name="Graphic 31" descr="Arrow Slight curve">
            <a:extLst>
              <a:ext uri="{FF2B5EF4-FFF2-40B4-BE49-F238E27FC236}">
                <a16:creationId xmlns:a16="http://schemas.microsoft.com/office/drawing/2014/main" id="{9518F49C-8BA4-49E9-90E7-9B8A8CDCED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373912">
            <a:off x="9179649" y="2085289"/>
            <a:ext cx="914400" cy="9144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FD5C10-EEF6-4E3B-A57E-1EB211D80869}"/>
              </a:ext>
            </a:extLst>
          </p:cNvPr>
          <p:cNvSpPr/>
          <p:nvPr/>
        </p:nvSpPr>
        <p:spPr>
          <a:xfrm>
            <a:off x="838200" y="3756492"/>
            <a:ext cx="902363" cy="1164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45741-A4A3-44F9-B3A7-CB88854AAEDE}"/>
              </a:ext>
            </a:extLst>
          </p:cNvPr>
          <p:cNvSpPr/>
          <p:nvPr/>
        </p:nvSpPr>
        <p:spPr>
          <a:xfrm>
            <a:off x="384313" y="1630911"/>
            <a:ext cx="1902971" cy="5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MySpacePod</a:t>
            </a:r>
          </a:p>
        </p:txBody>
      </p:sp>
      <p:pic>
        <p:nvPicPr>
          <p:cNvPr id="36" name="Graphic 35" descr="Arrow Straight">
            <a:extLst>
              <a:ext uri="{FF2B5EF4-FFF2-40B4-BE49-F238E27FC236}">
                <a16:creationId xmlns:a16="http://schemas.microsoft.com/office/drawing/2014/main" id="{DA870107-C206-46D0-B990-030F44AFC3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254666">
            <a:off x="8964601" y="2085289"/>
            <a:ext cx="914400" cy="914400"/>
          </a:xfrm>
          <a:prstGeom prst="rect">
            <a:avLst/>
          </a:prstGeom>
        </p:spPr>
      </p:pic>
      <p:pic>
        <p:nvPicPr>
          <p:cNvPr id="37" name="Graphic 36" descr="Arrow Straight">
            <a:extLst>
              <a:ext uri="{FF2B5EF4-FFF2-40B4-BE49-F238E27FC236}">
                <a16:creationId xmlns:a16="http://schemas.microsoft.com/office/drawing/2014/main" id="{C5EF0901-9025-4C8F-A0DC-419BB61B42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523236">
            <a:off x="8867269" y="3652152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D4BA804-A574-41CA-9FA6-07431CC95DED}"/>
              </a:ext>
            </a:extLst>
          </p:cNvPr>
          <p:cNvSpPr/>
          <p:nvPr/>
        </p:nvSpPr>
        <p:spPr>
          <a:xfrm>
            <a:off x="10389704" y="507957"/>
            <a:ext cx="781879" cy="5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84CC97-E605-4AB3-945E-94EE95B745FD}"/>
              </a:ext>
            </a:extLst>
          </p:cNvPr>
          <p:cNvSpPr/>
          <p:nvPr/>
        </p:nvSpPr>
        <p:spPr>
          <a:xfrm>
            <a:off x="9940772" y="5398719"/>
            <a:ext cx="1902971" cy="5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Object</a:t>
            </a:r>
          </a:p>
        </p:txBody>
      </p:sp>
    </p:spTree>
    <p:extLst>
      <p:ext uri="{BB962C8B-B14F-4D97-AF65-F5344CB8AC3E}">
        <p14:creationId xmlns:p14="http://schemas.microsoft.com/office/powerpoint/2010/main" val="360497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8FB-5616-444C-8EAD-E04E7905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and tech.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E134-18D0-488A-804D-17A81ACF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 chat assistance.</a:t>
            </a:r>
          </a:p>
          <a:p>
            <a:r>
              <a:rPr lang="en-US" dirty="0"/>
              <a:t>Floor map based space selection algorithm</a:t>
            </a:r>
          </a:p>
          <a:p>
            <a:r>
              <a:rPr lang="en-US" dirty="0"/>
              <a:t>.NET Web API</a:t>
            </a:r>
          </a:p>
          <a:p>
            <a:r>
              <a:rPr lang="en-US" dirty="0"/>
              <a:t>Node.js for Webhook Integration</a:t>
            </a:r>
          </a:p>
          <a:p>
            <a:r>
              <a:rPr lang="en-US" dirty="0"/>
              <a:t>IBM DB2 for backend</a:t>
            </a:r>
          </a:p>
          <a:p>
            <a:r>
              <a:rPr lang="en-US" dirty="0"/>
              <a:t>Cloud Object Storage service.</a:t>
            </a:r>
          </a:p>
        </p:txBody>
      </p:sp>
    </p:spTree>
    <p:extLst>
      <p:ext uri="{BB962C8B-B14F-4D97-AF65-F5344CB8AC3E}">
        <p14:creationId xmlns:p14="http://schemas.microsoft.com/office/powerpoint/2010/main" val="163673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241D-39FE-408D-85F2-76495A20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plan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03377-1DDC-4567-9C6D-000182110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76" y="1690688"/>
            <a:ext cx="5734050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8A6B4-958E-4F26-A231-E79CE3EF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8"/>
            <a:ext cx="6096000" cy="45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1A07-2567-4EB0-9546-2FC14CD1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applying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9E6269-5687-430E-912C-D6FBF094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86" y="1690688"/>
            <a:ext cx="7047819" cy="5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2C7E-42EA-44FD-8EA4-0493A69C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79483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Features - MySpacePod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8E858-4AA1-4224-823B-E1ED5233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369EE-676C-4581-9C36-24587E00A3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118" y="741943"/>
            <a:ext cx="11137644" cy="5656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D8C99-7285-4D92-A53A-9C1346DEC3C2}"/>
              </a:ext>
            </a:extLst>
          </p:cNvPr>
          <p:cNvSpPr/>
          <p:nvPr/>
        </p:nvSpPr>
        <p:spPr>
          <a:xfrm>
            <a:off x="636105" y="870046"/>
            <a:ext cx="967409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Launch MySpacePod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E53305A-605B-489D-8F23-D598D446D3F4}"/>
              </a:ext>
            </a:extLst>
          </p:cNvPr>
          <p:cNvSpPr/>
          <p:nvPr/>
        </p:nvSpPr>
        <p:spPr>
          <a:xfrm>
            <a:off x="1718915" y="1110885"/>
            <a:ext cx="265044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237C5-63A5-4B4D-AC7A-B44DAC64EB79}"/>
              </a:ext>
            </a:extLst>
          </p:cNvPr>
          <p:cNvSpPr/>
          <p:nvPr/>
        </p:nvSpPr>
        <p:spPr>
          <a:xfrm>
            <a:off x="2099361" y="870046"/>
            <a:ext cx="1028153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Authenticate using Employee ID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648ADD8B-0408-40BE-B9B2-1BE5D4984477}"/>
              </a:ext>
            </a:extLst>
          </p:cNvPr>
          <p:cNvSpPr/>
          <p:nvPr/>
        </p:nvSpPr>
        <p:spPr>
          <a:xfrm>
            <a:off x="3242915" y="1093886"/>
            <a:ext cx="265044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AA57F-6D9A-4179-B0C9-B871E1D91E5A}"/>
              </a:ext>
            </a:extLst>
          </p:cNvPr>
          <p:cNvSpPr/>
          <p:nvPr/>
        </p:nvSpPr>
        <p:spPr>
          <a:xfrm>
            <a:off x="3657601" y="870046"/>
            <a:ext cx="1417983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Book/View/Cancel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703F7C4-953A-45C2-AAD6-46A766C2815F}"/>
              </a:ext>
            </a:extLst>
          </p:cNvPr>
          <p:cNvSpPr/>
          <p:nvPr/>
        </p:nvSpPr>
        <p:spPr>
          <a:xfrm rot="5400000">
            <a:off x="4133569" y="1467917"/>
            <a:ext cx="265044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04FEEB-B790-4831-A8AA-43BBB04B0885}"/>
              </a:ext>
            </a:extLst>
          </p:cNvPr>
          <p:cNvSpPr/>
          <p:nvPr/>
        </p:nvSpPr>
        <p:spPr>
          <a:xfrm>
            <a:off x="3756991" y="1749287"/>
            <a:ext cx="1219200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Book Employee’s Permanent seat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0EA882B-5C9B-4DE6-9C3E-226B768F9CFB}"/>
              </a:ext>
            </a:extLst>
          </p:cNvPr>
          <p:cNvSpPr/>
          <p:nvPr/>
        </p:nvSpPr>
        <p:spPr>
          <a:xfrm rot="10800000">
            <a:off x="3242915" y="1993226"/>
            <a:ext cx="397565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DE244-7DE1-4E9E-BF2F-8B8870994E46}"/>
              </a:ext>
            </a:extLst>
          </p:cNvPr>
          <p:cNvSpPr/>
          <p:nvPr/>
        </p:nvSpPr>
        <p:spPr>
          <a:xfrm>
            <a:off x="1851437" y="1749288"/>
            <a:ext cx="1391479" cy="6016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Book another seat in same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00B6E-1DCF-438D-97C2-52D152614556}"/>
              </a:ext>
            </a:extLst>
          </p:cNvPr>
          <p:cNvSpPr/>
          <p:nvPr/>
        </p:nvSpPr>
        <p:spPr>
          <a:xfrm>
            <a:off x="3002442" y="1634922"/>
            <a:ext cx="1011033" cy="194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rgbClr val="C00000"/>
                </a:solidFill>
              </a:rPr>
              <a:t>If </a:t>
            </a:r>
            <a:r>
              <a:rPr lang="en-US" sz="933" b="1" dirty="0">
                <a:solidFill>
                  <a:srgbClr val="C00000"/>
                </a:solidFill>
              </a:rPr>
              <a:t>unavailable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F47EE-99FD-40F9-92D1-B770D3D3A55D}"/>
              </a:ext>
            </a:extLst>
          </p:cNvPr>
          <p:cNvSpPr/>
          <p:nvPr/>
        </p:nvSpPr>
        <p:spPr>
          <a:xfrm>
            <a:off x="1410246" y="2424399"/>
            <a:ext cx="1011033" cy="194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rgbClr val="C00000"/>
                </a:solidFill>
              </a:rPr>
              <a:t>If </a:t>
            </a:r>
            <a:r>
              <a:rPr lang="en-US" sz="933" b="1" dirty="0">
                <a:solidFill>
                  <a:srgbClr val="C00000"/>
                </a:solidFill>
              </a:rPr>
              <a:t>unavailable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33E9B81-6489-4233-BA37-2861F1B7BCB5}"/>
              </a:ext>
            </a:extLst>
          </p:cNvPr>
          <p:cNvSpPr/>
          <p:nvPr/>
        </p:nvSpPr>
        <p:spPr>
          <a:xfrm rot="5400000">
            <a:off x="2222496" y="2530419"/>
            <a:ext cx="397565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C5F14-AE76-4791-9AD5-7EBA651213FF}"/>
              </a:ext>
            </a:extLst>
          </p:cNvPr>
          <p:cNvSpPr/>
          <p:nvPr/>
        </p:nvSpPr>
        <p:spPr>
          <a:xfrm>
            <a:off x="1736035" y="2888381"/>
            <a:ext cx="1391479" cy="6016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Book a seat in different location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4CFF10F-D86F-4448-BA0D-BB564B7420DB}"/>
              </a:ext>
            </a:extLst>
          </p:cNvPr>
          <p:cNvSpPr/>
          <p:nvPr/>
        </p:nvSpPr>
        <p:spPr>
          <a:xfrm>
            <a:off x="5120857" y="1096987"/>
            <a:ext cx="369105" cy="6095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27A70F-B08C-4A79-95BF-FB37379B87F5}"/>
              </a:ext>
            </a:extLst>
          </p:cNvPr>
          <p:cNvSpPr/>
          <p:nvPr/>
        </p:nvSpPr>
        <p:spPr>
          <a:xfrm>
            <a:off x="5517719" y="868386"/>
            <a:ext cx="1263276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View already booked seat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EB6F65D-FA4B-4B7A-9B21-3230DA6D7A72}"/>
              </a:ext>
            </a:extLst>
          </p:cNvPr>
          <p:cNvSpPr/>
          <p:nvPr/>
        </p:nvSpPr>
        <p:spPr>
          <a:xfrm rot="2968678" flipV="1">
            <a:off x="4802332" y="1437773"/>
            <a:ext cx="442186" cy="45719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678FB-A118-490B-84DF-4AB57FEED2E3}"/>
              </a:ext>
            </a:extLst>
          </p:cNvPr>
          <p:cNvSpPr/>
          <p:nvPr/>
        </p:nvSpPr>
        <p:spPr>
          <a:xfrm>
            <a:off x="5075584" y="1732288"/>
            <a:ext cx="1263276" cy="481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48000" rIns="48000" bIns="4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Cancel a seat</a:t>
            </a:r>
          </a:p>
        </p:txBody>
      </p:sp>
    </p:spTree>
    <p:extLst>
      <p:ext uri="{BB962C8B-B14F-4D97-AF65-F5344CB8AC3E}">
        <p14:creationId xmlns:p14="http://schemas.microsoft.com/office/powerpoint/2010/main" val="314900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3EA2-ED73-4D4C-BF4E-FBFA471A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3" y="365125"/>
            <a:ext cx="10820147" cy="1325563"/>
          </a:xfrm>
        </p:spPr>
        <p:txBody>
          <a:bodyPr/>
          <a:lstStyle/>
          <a:p>
            <a:r>
              <a:rPr lang="en-US" dirty="0"/>
              <a:t>Features of the MySpacePod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7E3E-E4F0-4CF1-8944-C426372C74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Restrictions for </a:t>
            </a:r>
            <a:r>
              <a:rPr lang="en-US" dirty="0" err="1"/>
              <a:t>Unbooked</a:t>
            </a:r>
            <a:r>
              <a:rPr lang="en-US" dirty="0"/>
              <a:t> Employees</a:t>
            </a:r>
          </a:p>
          <a:p>
            <a:r>
              <a:rPr lang="en-US" dirty="0"/>
              <a:t>Easy identification of </a:t>
            </a:r>
            <a:r>
              <a:rPr lang="en-US" dirty="0" err="1"/>
              <a:t>Covid</a:t>
            </a:r>
            <a:r>
              <a:rPr lang="en-US" dirty="0"/>
              <a:t> 19 people and their cluster</a:t>
            </a:r>
          </a:p>
          <a:p>
            <a:r>
              <a:rPr lang="en-US" dirty="0"/>
              <a:t>Attendance of the employees can be managed.</a:t>
            </a:r>
          </a:p>
          <a:p>
            <a:r>
              <a:rPr lang="en-US" dirty="0"/>
              <a:t>Seat allocation in few clicks.</a:t>
            </a:r>
          </a:p>
          <a:p>
            <a:r>
              <a:rPr lang="en-US" dirty="0"/>
              <a:t>Effective algorithms designed for handling the </a:t>
            </a:r>
            <a:r>
              <a:rPr lang="en-US"/>
              <a:t>Master Seat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Century</vt:lpstr>
      <vt:lpstr>Office Theme</vt:lpstr>
      <vt:lpstr>PowerPoint Presentation</vt:lpstr>
      <vt:lpstr>Simple user flow:-</vt:lpstr>
      <vt:lpstr>Application Architecture</vt:lpstr>
      <vt:lpstr>Application Architecture and tech.</vt:lpstr>
      <vt:lpstr>Floor plan comparison</vt:lpstr>
      <vt:lpstr>After applying Algorithm</vt:lpstr>
      <vt:lpstr>Features - MySpacePod</vt:lpstr>
      <vt:lpstr>Features of the MySpacePod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Ethiraj Pandurangan</dc:creator>
  <cp:lastModifiedBy>Devarajan, Archana</cp:lastModifiedBy>
  <cp:revision>14</cp:revision>
  <dcterms:created xsi:type="dcterms:W3CDTF">2020-06-06T09:31:07Z</dcterms:created>
  <dcterms:modified xsi:type="dcterms:W3CDTF">2020-06-07T00:48:29Z</dcterms:modified>
</cp:coreProperties>
</file>