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</p:embeddedFont>
    <p:embeddedFont>
      <p:font typeface="Raleway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6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20924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89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4a8d9074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4a8d9074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517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4a8d9074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4a8d9074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32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4a8d9074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4a8d9074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655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4a8d9074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4a8d9074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83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oldschool.runescape.wiki/w/Head_slot_tabl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 Item Values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In OldSchool Runescape</a:t>
            </a:r>
            <a:endParaRPr sz="26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Chandler Mateka</a:t>
            </a:r>
            <a:endParaRPr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400" y="3560875"/>
            <a:ext cx="2950976" cy="13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b="1" dirty="0"/>
              <a:t>Predict the value of items based on their stats</a:t>
            </a:r>
            <a:endParaRPr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Excluding untradeable items and items without stats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Potentially include other factors to increase accuracy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Rarity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Release date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Alchemy value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Buy limit</a:t>
            </a:r>
            <a:endParaRPr dirty="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35625"/>
            <a:ext cx="8839197" cy="295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0525" y="4688300"/>
            <a:ext cx="742950" cy="31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4"/>
          <p:cNvCxnSpPr>
            <a:stCxn id="95" idx="2"/>
            <a:endCxn id="96" idx="0"/>
          </p:cNvCxnSpPr>
          <p:nvPr/>
        </p:nvCxnSpPr>
        <p:spPr>
          <a:xfrm>
            <a:off x="4571999" y="4530757"/>
            <a:ext cx="0" cy="15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6925405" y="4688257"/>
            <a:ext cx="206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/>
              </a:rPr>
              <a:t>Link to head slot table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Data Gathered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all armour, weapons, and other equipment in-game: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Offensive and defensive bonuses for different combat styles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Prayer bonus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Attack speed for weapons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/>
              <a:t>Current market value in player-run economy</a:t>
            </a:r>
            <a:endParaRPr u="sng"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34967"/>
          <a:stretch/>
        </p:blipFill>
        <p:spPr>
          <a:xfrm>
            <a:off x="430425" y="3947550"/>
            <a:ext cx="8286750" cy="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Used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7276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collection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RobotFileParser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BeautifulSoup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management and visualization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Pandas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MatPlotLib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876" y="3398376"/>
            <a:ext cx="1745126" cy="174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Predictions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Expected challenges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Separating armor, weapons, and subtypes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Creating </a:t>
            </a:r>
            <a:r>
              <a:rPr lang="en" dirty="0" smtClean="0"/>
              <a:t>models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dirty="0" smtClean="0"/>
              <a:t>Creating </a:t>
            </a:r>
            <a:r>
              <a:rPr lang="en-US" smtClean="0"/>
              <a:t>good visualizations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Predictions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Item stats alone will not be enough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Huge exponential jumps</a:t>
            </a:r>
            <a:endParaRPr dirty="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5775" y="3098950"/>
            <a:ext cx="1828600" cy="18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On-screen Show (16:9)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Lato</vt:lpstr>
      <vt:lpstr>Raleway</vt:lpstr>
      <vt:lpstr>Arial</vt:lpstr>
      <vt:lpstr>Streamline</vt:lpstr>
      <vt:lpstr>Predicting Item Values In OldSchool Runescape</vt:lpstr>
      <vt:lpstr>Project Goals</vt:lpstr>
      <vt:lpstr>Relevant Data Gathered</vt:lpstr>
      <vt:lpstr>Methods Used</vt:lpstr>
      <vt:lpstr>Challenges &amp; Predictions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Item Values In OldSchool Runescape</dc:title>
  <cp:lastModifiedBy>Chandler</cp:lastModifiedBy>
  <cp:revision>3</cp:revision>
  <dcterms:modified xsi:type="dcterms:W3CDTF">2021-05-04T18:35:57Z</dcterms:modified>
</cp:coreProperties>
</file>