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F68D92-446B-4D4A-98AD-1C7E6A00BDE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DEA"/>
    <a:srgbClr val="7EA9CA"/>
    <a:srgbClr val="C2DEEA"/>
    <a:srgbClr val="63B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1171A-46C0-450D-AE00-F4DC822E01BD}" v="5" dt="2022-02-28T23:47:18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s, Jan" userId="fc29ddf6-d72e-4472-a2f4-f790cc5f4762" providerId="ADAL" clId="{D841171A-46C0-450D-AE00-F4DC822E01BD}"/>
    <pc:docChg chg="modMainMaster">
      <pc:chgData name="Duras, Jan" userId="fc29ddf6-d72e-4472-a2f4-f790cc5f4762" providerId="ADAL" clId="{D841171A-46C0-450D-AE00-F4DC822E01BD}" dt="2022-02-28T23:43:49.978" v="2" actId="207"/>
      <pc:docMkLst>
        <pc:docMk/>
      </pc:docMkLst>
      <pc:sldMasterChg chg="modSp mod modSldLayout">
        <pc:chgData name="Duras, Jan" userId="fc29ddf6-d72e-4472-a2f4-f790cc5f4762" providerId="ADAL" clId="{D841171A-46C0-450D-AE00-F4DC822E01BD}" dt="2022-02-28T23:43:49.978" v="2" actId="207"/>
        <pc:sldMasterMkLst>
          <pc:docMk/>
          <pc:sldMasterMk cId="3090547723" sldId="2147483708"/>
        </pc:sldMasterMkLst>
        <pc:spChg chg="mod">
          <ac:chgData name="Duras, Jan" userId="fc29ddf6-d72e-4472-a2f4-f790cc5f4762" providerId="ADAL" clId="{D841171A-46C0-450D-AE00-F4DC822E01BD}" dt="2022-02-28T23:43:25.317" v="1" actId="207"/>
          <ac:spMkLst>
            <pc:docMk/>
            <pc:sldMasterMk cId="3090547723" sldId="2147483708"/>
            <ac:spMk id="8" creationId="{6301E5A9-264C-4A8D-9812-87FFC06AE62B}"/>
          </ac:spMkLst>
        </pc:spChg>
        <pc:sldLayoutChg chg="modSp">
          <pc:chgData name="Duras, Jan" userId="fc29ddf6-d72e-4472-a2f4-f790cc5f4762" providerId="ADAL" clId="{D841171A-46C0-450D-AE00-F4DC822E01BD}" dt="2022-02-28T23:43:49.978" v="2" actId="207"/>
          <pc:sldLayoutMkLst>
            <pc:docMk/>
            <pc:sldMasterMk cId="3090547723" sldId="2147483708"/>
            <pc:sldLayoutMk cId="1467882180" sldId="2147483712"/>
          </pc:sldLayoutMkLst>
          <pc:spChg chg="mod">
            <ac:chgData name="Duras, Jan" userId="fc29ddf6-d72e-4472-a2f4-f790cc5f4762" providerId="ADAL" clId="{D841171A-46C0-450D-AE00-F4DC822E01BD}" dt="2022-02-28T23:43:49.978" v="2" actId="207"/>
            <ac:spMkLst>
              <pc:docMk/>
              <pc:sldMasterMk cId="3090547723" sldId="2147483708"/>
              <pc:sldLayoutMk cId="1467882180" sldId="2147483712"/>
              <ac:spMk id="4" creationId="{EAC32B95-ABB2-41D5-B74B-4C216A81799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B5BF-7B1D-4C2F-8DCE-3B48B409DB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0799" y="270589"/>
            <a:ext cx="4937760" cy="31584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B9B91-2B82-4546-B83D-1C806B64C2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00800" y="3602039"/>
            <a:ext cx="4937760" cy="67138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54D974-4E67-47B3-A460-6EAE8B09F4AB}"/>
              </a:ext>
            </a:extLst>
          </p:cNvPr>
          <p:cNvCxnSpPr/>
          <p:nvPr userDrawn="1"/>
        </p:nvCxnSpPr>
        <p:spPr>
          <a:xfrm>
            <a:off x="822960" y="4343400"/>
            <a:ext cx="10515600" cy="0"/>
          </a:xfrm>
          <a:prstGeom prst="line">
            <a:avLst/>
          </a:prstGeom>
          <a:ln w="635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2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3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6640-AAF9-498F-A6FD-C91E4B710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F17-7903-4D43-813F-6A908669D6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463040"/>
            <a:ext cx="11430000" cy="466344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Subtitle first level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EADAB5-0BDC-4A8F-9B0C-0DAA522E5990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77896E-AA00-4D90-BBD7-64FF90D1920B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3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CCD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49D0-05FB-4A13-9342-93E5AA7FB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645920"/>
            <a:ext cx="10515600" cy="2560320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0D4A-F83B-4EB0-9CF2-C37A931B4E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2960" y="4480560"/>
            <a:ext cx="10515600" cy="132588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3AE24F-53FA-4890-8D1E-415AD5A9A19D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25BC9D-1DBD-44C2-927D-4D12CAD91AC6}"/>
              </a:ext>
            </a:extLst>
          </p:cNvPr>
          <p:cNvCxnSpPr/>
          <p:nvPr userDrawn="1"/>
        </p:nvCxnSpPr>
        <p:spPr>
          <a:xfrm>
            <a:off x="822960" y="4343400"/>
            <a:ext cx="10515600" cy="0"/>
          </a:xfrm>
          <a:prstGeom prst="line">
            <a:avLst/>
          </a:prstGeom>
          <a:ln w="635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3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097-AC2D-4E71-B5A6-B37F847BC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275A-6671-4B2A-BF8E-E0A27F32395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5577840" cy="4663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Subtitle first level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2B95-ABB2-41D5-B74B-4C216A8179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7920" y="1463040"/>
            <a:ext cx="5577840" cy="46634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2461AC-FD5B-4D01-A0DC-039CFC4EF509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D8A7-4D6E-4FAA-99A9-DBDDD5CC1F84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8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097-AC2D-4E71-B5A6-B37F847BC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275A-6671-4B2A-BF8E-E0A27F32395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5577840" cy="4663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Subtitle first level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2B95-ABB2-41D5-B74B-4C216A8179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7920" y="1463040"/>
            <a:ext cx="5577840" cy="46634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2461AC-FD5B-4D01-A0DC-039CFC4EF509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D8A7-4D6E-4FAA-99A9-DBDDD5CC1F84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5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097-AC2D-4E71-B5A6-B37F847BC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275A-6671-4B2A-BF8E-E0A27F32395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5760" y="1463040"/>
            <a:ext cx="4754880" cy="46634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Subtitle first level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2461AC-FD5B-4D01-A0DC-039CFC4EF509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D8A7-4D6E-4FAA-99A9-DBDDD5CC1F84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8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F0A6-C5A2-443E-8D49-43D6387DC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739ADB-6876-4867-94B7-8DDB605A2B5E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F50F50-F8B4-4AE1-8449-AD5B22B343DF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8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017FAEF-4998-4BD1-9FA6-B97FC4E1D608}"/>
              </a:ext>
            </a:extLst>
          </p:cNvPr>
          <p:cNvSpPr txBox="1">
            <a:spLocks/>
          </p:cNvSpPr>
          <p:nvPr userDrawn="1"/>
        </p:nvSpPr>
        <p:spPr>
          <a:xfrm>
            <a:off x="8183674" y="6263640"/>
            <a:ext cx="79109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350973-D3A6-4708-94A0-76C71032C261}" type="slidenum">
              <a:rPr lang="en-US" sz="1800" b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‹#›</a:t>
            </a:fld>
            <a:endParaRPr lang="en-US" sz="1800" b="1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81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F0A6-C5A2-443E-8D49-43D6387DC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0FDE3B-5AFF-4F44-B840-485C262CE050}"/>
              </a:ext>
            </a:extLst>
          </p:cNvPr>
          <p:cNvCxnSpPr/>
          <p:nvPr userDrawn="1"/>
        </p:nvCxnSpPr>
        <p:spPr>
          <a:xfrm>
            <a:off x="365760" y="1280160"/>
            <a:ext cx="114300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8">
            <a:extLst>
              <a:ext uri="{FF2B5EF4-FFF2-40B4-BE49-F238E27FC236}">
                <a16:creationId xmlns:a16="http://schemas.microsoft.com/office/drawing/2014/main" id="{6301E5A9-264C-4A8D-9812-87FFC06AE62B}"/>
              </a:ext>
            </a:extLst>
          </p:cNvPr>
          <p:cNvSpPr/>
          <p:nvPr userDrawn="1"/>
        </p:nvSpPr>
        <p:spPr>
          <a:xfrm>
            <a:off x="0" y="6217920"/>
            <a:ext cx="12188952" cy="640080"/>
          </a:xfrm>
          <a:prstGeom prst="rect">
            <a:avLst/>
          </a:prstGeom>
          <a:solidFill>
            <a:srgbClr val="7EA9CA"/>
          </a:solidFill>
          <a:ln w="12700" cap="flat" cmpd="sng">
            <a:solidFill>
              <a:srgbClr val="7EA9C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6CE33BE-5965-4385-A50F-EE3044A3C612}"/>
              </a:ext>
            </a:extLst>
          </p:cNvPr>
          <p:cNvSpPr txBox="1">
            <a:spLocks/>
          </p:cNvSpPr>
          <p:nvPr userDrawn="1"/>
        </p:nvSpPr>
        <p:spPr>
          <a:xfrm>
            <a:off x="1737360" y="6263640"/>
            <a:ext cx="5698168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OFFICE OF ECONOMIC AND REVENUE FORECASTS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953AB7E-1A09-40B8-82F4-7132969F5B99}"/>
              </a:ext>
            </a:extLst>
          </p:cNvPr>
          <p:cNvSpPr txBox="1">
            <a:spLocks/>
          </p:cNvSpPr>
          <p:nvPr userDrawn="1"/>
        </p:nvSpPr>
        <p:spPr>
          <a:xfrm>
            <a:off x="365760" y="6263640"/>
            <a:ext cx="1524001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2022/07/21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674A9-8420-4BC9-958B-60904E1F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6"/>
            <a:ext cx="1143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9525-7613-44D5-9D3B-D9B1A513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463040"/>
            <a:ext cx="114300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Subtitle first level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FCFF78-7192-4000-BCC1-3C88323B4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3" t="19193" r="2943" b="21198"/>
          <a:stretch/>
        </p:blipFill>
        <p:spPr>
          <a:xfrm>
            <a:off x="9127167" y="6262872"/>
            <a:ext cx="2704158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21" r:id="rId5"/>
    <p:sldLayoutId id="2147483720" r:id="rId6"/>
    <p:sldLayoutId id="2147483714" r:id="rId7"/>
    <p:sldLayoutId id="2147483715" r:id="rId8"/>
    <p:sldLayoutId id="2147483719" r:id="rId9"/>
    <p:sldLayoutId id="214748371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2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9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345B4-A9EA-443A-8538-031EEBF2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2F83EB-ECB9-4721-83AF-3E90DD813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3DA5"/>
      </a:dk1>
      <a:lt1>
        <a:sysClr val="window" lastClr="FFFFFF"/>
      </a:lt1>
      <a:dk2>
        <a:srgbClr val="003DA5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attle Tex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Wide Template" id="{87AC6EA4-4B3C-4B17-982F-F2C341CD848F}" vid="{B0CD4B54-0E89-4E54-A12D-491331B28B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Seattle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3490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Seattle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and Revenue Forecast, August 2021</dc:title>
  <dc:creator>August 17, 2021</dc:creator>
  <cp:keywords/>
  <cp:lastModifiedBy>Duras, Jan</cp:lastModifiedBy>
  <cp:revision>23</cp:revision>
  <dcterms:created xsi:type="dcterms:W3CDTF">2021-08-14T00:36:16Z</dcterms:created>
  <dcterms:modified xsi:type="dcterms:W3CDTF">2022-07-21T23:45:19Z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17, 2021</vt:lpwstr>
  </property>
  <property fmtid="{D5CDD505-2E9C-101B-9397-08002B2CF9AE}" pid="3" name="editor_options">
    <vt:lpwstr/>
  </property>
  <property fmtid="{D5CDD505-2E9C-101B-9397-08002B2CF9AE}" pid="4" name="knit">
    <vt:lpwstr>(function(inputFile, encoding) { rmarkdown::render(inputFile, encoding = encoding, output_dir = here::here(“pptx”)) })</vt:lpwstr>
  </property>
  <property fmtid="{D5CDD505-2E9C-101B-9397-08002B2CF9AE}" pid="5" name="output">
    <vt:lpwstr/>
  </property>
</Properties>
</file>