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8F68D92-446B-4D4A-98AD-1C7E6A00BDE0}">
          <p14:sldIdLst>
            <p14:sldId id="256"/>
            <p14:sldId id="257"/>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DDEA"/>
    <a:srgbClr val="7EA9CA"/>
    <a:srgbClr val="C2DEEA"/>
    <a:srgbClr val="63B1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25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B5BF-7B1D-4C2F-8DCE-3B48B409DB54}"/>
              </a:ext>
            </a:extLst>
          </p:cNvPr>
          <p:cNvSpPr>
            <a:spLocks noGrp="1"/>
          </p:cNvSpPr>
          <p:nvPr>
            <p:ph type="ctrTitle" hasCustomPrompt="1"/>
          </p:nvPr>
        </p:nvSpPr>
        <p:spPr>
          <a:xfrm>
            <a:off x="6400799" y="270589"/>
            <a:ext cx="4937760" cy="3158412"/>
          </a:xfrm>
        </p:spPr>
        <p:txBody>
          <a:bodyPr anchor="ctr">
            <a:normAutofit/>
          </a:bodyPr>
          <a:lstStyle>
            <a:lvl1pPr algn="l">
              <a:defRPr sz="4000" b="1">
                <a:solidFill>
                  <a:schemeClr val="bg2">
                    <a:lumMod val="10000"/>
                  </a:schemeClr>
                </a:solidFill>
              </a:defRPr>
            </a:lvl1pPr>
          </a:lstStyle>
          <a:p>
            <a:r>
              <a:rPr lang="en-US" dirty="0"/>
              <a:t>Title</a:t>
            </a:r>
          </a:p>
        </p:txBody>
      </p:sp>
      <p:sp>
        <p:nvSpPr>
          <p:cNvPr id="3" name="Subtitle 2">
            <a:extLst>
              <a:ext uri="{FF2B5EF4-FFF2-40B4-BE49-F238E27FC236}">
                <a16:creationId xmlns:a16="http://schemas.microsoft.com/office/drawing/2014/main" id="{E29B9B91-2B82-4546-B83D-1C806B64C22A}"/>
              </a:ext>
            </a:extLst>
          </p:cNvPr>
          <p:cNvSpPr>
            <a:spLocks noGrp="1"/>
          </p:cNvSpPr>
          <p:nvPr>
            <p:ph type="subTitle" idx="1" hasCustomPrompt="1"/>
          </p:nvPr>
        </p:nvSpPr>
        <p:spPr>
          <a:xfrm>
            <a:off x="6400800" y="3602039"/>
            <a:ext cx="4937760" cy="671382"/>
          </a:xfrm>
        </p:spPr>
        <p:txBody>
          <a:bodyPr>
            <a:normAutofit/>
          </a:bodyPr>
          <a:lstStyle>
            <a:lvl1pPr marL="0" indent="0" algn="l">
              <a:buNone/>
              <a:defRPr sz="2800">
                <a:solidFill>
                  <a:schemeClr val="bg2">
                    <a:lumMod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cxnSp>
        <p:nvCxnSpPr>
          <p:cNvPr id="5" name="Straight Connector 4">
            <a:extLst>
              <a:ext uri="{FF2B5EF4-FFF2-40B4-BE49-F238E27FC236}">
                <a16:creationId xmlns:a16="http://schemas.microsoft.com/office/drawing/2014/main" id="{9154D974-4E67-47B3-A460-6EAE8B09F4AB}"/>
              </a:ext>
            </a:extLst>
          </p:cNvPr>
          <p:cNvCxnSpPr/>
          <p:nvPr userDrawn="1"/>
        </p:nvCxnSpPr>
        <p:spPr>
          <a:xfrm>
            <a:off x="822960" y="4343400"/>
            <a:ext cx="10515600" cy="0"/>
          </a:xfrm>
          <a:prstGeom prst="line">
            <a:avLst/>
          </a:prstGeom>
          <a:ln w="635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0253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3388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6640-AAF9-498F-A6FD-C91E4B710D3D}"/>
              </a:ext>
            </a:extLst>
          </p:cNvPr>
          <p:cNvSpPr>
            <a:spLocks noGrp="1"/>
          </p:cNvSpPr>
          <p:nvPr>
            <p:ph type="title" hasCustomPrompt="1"/>
          </p:nvPr>
        </p:nvSpPr>
        <p:spPr/>
        <p:txBody>
          <a:bodyPr/>
          <a:lstStyle>
            <a:lvl1pPr>
              <a:defRPr sz="3600"/>
            </a:lvl1pPr>
          </a:lstStyle>
          <a:p>
            <a:r>
              <a:rPr lang="en-US" dirty="0"/>
              <a:t>Title </a:t>
            </a:r>
          </a:p>
        </p:txBody>
      </p:sp>
      <p:sp>
        <p:nvSpPr>
          <p:cNvPr id="3" name="Content Placeholder 2">
            <a:extLst>
              <a:ext uri="{FF2B5EF4-FFF2-40B4-BE49-F238E27FC236}">
                <a16:creationId xmlns:a16="http://schemas.microsoft.com/office/drawing/2014/main" id="{7DD26F17-7903-4D43-813F-6A908669D64E}"/>
              </a:ext>
            </a:extLst>
          </p:cNvPr>
          <p:cNvSpPr>
            <a:spLocks noGrp="1"/>
          </p:cNvSpPr>
          <p:nvPr>
            <p:ph idx="1" hasCustomPrompt="1"/>
          </p:nvPr>
        </p:nvSpPr>
        <p:spPr>
          <a:xfrm>
            <a:off x="365760" y="1463040"/>
            <a:ext cx="11430000" cy="4663440"/>
          </a:xfrm>
        </p:spPr>
        <p:txBody>
          <a:bodyPr>
            <a:normAutofit/>
          </a:bodyPr>
          <a:lstStyle>
            <a:lvl1pPr>
              <a:defRPr sz="1900"/>
            </a:lvl1pPr>
            <a:lvl2pPr>
              <a:defRPr sz="1900"/>
            </a:lvl2pPr>
            <a:lvl3pPr>
              <a:defRPr sz="1900"/>
            </a:lvl3pPr>
            <a:lvl4pPr>
              <a:defRPr sz="1900"/>
            </a:lvl4pPr>
            <a:lvl5pPr>
              <a:defRPr sz="1800"/>
            </a:lvl5pPr>
          </a:lstStyle>
          <a:p>
            <a:pPr lvl="0"/>
            <a:r>
              <a:rPr lang="en-US" dirty="0"/>
              <a:t>Subtitle first level</a:t>
            </a:r>
          </a:p>
          <a:p>
            <a:pPr lvl="0"/>
            <a:r>
              <a:rPr lang="en-US" dirty="0"/>
              <a:t>Second level</a:t>
            </a:r>
          </a:p>
          <a:p>
            <a:pPr lvl="1"/>
            <a:r>
              <a:rPr lang="en-US" dirty="0"/>
              <a:t>Third level</a:t>
            </a:r>
          </a:p>
          <a:p>
            <a:pPr lvl="2"/>
            <a:r>
              <a:rPr lang="en-US" dirty="0"/>
              <a:t>Fourth level</a:t>
            </a:r>
          </a:p>
          <a:p>
            <a:pPr lvl="3"/>
            <a:r>
              <a:rPr lang="en-US" dirty="0"/>
              <a:t>Fifth level</a:t>
            </a:r>
          </a:p>
        </p:txBody>
      </p:sp>
      <p:cxnSp>
        <p:nvCxnSpPr>
          <p:cNvPr id="4" name="Straight Connector 3">
            <a:extLst>
              <a:ext uri="{FF2B5EF4-FFF2-40B4-BE49-F238E27FC236}">
                <a16:creationId xmlns:a16="http://schemas.microsoft.com/office/drawing/2014/main" id="{2EEADAB5-0BDC-4A8F-9B0C-0DAA522E5990}"/>
              </a:ext>
            </a:extLst>
          </p:cNvPr>
          <p:cNvCxnSpPr/>
          <p:nvPr userDrawn="1"/>
        </p:nvCxnSpPr>
        <p:spPr>
          <a:xfrm>
            <a:off x="365760" y="1280160"/>
            <a:ext cx="11430000" cy="0"/>
          </a:xfrm>
          <a:prstGeom prst="line">
            <a:avLst/>
          </a:prstGeom>
          <a:ln>
            <a:solidFill>
              <a:schemeClr val="bg2">
                <a:lumMod val="10000"/>
              </a:schemeClr>
            </a:solidFill>
          </a:ln>
        </p:spPr>
        <p:style>
          <a:lnRef idx="1">
            <a:schemeClr val="dk1"/>
          </a:lnRef>
          <a:fillRef idx="0">
            <a:schemeClr val="dk1"/>
          </a:fillRef>
          <a:effectRef idx="0">
            <a:schemeClr val="dk1"/>
          </a:effectRef>
          <a:fontRef idx="minor">
            <a:schemeClr val="tx1"/>
          </a:fontRef>
        </p:style>
      </p:cxnSp>
      <p:sp>
        <p:nvSpPr>
          <p:cNvPr id="5" name="Slide Number Placeholder 5">
            <a:extLst>
              <a:ext uri="{FF2B5EF4-FFF2-40B4-BE49-F238E27FC236}">
                <a16:creationId xmlns:a16="http://schemas.microsoft.com/office/drawing/2014/main" id="{9E77896E-AA00-4D90-BBD7-64FF90D1920B}"/>
              </a:ext>
            </a:extLst>
          </p:cNvPr>
          <p:cNvSpPr txBox="1">
            <a:spLocks/>
          </p:cNvSpPr>
          <p:nvPr userDrawn="1"/>
        </p:nvSpPr>
        <p:spPr>
          <a:xfrm>
            <a:off x="8183674" y="6263640"/>
            <a:ext cx="791094" cy="54864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350973-D3A6-4708-94A0-76C71032C261}" type="slidenum">
              <a:rPr lang="en-US" sz="1800" b="1" smtClean="0">
                <a:solidFill>
                  <a:schemeClr val="bg2">
                    <a:lumMod val="10000"/>
                  </a:schemeClr>
                </a:solidFill>
                <a:latin typeface="+mn-lt"/>
              </a:rPr>
              <a:t>‹#›</a:t>
            </a:fld>
            <a:endParaRPr lang="en-US" sz="1800" b="1" dirty="0">
              <a:solidFill>
                <a:schemeClr val="bg2">
                  <a:lumMod val="10000"/>
                </a:schemeClr>
              </a:solidFill>
              <a:latin typeface="+mn-lt"/>
            </a:endParaRPr>
          </a:p>
        </p:txBody>
      </p:sp>
    </p:spTree>
    <p:extLst>
      <p:ext uri="{BB962C8B-B14F-4D97-AF65-F5344CB8AC3E}">
        <p14:creationId xmlns:p14="http://schemas.microsoft.com/office/powerpoint/2010/main" val="2703371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CCDDE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49D0-05FB-4A13-9342-93E5AA7FB64F}"/>
              </a:ext>
            </a:extLst>
          </p:cNvPr>
          <p:cNvSpPr>
            <a:spLocks noGrp="1"/>
          </p:cNvSpPr>
          <p:nvPr>
            <p:ph type="title" hasCustomPrompt="1"/>
          </p:nvPr>
        </p:nvSpPr>
        <p:spPr>
          <a:xfrm>
            <a:off x="822960" y="1645920"/>
            <a:ext cx="10515600" cy="2560320"/>
          </a:xfrm>
        </p:spPr>
        <p:txBody>
          <a:bodyPr anchor="b">
            <a:normAutofit/>
          </a:bodyPr>
          <a:lstStyle>
            <a:lvl1pPr>
              <a:defRPr sz="4000" b="1"/>
            </a:lvl1pPr>
          </a:lstStyle>
          <a:p>
            <a:r>
              <a:rPr lang="en-US" dirty="0"/>
              <a:t>Title</a:t>
            </a:r>
          </a:p>
        </p:txBody>
      </p:sp>
      <p:sp>
        <p:nvSpPr>
          <p:cNvPr id="3" name="Text Placeholder 2">
            <a:extLst>
              <a:ext uri="{FF2B5EF4-FFF2-40B4-BE49-F238E27FC236}">
                <a16:creationId xmlns:a16="http://schemas.microsoft.com/office/drawing/2014/main" id="{DE880D4A-F83B-4EB0-9CF2-C37A931B4EBC}"/>
              </a:ext>
            </a:extLst>
          </p:cNvPr>
          <p:cNvSpPr>
            <a:spLocks noGrp="1"/>
          </p:cNvSpPr>
          <p:nvPr>
            <p:ph type="body" idx="1" hasCustomPrompt="1"/>
          </p:nvPr>
        </p:nvSpPr>
        <p:spPr>
          <a:xfrm>
            <a:off x="822960" y="4480560"/>
            <a:ext cx="10515600" cy="1325880"/>
          </a:xfrm>
        </p:spPr>
        <p:txBody>
          <a:bodyPr/>
          <a:lstStyle>
            <a:lvl1pPr marL="0" indent="0">
              <a:buNone/>
              <a:defRPr sz="2400">
                <a:solidFill>
                  <a:schemeClr val="bg2">
                    <a:lumMod val="1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
        <p:nvSpPr>
          <p:cNvPr id="4" name="Slide Number Placeholder 5">
            <a:extLst>
              <a:ext uri="{FF2B5EF4-FFF2-40B4-BE49-F238E27FC236}">
                <a16:creationId xmlns:a16="http://schemas.microsoft.com/office/drawing/2014/main" id="{303AE24F-53FA-4890-8D1E-415AD5A9A19D}"/>
              </a:ext>
            </a:extLst>
          </p:cNvPr>
          <p:cNvSpPr txBox="1">
            <a:spLocks/>
          </p:cNvSpPr>
          <p:nvPr userDrawn="1"/>
        </p:nvSpPr>
        <p:spPr>
          <a:xfrm>
            <a:off x="8183674" y="6263640"/>
            <a:ext cx="791094" cy="54864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350973-D3A6-4708-94A0-76C71032C261}" type="slidenum">
              <a:rPr lang="en-US" sz="1800" b="1" smtClean="0">
                <a:solidFill>
                  <a:schemeClr val="bg2">
                    <a:lumMod val="10000"/>
                  </a:schemeClr>
                </a:solidFill>
                <a:latin typeface="+mn-lt"/>
              </a:rPr>
              <a:t>‹#›</a:t>
            </a:fld>
            <a:endParaRPr lang="en-US" sz="1800" b="1" dirty="0">
              <a:solidFill>
                <a:schemeClr val="bg2">
                  <a:lumMod val="10000"/>
                </a:schemeClr>
              </a:solidFill>
              <a:latin typeface="+mn-lt"/>
            </a:endParaRPr>
          </a:p>
        </p:txBody>
      </p:sp>
      <p:cxnSp>
        <p:nvCxnSpPr>
          <p:cNvPr id="5" name="Straight Connector 4">
            <a:extLst>
              <a:ext uri="{FF2B5EF4-FFF2-40B4-BE49-F238E27FC236}">
                <a16:creationId xmlns:a16="http://schemas.microsoft.com/office/drawing/2014/main" id="{D025BC9D-1DBD-44C2-927D-4D12CAD91AC6}"/>
              </a:ext>
            </a:extLst>
          </p:cNvPr>
          <p:cNvCxnSpPr/>
          <p:nvPr userDrawn="1"/>
        </p:nvCxnSpPr>
        <p:spPr>
          <a:xfrm>
            <a:off x="822960" y="4343400"/>
            <a:ext cx="10515600" cy="0"/>
          </a:xfrm>
          <a:prstGeom prst="line">
            <a:avLst/>
          </a:prstGeom>
          <a:ln w="635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732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E3097-AC2D-4E71-B5A6-B37F847BCD7E}"/>
              </a:ext>
            </a:extLst>
          </p:cNvPr>
          <p:cNvSpPr>
            <a:spLocks noGrp="1"/>
          </p:cNvSpPr>
          <p:nvPr>
            <p:ph type="title" hasCustomPrompt="1"/>
          </p:nvPr>
        </p:nvSpPr>
        <p:spPr/>
        <p:txBody>
          <a:bodyPr>
            <a:normAutofit/>
          </a:bodyPr>
          <a:lstStyle>
            <a:lvl1pPr>
              <a:defRPr sz="3600"/>
            </a:lvl1pPr>
          </a:lstStyle>
          <a:p>
            <a:r>
              <a:rPr lang="en-US" dirty="0"/>
              <a:t>Title</a:t>
            </a:r>
          </a:p>
        </p:txBody>
      </p:sp>
      <p:sp>
        <p:nvSpPr>
          <p:cNvPr id="3" name="Content Placeholder 2">
            <a:extLst>
              <a:ext uri="{FF2B5EF4-FFF2-40B4-BE49-F238E27FC236}">
                <a16:creationId xmlns:a16="http://schemas.microsoft.com/office/drawing/2014/main" id="{14D7275A-6671-4B2A-BF8E-E0A27F323956}"/>
              </a:ext>
            </a:extLst>
          </p:cNvPr>
          <p:cNvSpPr>
            <a:spLocks noGrp="1"/>
          </p:cNvSpPr>
          <p:nvPr>
            <p:ph sz="half" idx="1" hasCustomPrompt="1"/>
          </p:nvPr>
        </p:nvSpPr>
        <p:spPr>
          <a:xfrm>
            <a:off x="365760" y="1463040"/>
            <a:ext cx="5577840" cy="4663440"/>
          </a:xfrm>
        </p:spPr>
        <p:txBody>
          <a:bodyPr/>
          <a:lstStyle>
            <a:lvl1pPr>
              <a:defRPr/>
            </a:lvl1pPr>
          </a:lstStyle>
          <a:p>
            <a:pPr lvl="0"/>
            <a:r>
              <a:rPr lang="en-US" dirty="0"/>
              <a:t>Subtitle first level</a:t>
            </a:r>
          </a:p>
          <a:p>
            <a:pPr lvl="0"/>
            <a:r>
              <a:rPr lang="en-US" dirty="0"/>
              <a:t>Second level</a:t>
            </a:r>
          </a:p>
          <a:p>
            <a:pPr lvl="1"/>
            <a:r>
              <a:rPr lang="en-US" dirty="0"/>
              <a:t>Third level</a:t>
            </a:r>
          </a:p>
          <a:p>
            <a:pPr lvl="2"/>
            <a:r>
              <a:rPr lang="en-US" dirty="0"/>
              <a:t>Fourth level</a:t>
            </a:r>
          </a:p>
          <a:p>
            <a:pPr lvl="3"/>
            <a:r>
              <a:rPr lang="en-US" dirty="0"/>
              <a:t>Fifth level</a:t>
            </a:r>
          </a:p>
        </p:txBody>
      </p:sp>
      <p:sp>
        <p:nvSpPr>
          <p:cNvPr id="4" name="Content Placeholder 3">
            <a:extLst>
              <a:ext uri="{FF2B5EF4-FFF2-40B4-BE49-F238E27FC236}">
                <a16:creationId xmlns:a16="http://schemas.microsoft.com/office/drawing/2014/main" id="{EAC32B95-ABB2-41D5-B74B-4C216A81799C}"/>
              </a:ext>
            </a:extLst>
          </p:cNvPr>
          <p:cNvSpPr>
            <a:spLocks noGrp="1"/>
          </p:cNvSpPr>
          <p:nvPr>
            <p:ph sz="half" idx="2" hasCustomPrompt="1"/>
          </p:nvPr>
        </p:nvSpPr>
        <p:spPr>
          <a:xfrm>
            <a:off x="6217920" y="1463040"/>
            <a:ext cx="5577840" cy="4663440"/>
          </a:xfrm>
        </p:spPr>
        <p:txBody>
          <a:bodyPr>
            <a:normAutofit/>
          </a:bodyPr>
          <a:lstStyle>
            <a:lvl1pPr>
              <a:defRPr sz="1800">
                <a:solidFill>
                  <a:schemeClr val="bg2">
                    <a:lumMod val="10000"/>
                  </a:schemeClr>
                </a:solidFill>
              </a:defRPr>
            </a:lvl1pPr>
            <a:lvl2pPr>
              <a:defRPr sz="1800">
                <a:solidFill>
                  <a:schemeClr val="bg2">
                    <a:lumMod val="10000"/>
                  </a:schemeClr>
                </a:solidFill>
              </a:defRPr>
            </a:lvl2pPr>
            <a:lvl3pPr>
              <a:defRPr sz="1800">
                <a:solidFill>
                  <a:schemeClr val="bg2">
                    <a:lumMod val="10000"/>
                  </a:schemeClr>
                </a:solidFill>
              </a:defRPr>
            </a:lvl3pPr>
            <a:lvl4pPr>
              <a:defRPr sz="1800">
                <a:solidFill>
                  <a:schemeClr val="bg2">
                    <a:lumMod val="10000"/>
                  </a:schemeClr>
                </a:solidFill>
              </a:defRPr>
            </a:lvl4pPr>
            <a:lvl5pPr>
              <a:defRPr sz="1800">
                <a:solidFill>
                  <a:schemeClr val="bg2">
                    <a:lumMod val="10000"/>
                  </a:schemeClr>
                </a:solidFill>
              </a:defRPr>
            </a:lvl5pPr>
          </a:lstStyle>
          <a:p>
            <a:pPr lvl="0"/>
            <a:r>
              <a:rPr lang="en-US" dirty="0"/>
              <a:t>Subtitle 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B62461AC-FD5B-4D01-A0DC-039CFC4EF509}"/>
              </a:ext>
            </a:extLst>
          </p:cNvPr>
          <p:cNvCxnSpPr/>
          <p:nvPr userDrawn="1"/>
        </p:nvCxnSpPr>
        <p:spPr>
          <a:xfrm>
            <a:off x="365760" y="1280160"/>
            <a:ext cx="11430000" cy="0"/>
          </a:xfrm>
          <a:prstGeom prst="line">
            <a:avLst/>
          </a:prstGeom>
          <a:ln>
            <a:solidFill>
              <a:schemeClr val="bg2">
                <a:lumMod val="10000"/>
              </a:schemeClr>
            </a:solidFill>
          </a:ln>
        </p:spPr>
        <p:style>
          <a:lnRef idx="1">
            <a:schemeClr val="dk1"/>
          </a:lnRef>
          <a:fillRef idx="0">
            <a:schemeClr val="dk1"/>
          </a:fillRef>
          <a:effectRef idx="0">
            <a:schemeClr val="dk1"/>
          </a:effectRef>
          <a:fontRef idx="minor">
            <a:schemeClr val="tx1"/>
          </a:fontRef>
        </p:style>
      </p:cxnSp>
      <p:sp>
        <p:nvSpPr>
          <p:cNvPr id="6" name="Slide Number Placeholder 5">
            <a:extLst>
              <a:ext uri="{FF2B5EF4-FFF2-40B4-BE49-F238E27FC236}">
                <a16:creationId xmlns:a16="http://schemas.microsoft.com/office/drawing/2014/main" id="{BFDDD8A7-4D6E-4FAA-99A9-DBDDD5CC1F84}"/>
              </a:ext>
            </a:extLst>
          </p:cNvPr>
          <p:cNvSpPr txBox="1">
            <a:spLocks/>
          </p:cNvSpPr>
          <p:nvPr userDrawn="1"/>
        </p:nvSpPr>
        <p:spPr>
          <a:xfrm>
            <a:off x="8183674" y="6263640"/>
            <a:ext cx="791094" cy="54864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350973-D3A6-4708-94A0-76C71032C261}" type="slidenum">
              <a:rPr lang="en-US" sz="1800" b="1" smtClean="0">
                <a:solidFill>
                  <a:schemeClr val="bg2">
                    <a:lumMod val="10000"/>
                  </a:schemeClr>
                </a:solidFill>
                <a:latin typeface="+mn-lt"/>
              </a:rPr>
              <a:t>‹#›</a:t>
            </a:fld>
            <a:endParaRPr lang="en-US" sz="1800" b="1" dirty="0">
              <a:solidFill>
                <a:schemeClr val="bg2">
                  <a:lumMod val="10000"/>
                </a:schemeClr>
              </a:solidFill>
              <a:latin typeface="+mn-lt"/>
            </a:endParaRPr>
          </a:p>
        </p:txBody>
      </p:sp>
    </p:spTree>
    <p:extLst>
      <p:ext uri="{BB962C8B-B14F-4D97-AF65-F5344CB8AC3E}">
        <p14:creationId xmlns:p14="http://schemas.microsoft.com/office/powerpoint/2010/main" val="146788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E3097-AC2D-4E71-B5A6-B37F847BCD7E}"/>
              </a:ext>
            </a:extLst>
          </p:cNvPr>
          <p:cNvSpPr>
            <a:spLocks noGrp="1"/>
          </p:cNvSpPr>
          <p:nvPr>
            <p:ph type="title" hasCustomPrompt="1"/>
          </p:nvPr>
        </p:nvSpPr>
        <p:spPr/>
        <p:txBody>
          <a:bodyPr>
            <a:normAutofit/>
          </a:bodyPr>
          <a:lstStyle>
            <a:lvl1pPr>
              <a:defRPr sz="3600"/>
            </a:lvl1pPr>
          </a:lstStyle>
          <a:p>
            <a:r>
              <a:rPr lang="en-US" dirty="0"/>
              <a:t>Title</a:t>
            </a:r>
          </a:p>
        </p:txBody>
      </p:sp>
      <p:sp>
        <p:nvSpPr>
          <p:cNvPr id="3" name="Content Placeholder 2">
            <a:extLst>
              <a:ext uri="{FF2B5EF4-FFF2-40B4-BE49-F238E27FC236}">
                <a16:creationId xmlns:a16="http://schemas.microsoft.com/office/drawing/2014/main" id="{14D7275A-6671-4B2A-BF8E-E0A27F323956}"/>
              </a:ext>
            </a:extLst>
          </p:cNvPr>
          <p:cNvSpPr>
            <a:spLocks noGrp="1"/>
          </p:cNvSpPr>
          <p:nvPr>
            <p:ph sz="half" idx="1" hasCustomPrompt="1"/>
          </p:nvPr>
        </p:nvSpPr>
        <p:spPr>
          <a:xfrm>
            <a:off x="365760" y="1463040"/>
            <a:ext cx="5577840" cy="4663440"/>
          </a:xfrm>
        </p:spPr>
        <p:txBody>
          <a:bodyPr/>
          <a:lstStyle>
            <a:lvl1pPr>
              <a:defRPr/>
            </a:lvl1pPr>
          </a:lstStyle>
          <a:p>
            <a:pPr lvl="0"/>
            <a:r>
              <a:rPr lang="en-US" dirty="0"/>
              <a:t>Subtitle first level</a:t>
            </a:r>
          </a:p>
          <a:p>
            <a:pPr lvl="0"/>
            <a:r>
              <a:rPr lang="en-US" dirty="0"/>
              <a:t>Second level</a:t>
            </a:r>
          </a:p>
          <a:p>
            <a:pPr lvl="1"/>
            <a:r>
              <a:rPr lang="en-US" dirty="0"/>
              <a:t>Third level</a:t>
            </a:r>
          </a:p>
          <a:p>
            <a:pPr lvl="2"/>
            <a:r>
              <a:rPr lang="en-US" dirty="0"/>
              <a:t>Fourth level</a:t>
            </a:r>
          </a:p>
          <a:p>
            <a:pPr lvl="3"/>
            <a:r>
              <a:rPr lang="en-US" dirty="0"/>
              <a:t>Fifth level</a:t>
            </a:r>
          </a:p>
        </p:txBody>
      </p:sp>
      <p:sp>
        <p:nvSpPr>
          <p:cNvPr id="4" name="Content Placeholder 3">
            <a:extLst>
              <a:ext uri="{FF2B5EF4-FFF2-40B4-BE49-F238E27FC236}">
                <a16:creationId xmlns:a16="http://schemas.microsoft.com/office/drawing/2014/main" id="{EAC32B95-ABB2-41D5-B74B-4C216A81799C}"/>
              </a:ext>
            </a:extLst>
          </p:cNvPr>
          <p:cNvSpPr>
            <a:spLocks noGrp="1"/>
          </p:cNvSpPr>
          <p:nvPr>
            <p:ph sz="half" idx="2" hasCustomPrompt="1"/>
          </p:nvPr>
        </p:nvSpPr>
        <p:spPr>
          <a:xfrm>
            <a:off x="6217920" y="1463040"/>
            <a:ext cx="5577840" cy="4663440"/>
          </a:xfrm>
        </p:spPr>
        <p:txBody>
          <a:bodyPr>
            <a:normAutofit/>
          </a:bodyPr>
          <a:lstStyle>
            <a:lvl1pPr>
              <a:defRPr sz="1800">
                <a:solidFill>
                  <a:schemeClr val="bg2">
                    <a:lumMod val="10000"/>
                  </a:schemeClr>
                </a:solidFill>
              </a:defRPr>
            </a:lvl1pPr>
            <a:lvl2pPr>
              <a:defRPr sz="1800">
                <a:solidFill>
                  <a:schemeClr val="bg2">
                    <a:lumMod val="10000"/>
                  </a:schemeClr>
                </a:solidFill>
              </a:defRPr>
            </a:lvl2pPr>
            <a:lvl3pPr>
              <a:defRPr sz="1800">
                <a:solidFill>
                  <a:schemeClr val="bg2">
                    <a:lumMod val="10000"/>
                  </a:schemeClr>
                </a:solidFill>
              </a:defRPr>
            </a:lvl3pPr>
            <a:lvl4pPr>
              <a:defRPr sz="1800">
                <a:solidFill>
                  <a:schemeClr val="bg2">
                    <a:lumMod val="10000"/>
                  </a:schemeClr>
                </a:solidFill>
              </a:defRPr>
            </a:lvl4pPr>
            <a:lvl5pPr>
              <a:defRPr sz="1800">
                <a:solidFill>
                  <a:schemeClr val="bg2">
                    <a:lumMod val="10000"/>
                  </a:schemeClr>
                </a:solidFill>
              </a:defRPr>
            </a:lvl5pPr>
          </a:lstStyle>
          <a:p>
            <a:pPr lvl="0"/>
            <a:r>
              <a:rPr lang="en-US" dirty="0"/>
              <a:t>Subtitle 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B62461AC-FD5B-4D01-A0DC-039CFC4EF509}"/>
              </a:ext>
            </a:extLst>
          </p:cNvPr>
          <p:cNvCxnSpPr/>
          <p:nvPr userDrawn="1"/>
        </p:nvCxnSpPr>
        <p:spPr>
          <a:xfrm>
            <a:off x="365760" y="1280160"/>
            <a:ext cx="11430000" cy="0"/>
          </a:xfrm>
          <a:prstGeom prst="line">
            <a:avLst/>
          </a:prstGeom>
          <a:ln>
            <a:solidFill>
              <a:schemeClr val="bg2">
                <a:lumMod val="10000"/>
              </a:schemeClr>
            </a:solidFill>
          </a:ln>
        </p:spPr>
        <p:style>
          <a:lnRef idx="1">
            <a:schemeClr val="dk1"/>
          </a:lnRef>
          <a:fillRef idx="0">
            <a:schemeClr val="dk1"/>
          </a:fillRef>
          <a:effectRef idx="0">
            <a:schemeClr val="dk1"/>
          </a:effectRef>
          <a:fontRef idx="minor">
            <a:schemeClr val="tx1"/>
          </a:fontRef>
        </p:style>
      </p:cxnSp>
      <p:sp>
        <p:nvSpPr>
          <p:cNvPr id="6" name="Slide Number Placeholder 5">
            <a:extLst>
              <a:ext uri="{FF2B5EF4-FFF2-40B4-BE49-F238E27FC236}">
                <a16:creationId xmlns:a16="http://schemas.microsoft.com/office/drawing/2014/main" id="{BFDDD8A7-4D6E-4FAA-99A9-DBDDD5CC1F84}"/>
              </a:ext>
            </a:extLst>
          </p:cNvPr>
          <p:cNvSpPr txBox="1">
            <a:spLocks/>
          </p:cNvSpPr>
          <p:nvPr userDrawn="1"/>
        </p:nvSpPr>
        <p:spPr>
          <a:xfrm>
            <a:off x="8183674" y="6263640"/>
            <a:ext cx="791094" cy="54864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350973-D3A6-4708-94A0-76C71032C261}" type="slidenum">
              <a:rPr lang="en-US" sz="1800" b="1" smtClean="0">
                <a:solidFill>
                  <a:schemeClr val="bg2">
                    <a:lumMod val="10000"/>
                  </a:schemeClr>
                </a:solidFill>
                <a:latin typeface="+mn-lt"/>
              </a:rPr>
              <a:t>‹#›</a:t>
            </a:fld>
            <a:endParaRPr lang="en-US" sz="1800" b="1" dirty="0">
              <a:solidFill>
                <a:schemeClr val="bg2">
                  <a:lumMod val="10000"/>
                </a:schemeClr>
              </a:solidFill>
              <a:latin typeface="+mn-lt"/>
            </a:endParaRPr>
          </a:p>
        </p:txBody>
      </p:sp>
    </p:spTree>
    <p:extLst>
      <p:ext uri="{BB962C8B-B14F-4D97-AF65-F5344CB8AC3E}">
        <p14:creationId xmlns:p14="http://schemas.microsoft.com/office/powerpoint/2010/main" val="1817593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E3097-AC2D-4E71-B5A6-B37F847BCD7E}"/>
              </a:ext>
            </a:extLst>
          </p:cNvPr>
          <p:cNvSpPr>
            <a:spLocks noGrp="1"/>
          </p:cNvSpPr>
          <p:nvPr>
            <p:ph type="title" hasCustomPrompt="1"/>
          </p:nvPr>
        </p:nvSpPr>
        <p:spPr/>
        <p:txBody>
          <a:bodyPr>
            <a:normAutofit/>
          </a:bodyPr>
          <a:lstStyle>
            <a:lvl1pPr>
              <a:defRPr sz="3600"/>
            </a:lvl1pPr>
          </a:lstStyle>
          <a:p>
            <a:r>
              <a:rPr lang="en-US" dirty="0"/>
              <a:t>Title</a:t>
            </a:r>
          </a:p>
        </p:txBody>
      </p:sp>
      <p:sp>
        <p:nvSpPr>
          <p:cNvPr id="3" name="Content Placeholder 2">
            <a:extLst>
              <a:ext uri="{FF2B5EF4-FFF2-40B4-BE49-F238E27FC236}">
                <a16:creationId xmlns:a16="http://schemas.microsoft.com/office/drawing/2014/main" id="{14D7275A-6671-4B2A-BF8E-E0A27F323956}"/>
              </a:ext>
            </a:extLst>
          </p:cNvPr>
          <p:cNvSpPr>
            <a:spLocks noGrp="1"/>
          </p:cNvSpPr>
          <p:nvPr>
            <p:ph sz="half" idx="1" hasCustomPrompt="1"/>
          </p:nvPr>
        </p:nvSpPr>
        <p:spPr>
          <a:xfrm>
            <a:off x="365760" y="1463040"/>
            <a:ext cx="4754880" cy="4663440"/>
          </a:xfrm>
        </p:spPr>
        <p:txBody>
          <a:bodyPr/>
          <a:lstStyle>
            <a:lvl1pPr>
              <a:defRPr/>
            </a:lvl1pPr>
          </a:lstStyle>
          <a:p>
            <a:pPr lvl="0"/>
            <a:r>
              <a:rPr lang="en-US" dirty="0"/>
              <a:t>Subtitle first level</a:t>
            </a:r>
          </a:p>
          <a:p>
            <a:pPr lvl="0"/>
            <a:r>
              <a:rPr lang="en-US" dirty="0"/>
              <a:t>Second level</a:t>
            </a:r>
          </a:p>
          <a:p>
            <a:pPr lvl="1"/>
            <a:r>
              <a:rPr lang="en-US" dirty="0"/>
              <a:t>Third level</a:t>
            </a:r>
          </a:p>
          <a:p>
            <a:pPr lvl="2"/>
            <a:r>
              <a:rPr lang="en-US" dirty="0"/>
              <a:t>Fourth level</a:t>
            </a:r>
          </a:p>
          <a:p>
            <a:pPr lvl="3"/>
            <a:r>
              <a:rPr lang="en-US" dirty="0"/>
              <a:t>Fifth level</a:t>
            </a:r>
          </a:p>
        </p:txBody>
      </p:sp>
      <p:cxnSp>
        <p:nvCxnSpPr>
          <p:cNvPr id="5" name="Straight Connector 4">
            <a:extLst>
              <a:ext uri="{FF2B5EF4-FFF2-40B4-BE49-F238E27FC236}">
                <a16:creationId xmlns:a16="http://schemas.microsoft.com/office/drawing/2014/main" id="{B62461AC-FD5B-4D01-A0DC-039CFC4EF509}"/>
              </a:ext>
            </a:extLst>
          </p:cNvPr>
          <p:cNvCxnSpPr/>
          <p:nvPr userDrawn="1"/>
        </p:nvCxnSpPr>
        <p:spPr>
          <a:xfrm>
            <a:off x="365760" y="1280160"/>
            <a:ext cx="11430000" cy="0"/>
          </a:xfrm>
          <a:prstGeom prst="line">
            <a:avLst/>
          </a:prstGeom>
          <a:ln>
            <a:solidFill>
              <a:schemeClr val="bg2">
                <a:lumMod val="10000"/>
              </a:schemeClr>
            </a:solidFill>
          </a:ln>
        </p:spPr>
        <p:style>
          <a:lnRef idx="1">
            <a:schemeClr val="dk1"/>
          </a:lnRef>
          <a:fillRef idx="0">
            <a:schemeClr val="dk1"/>
          </a:fillRef>
          <a:effectRef idx="0">
            <a:schemeClr val="dk1"/>
          </a:effectRef>
          <a:fontRef idx="minor">
            <a:schemeClr val="tx1"/>
          </a:fontRef>
        </p:style>
      </p:cxnSp>
      <p:sp>
        <p:nvSpPr>
          <p:cNvPr id="6" name="Slide Number Placeholder 5">
            <a:extLst>
              <a:ext uri="{FF2B5EF4-FFF2-40B4-BE49-F238E27FC236}">
                <a16:creationId xmlns:a16="http://schemas.microsoft.com/office/drawing/2014/main" id="{BFDDD8A7-4D6E-4FAA-99A9-DBDDD5CC1F84}"/>
              </a:ext>
            </a:extLst>
          </p:cNvPr>
          <p:cNvSpPr txBox="1">
            <a:spLocks/>
          </p:cNvSpPr>
          <p:nvPr userDrawn="1"/>
        </p:nvSpPr>
        <p:spPr>
          <a:xfrm>
            <a:off x="8183674" y="6263640"/>
            <a:ext cx="791094" cy="54864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350973-D3A6-4708-94A0-76C71032C261}" type="slidenum">
              <a:rPr lang="en-US" sz="1800" b="1" smtClean="0">
                <a:solidFill>
                  <a:schemeClr val="bg2">
                    <a:lumMod val="10000"/>
                  </a:schemeClr>
                </a:solidFill>
                <a:latin typeface="+mn-lt"/>
              </a:rPr>
              <a:t>‹#›</a:t>
            </a:fld>
            <a:endParaRPr lang="en-US" sz="1800" b="1" dirty="0">
              <a:solidFill>
                <a:schemeClr val="bg2">
                  <a:lumMod val="10000"/>
                </a:schemeClr>
              </a:solidFill>
              <a:latin typeface="+mn-lt"/>
            </a:endParaRPr>
          </a:p>
        </p:txBody>
      </p:sp>
    </p:spTree>
    <p:extLst>
      <p:ext uri="{BB962C8B-B14F-4D97-AF65-F5344CB8AC3E}">
        <p14:creationId xmlns:p14="http://schemas.microsoft.com/office/powerpoint/2010/main" val="329580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2F0A6-C5A2-443E-8D49-43D6387DC9EC}"/>
              </a:ext>
            </a:extLst>
          </p:cNvPr>
          <p:cNvSpPr>
            <a:spLocks noGrp="1"/>
          </p:cNvSpPr>
          <p:nvPr>
            <p:ph type="title" hasCustomPrompt="1"/>
          </p:nvPr>
        </p:nvSpPr>
        <p:spPr/>
        <p:txBody>
          <a:bodyPr/>
          <a:lstStyle/>
          <a:p>
            <a:r>
              <a:rPr lang="en-US" dirty="0"/>
              <a:t>Title</a:t>
            </a:r>
          </a:p>
        </p:txBody>
      </p:sp>
      <p:cxnSp>
        <p:nvCxnSpPr>
          <p:cNvPr id="3" name="Straight Connector 2">
            <a:extLst>
              <a:ext uri="{FF2B5EF4-FFF2-40B4-BE49-F238E27FC236}">
                <a16:creationId xmlns:a16="http://schemas.microsoft.com/office/drawing/2014/main" id="{88739ADB-6876-4867-94B7-8DDB605A2B5E}"/>
              </a:ext>
            </a:extLst>
          </p:cNvPr>
          <p:cNvCxnSpPr/>
          <p:nvPr userDrawn="1"/>
        </p:nvCxnSpPr>
        <p:spPr>
          <a:xfrm>
            <a:off x="365760" y="1280160"/>
            <a:ext cx="11430000" cy="0"/>
          </a:xfrm>
          <a:prstGeom prst="line">
            <a:avLst/>
          </a:prstGeom>
          <a:ln>
            <a:solidFill>
              <a:schemeClr val="bg2">
                <a:lumMod val="10000"/>
              </a:schemeClr>
            </a:solidFill>
          </a:ln>
        </p:spPr>
        <p:style>
          <a:lnRef idx="1">
            <a:schemeClr val="dk1"/>
          </a:lnRef>
          <a:fillRef idx="0">
            <a:schemeClr val="dk1"/>
          </a:fillRef>
          <a:effectRef idx="0">
            <a:schemeClr val="dk1"/>
          </a:effectRef>
          <a:fontRef idx="minor">
            <a:schemeClr val="tx1"/>
          </a:fontRef>
        </p:style>
      </p:cxnSp>
      <p:sp>
        <p:nvSpPr>
          <p:cNvPr id="4" name="Slide Number Placeholder 5">
            <a:extLst>
              <a:ext uri="{FF2B5EF4-FFF2-40B4-BE49-F238E27FC236}">
                <a16:creationId xmlns:a16="http://schemas.microsoft.com/office/drawing/2014/main" id="{AFF50F50-F8B4-4AE1-8449-AD5B22B343DF}"/>
              </a:ext>
            </a:extLst>
          </p:cNvPr>
          <p:cNvSpPr txBox="1">
            <a:spLocks/>
          </p:cNvSpPr>
          <p:nvPr userDrawn="1"/>
        </p:nvSpPr>
        <p:spPr>
          <a:xfrm>
            <a:off x="8183674" y="6263640"/>
            <a:ext cx="791094" cy="54864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350973-D3A6-4708-94A0-76C71032C261}" type="slidenum">
              <a:rPr lang="en-US" sz="1800" b="1" smtClean="0">
                <a:solidFill>
                  <a:schemeClr val="bg2">
                    <a:lumMod val="10000"/>
                  </a:schemeClr>
                </a:solidFill>
                <a:latin typeface="+mn-lt"/>
              </a:rPr>
              <a:t>‹#›</a:t>
            </a:fld>
            <a:endParaRPr lang="en-US" sz="1800" b="1" dirty="0">
              <a:solidFill>
                <a:schemeClr val="bg2">
                  <a:lumMod val="10000"/>
                </a:schemeClr>
              </a:solidFill>
              <a:latin typeface="+mn-lt"/>
            </a:endParaRPr>
          </a:p>
        </p:txBody>
      </p:sp>
    </p:spTree>
    <p:extLst>
      <p:ext uri="{BB962C8B-B14F-4D97-AF65-F5344CB8AC3E}">
        <p14:creationId xmlns:p14="http://schemas.microsoft.com/office/powerpoint/2010/main" val="157081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2F0A6-C5A2-443E-8D49-43D6387DC9EC}"/>
              </a:ext>
            </a:extLst>
          </p:cNvPr>
          <p:cNvSpPr>
            <a:spLocks noGrp="1"/>
          </p:cNvSpPr>
          <p:nvPr>
            <p:ph type="title" hasCustomPrompt="1"/>
          </p:nvPr>
        </p:nvSpPr>
        <p:spPr/>
        <p:txBody>
          <a:bodyPr/>
          <a:lstStyle/>
          <a:p>
            <a:r>
              <a:rPr lang="en-US" dirty="0"/>
              <a:t>Title</a:t>
            </a:r>
          </a:p>
        </p:txBody>
      </p:sp>
      <p:cxnSp>
        <p:nvCxnSpPr>
          <p:cNvPr id="3" name="Straight Connector 2">
            <a:extLst>
              <a:ext uri="{FF2B5EF4-FFF2-40B4-BE49-F238E27FC236}">
                <a16:creationId xmlns:a16="http://schemas.microsoft.com/office/drawing/2014/main" id="{080FDE3B-5AFF-4F44-B840-485C262CE050}"/>
              </a:ext>
            </a:extLst>
          </p:cNvPr>
          <p:cNvCxnSpPr/>
          <p:nvPr userDrawn="1"/>
        </p:nvCxnSpPr>
        <p:spPr>
          <a:xfrm>
            <a:off x="365760" y="1280160"/>
            <a:ext cx="11430000" cy="0"/>
          </a:xfrm>
          <a:prstGeom prst="line">
            <a:avLst/>
          </a:prstGeom>
          <a:ln>
            <a:solidFill>
              <a:schemeClr val="bg2">
                <a:lumMod val="1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152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hape 98">
            <a:extLst>
              <a:ext uri="{FF2B5EF4-FFF2-40B4-BE49-F238E27FC236}">
                <a16:creationId xmlns:a16="http://schemas.microsoft.com/office/drawing/2014/main" id="{6301E5A9-264C-4A8D-9812-87FFC06AE62B}"/>
              </a:ext>
            </a:extLst>
          </p:cNvPr>
          <p:cNvSpPr/>
          <p:nvPr userDrawn="1"/>
        </p:nvSpPr>
        <p:spPr>
          <a:xfrm>
            <a:off x="0" y="6217920"/>
            <a:ext cx="12188952" cy="640080"/>
          </a:xfrm>
          <a:prstGeom prst="rect">
            <a:avLst/>
          </a:prstGeom>
          <a:solidFill>
            <a:srgbClr val="7EA9CA"/>
          </a:solidFill>
          <a:ln w="12700" cap="flat" cmpd="sng">
            <a:solidFill>
              <a:srgbClr val="7EA9CA"/>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1" dirty="0">
              <a:solidFill>
                <a:schemeClr val="lt1"/>
              </a:solidFill>
              <a:latin typeface="Calibri"/>
              <a:ea typeface="Calibri"/>
              <a:cs typeface="Calibri"/>
              <a:sym typeface="Calibri"/>
            </a:endParaRPr>
          </a:p>
        </p:txBody>
      </p:sp>
      <p:sp>
        <p:nvSpPr>
          <p:cNvPr id="10" name="Footer Placeholder 4">
            <a:extLst>
              <a:ext uri="{FF2B5EF4-FFF2-40B4-BE49-F238E27FC236}">
                <a16:creationId xmlns:a16="http://schemas.microsoft.com/office/drawing/2014/main" id="{06CE33BE-5965-4385-A50F-EE3044A3C612}"/>
              </a:ext>
            </a:extLst>
          </p:cNvPr>
          <p:cNvSpPr txBox="1">
            <a:spLocks/>
          </p:cNvSpPr>
          <p:nvPr userDrawn="1"/>
        </p:nvSpPr>
        <p:spPr>
          <a:xfrm>
            <a:off x="1737360" y="6263640"/>
            <a:ext cx="5698168" cy="54864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chemeClr val="bg2">
                    <a:lumMod val="10000"/>
                  </a:schemeClr>
                </a:solidFill>
                <a:latin typeface="+mj-lt"/>
              </a:rPr>
              <a:t>OFFICE OF ECONOMIC AND REVENUE FORECASTS</a:t>
            </a:r>
          </a:p>
        </p:txBody>
      </p:sp>
      <p:sp>
        <p:nvSpPr>
          <p:cNvPr id="9" name="Date Placeholder 3">
            <a:extLst>
              <a:ext uri="{FF2B5EF4-FFF2-40B4-BE49-F238E27FC236}">
                <a16:creationId xmlns:a16="http://schemas.microsoft.com/office/drawing/2014/main" id="{D953AB7E-1A09-40B8-82F4-7132969F5B99}"/>
              </a:ext>
            </a:extLst>
          </p:cNvPr>
          <p:cNvSpPr txBox="1">
            <a:spLocks/>
          </p:cNvSpPr>
          <p:nvPr userDrawn="1"/>
        </p:nvSpPr>
        <p:spPr>
          <a:xfrm>
            <a:off x="365760" y="6263640"/>
            <a:ext cx="1524001" cy="54864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chemeClr val="bg2">
                    <a:lumMod val="10000"/>
                  </a:schemeClr>
                </a:solidFill>
                <a:latin typeface="+mj-lt"/>
              </a:rPr>
              <a:t>2022/07/21</a:t>
            </a:r>
          </a:p>
        </p:txBody>
      </p:sp>
      <p:sp>
        <p:nvSpPr>
          <p:cNvPr id="2" name="Title Placeholder 1">
            <a:extLst>
              <a:ext uri="{FF2B5EF4-FFF2-40B4-BE49-F238E27FC236}">
                <a16:creationId xmlns:a16="http://schemas.microsoft.com/office/drawing/2014/main" id="{45D674A9-8420-4BC9-958B-60904E1FD9BE}"/>
              </a:ext>
            </a:extLst>
          </p:cNvPr>
          <p:cNvSpPr>
            <a:spLocks noGrp="1"/>
          </p:cNvSpPr>
          <p:nvPr>
            <p:ph type="title"/>
          </p:nvPr>
        </p:nvSpPr>
        <p:spPr>
          <a:xfrm>
            <a:off x="365760" y="365126"/>
            <a:ext cx="11430000" cy="914400"/>
          </a:xfrm>
          <a:prstGeom prst="rect">
            <a:avLst/>
          </a:prstGeom>
        </p:spPr>
        <p:txBody>
          <a:bodyPr vert="horz" lIns="91440" tIns="45720" rIns="91440" bIns="45720" rtlCol="0" anchor="ctr">
            <a:normAutofit/>
          </a:bodyPr>
          <a:lstStyle/>
          <a:p>
            <a:r>
              <a:rPr lang="en-US" dirty="0"/>
              <a:t>Title</a:t>
            </a:r>
          </a:p>
        </p:txBody>
      </p:sp>
      <p:sp>
        <p:nvSpPr>
          <p:cNvPr id="3" name="Text Placeholder 2">
            <a:extLst>
              <a:ext uri="{FF2B5EF4-FFF2-40B4-BE49-F238E27FC236}">
                <a16:creationId xmlns:a16="http://schemas.microsoft.com/office/drawing/2014/main" id="{3DCE9525-7613-44D5-9D3B-D9B1A513A491}"/>
              </a:ext>
            </a:extLst>
          </p:cNvPr>
          <p:cNvSpPr>
            <a:spLocks noGrp="1"/>
          </p:cNvSpPr>
          <p:nvPr>
            <p:ph type="body" idx="1"/>
          </p:nvPr>
        </p:nvSpPr>
        <p:spPr>
          <a:xfrm>
            <a:off x="365760" y="1463040"/>
            <a:ext cx="11430000" cy="4663440"/>
          </a:xfrm>
          <a:prstGeom prst="rect">
            <a:avLst/>
          </a:prstGeom>
        </p:spPr>
        <p:txBody>
          <a:bodyPr vert="horz" lIns="91440" tIns="45720" rIns="91440" bIns="45720" rtlCol="0">
            <a:normAutofit/>
          </a:bodyPr>
          <a:lstStyle/>
          <a:p>
            <a:pPr lvl="0"/>
            <a:r>
              <a:rPr lang="en-US" dirty="0"/>
              <a:t>Subtitle first level</a:t>
            </a:r>
          </a:p>
          <a:p>
            <a:pPr lvl="0"/>
            <a:r>
              <a:rPr lang="en-US" dirty="0"/>
              <a:t>Second level</a:t>
            </a:r>
          </a:p>
          <a:p>
            <a:pPr lvl="1"/>
            <a:r>
              <a:rPr lang="en-US" dirty="0"/>
              <a:t>Third level</a:t>
            </a:r>
          </a:p>
          <a:p>
            <a:pPr lvl="2"/>
            <a:r>
              <a:rPr lang="en-US" dirty="0"/>
              <a:t>Fourth level</a:t>
            </a:r>
          </a:p>
          <a:p>
            <a:pPr lvl="3"/>
            <a:r>
              <a:rPr lang="en-US" dirty="0"/>
              <a:t>Fifth level</a:t>
            </a:r>
          </a:p>
        </p:txBody>
      </p:sp>
      <p:pic>
        <p:nvPicPr>
          <p:cNvPr id="18" name="Picture 17">
            <a:extLst>
              <a:ext uri="{FF2B5EF4-FFF2-40B4-BE49-F238E27FC236}">
                <a16:creationId xmlns:a16="http://schemas.microsoft.com/office/drawing/2014/main" id="{A5FCFF78-7192-4000-BCC1-3C88323B48A0}"/>
              </a:ext>
            </a:extLst>
          </p:cNvPr>
          <p:cNvPicPr>
            <a:picLocks noChangeAspect="1"/>
          </p:cNvPicPr>
          <p:nvPr userDrawn="1"/>
        </p:nvPicPr>
        <p:blipFill rotWithShape="1">
          <a:blip r:embed="rId12">
            <a:extLst>
              <a:ext uri="{28A0092B-C50C-407E-A947-70E740481C1C}">
                <a14:useLocalDpi xmlns:a14="http://schemas.microsoft.com/office/drawing/2010/main" val="0"/>
              </a:ext>
            </a:extLst>
          </a:blip>
          <a:srcRect l="-2943" t="19193" r="2943" b="21198"/>
          <a:stretch/>
        </p:blipFill>
        <p:spPr>
          <a:xfrm>
            <a:off x="9127167" y="6262872"/>
            <a:ext cx="2704158" cy="502920"/>
          </a:xfrm>
          <a:prstGeom prst="rect">
            <a:avLst/>
          </a:prstGeom>
        </p:spPr>
      </p:pic>
    </p:spTree>
    <p:extLst>
      <p:ext uri="{BB962C8B-B14F-4D97-AF65-F5344CB8AC3E}">
        <p14:creationId xmlns:p14="http://schemas.microsoft.com/office/powerpoint/2010/main" val="309054772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21" r:id="rId5"/>
    <p:sldLayoutId id="2147483720" r:id="rId6"/>
    <p:sldLayoutId id="2147483714" r:id="rId7"/>
    <p:sldLayoutId id="2147483715" r:id="rId8"/>
    <p:sldLayoutId id="2147483719" r:id="rId9"/>
    <p:sldLayoutId id="2147483718" r:id="rId10"/>
  </p:sldLayoutIdLst>
  <p:hf sldNum="0" hdr="0" ftr="0"/>
  <p:txStyles>
    <p:titleStyle>
      <a:lvl1pPr algn="l" defTabSz="914400" rtl="0" eaLnBrk="1" latinLnBrk="0" hangingPunct="1">
        <a:lnSpc>
          <a:spcPct val="90000"/>
        </a:lnSpc>
        <a:spcBef>
          <a:spcPct val="0"/>
        </a:spcBef>
        <a:buNone/>
        <a:defRPr sz="3600" b="0" kern="1200">
          <a:solidFill>
            <a:schemeClr val="bg2">
              <a:lumMod val="1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900" kern="1200">
          <a:solidFill>
            <a:schemeClr val="bg2">
              <a:lumMod val="1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900" kern="1200">
          <a:solidFill>
            <a:schemeClr val="bg2">
              <a:lumMod val="1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900" kern="1200">
          <a:solidFill>
            <a:schemeClr val="bg2">
              <a:lumMod val="1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bg2">
              <a:lumMod val="1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src.org/covered-employment-estimat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wsj.com/articles/diverging-jobs-data-raise-questions-about-labor-market-health-1165813660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sd.wa.gov/labormarketinfo/labor-force" TargetMode="External"/><Relationship Id="rId2" Type="http://schemas.openxmlformats.org/officeDocument/2006/relationships/hyperlink" Target="https://esd.wa.gov/labormarketinfo/employment-estimat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sd.wa.gov/labormarketinfo/covered-employme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sd.wa.gov/labormarketinfo/employment-estimat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B5BF-7B1D-4C2F-8DCE-3B48B409DB54}"/>
              </a:ext>
            </a:extLst>
          </p:cNvPr>
          <p:cNvSpPr>
            <a:spLocks noGrp="1"/>
          </p:cNvSpPr>
          <p:nvPr>
            <p:ph type="ctrTitle" hasCustomPrompt="1"/>
          </p:nvPr>
        </p:nvSpPr>
        <p:spPr>
          <a:xfrm>
            <a:off x="6400799" y="270589"/>
            <a:ext cx="4937760" cy="3158412"/>
          </a:xfrm>
        </p:spPr>
        <p:txBody>
          <a:bodyPr/>
          <a:lstStyle/>
          <a:p>
            <a:pPr marL="0" lvl="0" indent="0">
              <a:buNone/>
            </a:pPr>
            <a:r>
              <a:t>Employment data from BLS, ESD, PSRC</a:t>
            </a:r>
          </a:p>
        </p:txBody>
      </p:sp>
      <p:sp>
        <p:nvSpPr>
          <p:cNvPr id="3" name="Subtitle 2">
            <a:extLst>
              <a:ext uri="{FF2B5EF4-FFF2-40B4-BE49-F238E27FC236}">
                <a16:creationId xmlns:a16="http://schemas.microsoft.com/office/drawing/2014/main" id="{E29B9B91-2B82-4546-B83D-1C806B64C22A}"/>
              </a:ext>
            </a:extLst>
          </p:cNvPr>
          <p:cNvSpPr>
            <a:spLocks noGrp="1"/>
          </p:cNvSpPr>
          <p:nvPr>
            <p:ph type="subTitle" idx="1" hasCustomPrompt="1"/>
          </p:nvPr>
        </p:nvSpPr>
        <p:spPr>
          <a:xfrm>
            <a:off x="6400800" y="3602039"/>
            <a:ext cx="4937760" cy="671382"/>
          </a:xfrm>
        </p:spPr>
        <p:txBody>
          <a:bodyPr/>
          <a:lstStyle/>
          <a:p>
            <a:pPr marL="0" lvl="0" indent="0">
              <a:buNone/>
            </a:pPr>
            <a:br/>
            <a:br/>
            <a:endParaRPr/>
          </a:p>
        </p:txBody>
      </p:sp>
      <p:sp>
        <p:nvSpPr>
          <p:cNvPr id="4" name=" 3"/>
          <p:cNvSpPr/>
          <p:nvPr/>
        </p:nvSpPr>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6640-AAF9-498F-A6FD-C91E4B710D3D}"/>
              </a:ext>
            </a:extLst>
          </p:cNvPr>
          <p:cNvSpPr>
            <a:spLocks noGrp="1"/>
          </p:cNvSpPr>
          <p:nvPr>
            <p:ph type="title" hasCustomPrompt="1"/>
          </p:nvPr>
        </p:nvSpPr>
        <p:spPr/>
        <p:txBody>
          <a:bodyPr/>
          <a:lstStyle/>
          <a:p>
            <a:pPr marL="0" lvl="0" indent="0">
              <a:buNone/>
            </a:pPr>
            <a:r>
              <a:t>PSRC covered employment data based on ESD QCEW</a:t>
            </a:r>
          </a:p>
        </p:txBody>
      </p:sp>
      <p:sp>
        <p:nvSpPr>
          <p:cNvPr id="3" name="Content Placeholder 2">
            <a:extLst>
              <a:ext uri="{FF2B5EF4-FFF2-40B4-BE49-F238E27FC236}">
                <a16:creationId xmlns:a16="http://schemas.microsoft.com/office/drawing/2014/main" id="{7DD26F17-7903-4D43-813F-6A908669D64E}"/>
              </a:ext>
            </a:extLst>
          </p:cNvPr>
          <p:cNvSpPr>
            <a:spLocks noGrp="1"/>
          </p:cNvSpPr>
          <p:nvPr>
            <p:ph idx="1" hasCustomPrompt="1"/>
          </p:nvPr>
        </p:nvSpPr>
        <p:spPr/>
        <p:txBody>
          <a:bodyPr/>
          <a:lstStyle/>
          <a:p>
            <a:pPr lvl="0"/>
            <a:r>
              <a:t>Puget Sound Regional Council (PSRC) covered employment by city is constructed using QCEW data from ESD</a:t>
            </a:r>
          </a:p>
          <a:p>
            <a:pPr lvl="0"/>
            <a:r>
              <a:t>Data is released in July for March of the previous year</a:t>
            </a:r>
          </a:p>
          <a:p>
            <a:pPr lvl="0"/>
            <a:r>
              <a:t>March is used as a representative month when seasonal fluctuations are minimized</a:t>
            </a:r>
          </a:p>
          <a:p>
            <a:pPr lvl="0"/>
            <a:r>
              <a:t>PSRC assigns geographic location to the records based on site address</a:t>
            </a:r>
          </a:p>
          <a:p>
            <a:pPr lvl="0"/>
            <a:r>
              <a:t>PSRC supplements ESD data using a survey of public sector employers, Boeing, Microsoft, to disaggregate headquarters employment to actual multiple workplaces</a:t>
            </a:r>
          </a:p>
          <a:p>
            <a:pPr lvl="0"/>
            <a:r>
              <a:t>Estimates are proportionally adjusted to match ESD estimates for March at the county and major sector level, to compensate for records that were removed from the ESD data because they could not be precisely sited</a:t>
            </a:r>
          </a:p>
          <a:p>
            <a:pPr lvl="0"/>
            <a:r>
              <a:t>Private sector jobs are categorized by NAICS; public sector jobs are categorized separately as “Education” (public schools and colleges) or “Government” (all else)</a:t>
            </a:r>
          </a:p>
          <a:p>
            <a:pPr lvl="0"/>
            <a:r>
              <a:t>Where aggregate employment values represent fewer than three reporting firms, or when a single employer accounts for more than 80% of jobs, the value is withheld</a:t>
            </a:r>
          </a:p>
          <a:p>
            <a:pPr lvl="0"/>
            <a:r>
              <a:t>Data: </a:t>
            </a:r>
            <a:r>
              <a:rPr>
                <a:hlinkClick r:id="rId2"/>
              </a:rPr>
              <a:t>https://psrc.org/covered-employment-estimates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6640-AAF9-498F-A6FD-C91E4B710D3D}"/>
              </a:ext>
            </a:extLst>
          </p:cNvPr>
          <p:cNvSpPr>
            <a:spLocks noGrp="1"/>
          </p:cNvSpPr>
          <p:nvPr>
            <p:ph type="title" hasCustomPrompt="1"/>
          </p:nvPr>
        </p:nvSpPr>
        <p:spPr/>
        <p:txBody>
          <a:bodyPr/>
          <a:lstStyle/>
          <a:p>
            <a:pPr marL="0" lvl="0" indent="0">
              <a:buNone/>
            </a:pPr>
            <a:r>
              <a:t>PSRC covered employment data based on ESD QCEW</a:t>
            </a:r>
          </a:p>
        </p:txBody>
      </p:sp>
      <p:grpSp>
        <p:nvGrpSpPr>
          <p:cNvPr id="3" name="grp2"/>
          <p:cNvGrpSpPr/>
          <p:nvPr/>
        </p:nvGrpSpPr>
        <p:grpSpPr>
          <a:xfrm>
            <a:off x="384048" y="1463040"/>
            <a:ext cx="11430000" cy="4572000"/>
            <a:chOff x="384048" y="1463040"/>
            <a:chExt cx="11430000" cy="4572000"/>
          </a:xfrm>
        </p:grpSpPr>
        <p:sp>
          <p:nvSpPr>
            <p:cNvPr id="4" name="rc4"/>
            <p:cNvSpPr/>
            <p:nvPr/>
          </p:nvSpPr>
          <p:spPr>
            <a:xfrm>
              <a:off x="384048" y="1463040"/>
              <a:ext cx="11430000" cy="4572000"/>
            </a:xfrm>
            <a:prstGeom prst="rect">
              <a:avLst/>
            </a:prstGeom>
            <a:solidFill>
              <a:srgbClr val="FFFFFF">
                <a:alpha val="100000"/>
              </a:srgbClr>
            </a:solidFill>
            <a:ln w="9525" cap="rnd">
              <a:solidFill>
                <a:srgbClr val="FFFFFF">
                  <a:alpha val="100000"/>
                </a:srgbClr>
              </a:solidFill>
              <a:prstDash val="solid"/>
              <a:round/>
            </a:ln>
          </p:spPr>
          <p:txBody>
            <a:bodyPr/>
            <a:lstStyle/>
            <a:p>
              <a:endParaRPr/>
            </a:p>
          </p:txBody>
        </p:sp>
        <p:sp>
          <p:nvSpPr>
            <p:cNvPr id="5" name="pl5"/>
            <p:cNvSpPr/>
            <p:nvPr/>
          </p:nvSpPr>
          <p:spPr>
            <a:xfrm>
              <a:off x="890472" y="5193361"/>
              <a:ext cx="5366893" cy="0"/>
            </a:xfrm>
            <a:custGeom>
              <a:avLst/>
              <a:gdLst/>
              <a:ahLst/>
              <a:cxnLst/>
              <a:rect l="0" t="0" r="0" b="0"/>
              <a:pathLst>
                <a:path w="5366893">
                  <a:moveTo>
                    <a:pt x="0" y="0"/>
                  </a:moveTo>
                  <a:lnTo>
                    <a:pt x="5366893" y="0"/>
                  </a:lnTo>
                  <a:lnTo>
                    <a:pt x="5366893" y="0"/>
                  </a:lnTo>
                </a:path>
              </a:pathLst>
            </a:custGeom>
            <a:ln w="9239" cap="flat">
              <a:solidFill>
                <a:srgbClr val="F2F2F2">
                  <a:alpha val="100000"/>
                </a:srgbClr>
              </a:solidFill>
              <a:prstDash val="solid"/>
              <a:round/>
            </a:ln>
          </p:spPr>
          <p:txBody>
            <a:bodyPr/>
            <a:lstStyle/>
            <a:p>
              <a:endParaRPr/>
            </a:p>
          </p:txBody>
        </p:sp>
        <p:sp>
          <p:nvSpPr>
            <p:cNvPr id="6" name="pl6"/>
            <p:cNvSpPr/>
            <p:nvPr/>
          </p:nvSpPr>
          <p:spPr>
            <a:xfrm>
              <a:off x="890472" y="4433390"/>
              <a:ext cx="5366893" cy="0"/>
            </a:xfrm>
            <a:custGeom>
              <a:avLst/>
              <a:gdLst/>
              <a:ahLst/>
              <a:cxnLst/>
              <a:rect l="0" t="0" r="0" b="0"/>
              <a:pathLst>
                <a:path w="5366893">
                  <a:moveTo>
                    <a:pt x="0" y="0"/>
                  </a:moveTo>
                  <a:lnTo>
                    <a:pt x="5366893" y="0"/>
                  </a:lnTo>
                  <a:lnTo>
                    <a:pt x="5366893" y="0"/>
                  </a:lnTo>
                </a:path>
              </a:pathLst>
            </a:custGeom>
            <a:ln w="9239" cap="flat">
              <a:solidFill>
                <a:srgbClr val="F2F2F2">
                  <a:alpha val="100000"/>
                </a:srgbClr>
              </a:solidFill>
              <a:prstDash val="solid"/>
              <a:round/>
            </a:ln>
          </p:spPr>
          <p:txBody>
            <a:bodyPr/>
            <a:lstStyle/>
            <a:p>
              <a:endParaRPr/>
            </a:p>
          </p:txBody>
        </p:sp>
        <p:sp>
          <p:nvSpPr>
            <p:cNvPr id="7" name="pl7"/>
            <p:cNvSpPr/>
            <p:nvPr/>
          </p:nvSpPr>
          <p:spPr>
            <a:xfrm>
              <a:off x="890472" y="3673419"/>
              <a:ext cx="5366893" cy="0"/>
            </a:xfrm>
            <a:custGeom>
              <a:avLst/>
              <a:gdLst/>
              <a:ahLst/>
              <a:cxnLst/>
              <a:rect l="0" t="0" r="0" b="0"/>
              <a:pathLst>
                <a:path w="5366893">
                  <a:moveTo>
                    <a:pt x="0" y="0"/>
                  </a:moveTo>
                  <a:lnTo>
                    <a:pt x="5366893" y="0"/>
                  </a:lnTo>
                  <a:lnTo>
                    <a:pt x="5366893" y="0"/>
                  </a:lnTo>
                </a:path>
              </a:pathLst>
            </a:custGeom>
            <a:ln w="9239" cap="flat">
              <a:solidFill>
                <a:srgbClr val="F2F2F2">
                  <a:alpha val="100000"/>
                </a:srgbClr>
              </a:solidFill>
              <a:prstDash val="solid"/>
              <a:round/>
            </a:ln>
          </p:spPr>
          <p:txBody>
            <a:bodyPr/>
            <a:lstStyle/>
            <a:p>
              <a:endParaRPr/>
            </a:p>
          </p:txBody>
        </p:sp>
        <p:sp>
          <p:nvSpPr>
            <p:cNvPr id="8" name="pl8"/>
            <p:cNvSpPr/>
            <p:nvPr/>
          </p:nvSpPr>
          <p:spPr>
            <a:xfrm>
              <a:off x="890472" y="2913448"/>
              <a:ext cx="5366893" cy="0"/>
            </a:xfrm>
            <a:custGeom>
              <a:avLst/>
              <a:gdLst/>
              <a:ahLst/>
              <a:cxnLst/>
              <a:rect l="0" t="0" r="0" b="0"/>
              <a:pathLst>
                <a:path w="5366893">
                  <a:moveTo>
                    <a:pt x="0" y="0"/>
                  </a:moveTo>
                  <a:lnTo>
                    <a:pt x="5366893" y="0"/>
                  </a:lnTo>
                  <a:lnTo>
                    <a:pt x="5366893" y="0"/>
                  </a:lnTo>
                </a:path>
              </a:pathLst>
            </a:custGeom>
            <a:ln w="9239" cap="flat">
              <a:solidFill>
                <a:srgbClr val="F2F2F2">
                  <a:alpha val="100000"/>
                </a:srgbClr>
              </a:solidFill>
              <a:prstDash val="solid"/>
              <a:round/>
            </a:ln>
          </p:spPr>
          <p:txBody>
            <a:bodyPr/>
            <a:lstStyle/>
            <a:p>
              <a:endParaRPr/>
            </a:p>
          </p:txBody>
        </p:sp>
        <p:sp>
          <p:nvSpPr>
            <p:cNvPr id="9" name="pl9"/>
            <p:cNvSpPr/>
            <p:nvPr/>
          </p:nvSpPr>
          <p:spPr>
            <a:xfrm>
              <a:off x="890472" y="2381468"/>
              <a:ext cx="0" cy="3343872"/>
            </a:xfrm>
            <a:custGeom>
              <a:avLst/>
              <a:gdLst/>
              <a:ahLst/>
              <a:cxnLst/>
              <a:rect l="0" t="0" r="0" b="0"/>
              <a:pathLst>
                <a:path h="3343872">
                  <a:moveTo>
                    <a:pt x="0" y="3343872"/>
                  </a:moveTo>
                  <a:lnTo>
                    <a:pt x="0" y="0"/>
                  </a:lnTo>
                  <a:lnTo>
                    <a:pt x="0" y="0"/>
                  </a:lnTo>
                </a:path>
              </a:pathLst>
            </a:custGeom>
            <a:ln w="9239" cap="flat">
              <a:solidFill>
                <a:srgbClr val="F2F2F2">
                  <a:alpha val="100000"/>
                </a:srgbClr>
              </a:solidFill>
              <a:prstDash val="solid"/>
              <a:round/>
            </a:ln>
          </p:spPr>
          <p:txBody>
            <a:bodyPr/>
            <a:lstStyle/>
            <a:p>
              <a:endParaRPr/>
            </a:p>
          </p:txBody>
        </p:sp>
        <p:sp>
          <p:nvSpPr>
            <p:cNvPr id="10" name="pl10"/>
            <p:cNvSpPr/>
            <p:nvPr/>
          </p:nvSpPr>
          <p:spPr>
            <a:xfrm>
              <a:off x="1378372" y="2381468"/>
              <a:ext cx="0" cy="3343872"/>
            </a:xfrm>
            <a:custGeom>
              <a:avLst/>
              <a:gdLst/>
              <a:ahLst/>
              <a:cxnLst/>
              <a:rect l="0" t="0" r="0" b="0"/>
              <a:pathLst>
                <a:path h="3343872">
                  <a:moveTo>
                    <a:pt x="0" y="3343872"/>
                  </a:moveTo>
                  <a:lnTo>
                    <a:pt x="0" y="0"/>
                  </a:lnTo>
                  <a:lnTo>
                    <a:pt x="0" y="0"/>
                  </a:lnTo>
                </a:path>
              </a:pathLst>
            </a:custGeom>
            <a:ln w="9239" cap="flat">
              <a:solidFill>
                <a:srgbClr val="F2F2F2">
                  <a:alpha val="100000"/>
                </a:srgbClr>
              </a:solidFill>
              <a:prstDash val="solid"/>
              <a:round/>
            </a:ln>
          </p:spPr>
          <p:txBody>
            <a:bodyPr/>
            <a:lstStyle/>
            <a:p>
              <a:endParaRPr/>
            </a:p>
          </p:txBody>
        </p:sp>
        <p:sp>
          <p:nvSpPr>
            <p:cNvPr id="11" name="pl11"/>
            <p:cNvSpPr/>
            <p:nvPr/>
          </p:nvSpPr>
          <p:spPr>
            <a:xfrm>
              <a:off x="1866271" y="2381468"/>
              <a:ext cx="0" cy="3343872"/>
            </a:xfrm>
            <a:custGeom>
              <a:avLst/>
              <a:gdLst/>
              <a:ahLst/>
              <a:cxnLst/>
              <a:rect l="0" t="0" r="0" b="0"/>
              <a:pathLst>
                <a:path h="3343872">
                  <a:moveTo>
                    <a:pt x="0" y="3343872"/>
                  </a:moveTo>
                  <a:lnTo>
                    <a:pt x="0" y="0"/>
                  </a:lnTo>
                  <a:lnTo>
                    <a:pt x="0" y="0"/>
                  </a:lnTo>
                </a:path>
              </a:pathLst>
            </a:custGeom>
            <a:ln w="9239" cap="flat">
              <a:solidFill>
                <a:srgbClr val="F2F2F2">
                  <a:alpha val="100000"/>
                </a:srgbClr>
              </a:solidFill>
              <a:prstDash val="solid"/>
              <a:round/>
            </a:ln>
          </p:spPr>
          <p:txBody>
            <a:bodyPr/>
            <a:lstStyle/>
            <a:p>
              <a:endParaRPr/>
            </a:p>
          </p:txBody>
        </p:sp>
        <p:sp>
          <p:nvSpPr>
            <p:cNvPr id="12" name="pl12"/>
            <p:cNvSpPr/>
            <p:nvPr/>
          </p:nvSpPr>
          <p:spPr>
            <a:xfrm>
              <a:off x="2354170" y="2381468"/>
              <a:ext cx="0" cy="3343872"/>
            </a:xfrm>
            <a:custGeom>
              <a:avLst/>
              <a:gdLst/>
              <a:ahLst/>
              <a:cxnLst/>
              <a:rect l="0" t="0" r="0" b="0"/>
              <a:pathLst>
                <a:path h="3343872">
                  <a:moveTo>
                    <a:pt x="0" y="3343872"/>
                  </a:moveTo>
                  <a:lnTo>
                    <a:pt x="0" y="0"/>
                  </a:lnTo>
                  <a:lnTo>
                    <a:pt x="0" y="0"/>
                  </a:lnTo>
                </a:path>
              </a:pathLst>
            </a:custGeom>
            <a:ln w="9239" cap="flat">
              <a:solidFill>
                <a:srgbClr val="F2F2F2">
                  <a:alpha val="100000"/>
                </a:srgbClr>
              </a:solidFill>
              <a:prstDash val="solid"/>
              <a:round/>
            </a:ln>
          </p:spPr>
          <p:txBody>
            <a:bodyPr/>
            <a:lstStyle/>
            <a:p>
              <a:endParaRPr/>
            </a:p>
          </p:txBody>
        </p:sp>
        <p:sp>
          <p:nvSpPr>
            <p:cNvPr id="13" name="pl13"/>
            <p:cNvSpPr/>
            <p:nvPr/>
          </p:nvSpPr>
          <p:spPr>
            <a:xfrm>
              <a:off x="2842070" y="2381468"/>
              <a:ext cx="0" cy="3343872"/>
            </a:xfrm>
            <a:custGeom>
              <a:avLst/>
              <a:gdLst/>
              <a:ahLst/>
              <a:cxnLst/>
              <a:rect l="0" t="0" r="0" b="0"/>
              <a:pathLst>
                <a:path h="3343872">
                  <a:moveTo>
                    <a:pt x="0" y="3343872"/>
                  </a:moveTo>
                  <a:lnTo>
                    <a:pt x="0" y="0"/>
                  </a:lnTo>
                  <a:lnTo>
                    <a:pt x="0" y="0"/>
                  </a:lnTo>
                </a:path>
              </a:pathLst>
            </a:custGeom>
            <a:ln w="9239" cap="flat">
              <a:solidFill>
                <a:srgbClr val="F2F2F2">
                  <a:alpha val="100000"/>
                </a:srgbClr>
              </a:solidFill>
              <a:prstDash val="solid"/>
              <a:round/>
            </a:ln>
          </p:spPr>
          <p:txBody>
            <a:bodyPr/>
            <a:lstStyle/>
            <a:p>
              <a:endParaRPr/>
            </a:p>
          </p:txBody>
        </p:sp>
        <p:sp>
          <p:nvSpPr>
            <p:cNvPr id="14" name="pl14"/>
            <p:cNvSpPr/>
            <p:nvPr/>
          </p:nvSpPr>
          <p:spPr>
            <a:xfrm>
              <a:off x="3329969" y="2381468"/>
              <a:ext cx="0" cy="3343872"/>
            </a:xfrm>
            <a:custGeom>
              <a:avLst/>
              <a:gdLst/>
              <a:ahLst/>
              <a:cxnLst/>
              <a:rect l="0" t="0" r="0" b="0"/>
              <a:pathLst>
                <a:path h="3343872">
                  <a:moveTo>
                    <a:pt x="0" y="3343872"/>
                  </a:moveTo>
                  <a:lnTo>
                    <a:pt x="0" y="0"/>
                  </a:lnTo>
                  <a:lnTo>
                    <a:pt x="0" y="0"/>
                  </a:lnTo>
                </a:path>
              </a:pathLst>
            </a:custGeom>
            <a:ln w="9239" cap="flat">
              <a:solidFill>
                <a:srgbClr val="F2F2F2">
                  <a:alpha val="100000"/>
                </a:srgbClr>
              </a:solidFill>
              <a:prstDash val="solid"/>
              <a:round/>
            </a:ln>
          </p:spPr>
          <p:txBody>
            <a:bodyPr/>
            <a:lstStyle/>
            <a:p>
              <a:endParaRPr/>
            </a:p>
          </p:txBody>
        </p:sp>
        <p:sp>
          <p:nvSpPr>
            <p:cNvPr id="15" name="pl15"/>
            <p:cNvSpPr/>
            <p:nvPr/>
          </p:nvSpPr>
          <p:spPr>
            <a:xfrm>
              <a:off x="3817869" y="2381468"/>
              <a:ext cx="0" cy="3343872"/>
            </a:xfrm>
            <a:custGeom>
              <a:avLst/>
              <a:gdLst/>
              <a:ahLst/>
              <a:cxnLst/>
              <a:rect l="0" t="0" r="0" b="0"/>
              <a:pathLst>
                <a:path h="3343872">
                  <a:moveTo>
                    <a:pt x="0" y="3343872"/>
                  </a:moveTo>
                  <a:lnTo>
                    <a:pt x="0" y="0"/>
                  </a:lnTo>
                  <a:lnTo>
                    <a:pt x="0" y="0"/>
                  </a:lnTo>
                </a:path>
              </a:pathLst>
            </a:custGeom>
            <a:ln w="9239" cap="flat">
              <a:solidFill>
                <a:srgbClr val="F2F2F2">
                  <a:alpha val="100000"/>
                </a:srgbClr>
              </a:solidFill>
              <a:prstDash val="solid"/>
              <a:round/>
            </a:ln>
          </p:spPr>
          <p:txBody>
            <a:bodyPr/>
            <a:lstStyle/>
            <a:p>
              <a:endParaRPr/>
            </a:p>
          </p:txBody>
        </p:sp>
        <p:sp>
          <p:nvSpPr>
            <p:cNvPr id="16" name="pl16"/>
            <p:cNvSpPr/>
            <p:nvPr/>
          </p:nvSpPr>
          <p:spPr>
            <a:xfrm>
              <a:off x="4305768" y="2381468"/>
              <a:ext cx="0" cy="3343872"/>
            </a:xfrm>
            <a:custGeom>
              <a:avLst/>
              <a:gdLst/>
              <a:ahLst/>
              <a:cxnLst/>
              <a:rect l="0" t="0" r="0" b="0"/>
              <a:pathLst>
                <a:path h="3343872">
                  <a:moveTo>
                    <a:pt x="0" y="3343872"/>
                  </a:moveTo>
                  <a:lnTo>
                    <a:pt x="0" y="0"/>
                  </a:lnTo>
                  <a:lnTo>
                    <a:pt x="0" y="0"/>
                  </a:lnTo>
                </a:path>
              </a:pathLst>
            </a:custGeom>
            <a:ln w="9239" cap="flat">
              <a:solidFill>
                <a:srgbClr val="F2F2F2">
                  <a:alpha val="100000"/>
                </a:srgbClr>
              </a:solidFill>
              <a:prstDash val="solid"/>
              <a:round/>
            </a:ln>
          </p:spPr>
          <p:txBody>
            <a:bodyPr/>
            <a:lstStyle/>
            <a:p>
              <a:endParaRPr/>
            </a:p>
          </p:txBody>
        </p:sp>
        <p:sp>
          <p:nvSpPr>
            <p:cNvPr id="17" name="pl17"/>
            <p:cNvSpPr/>
            <p:nvPr/>
          </p:nvSpPr>
          <p:spPr>
            <a:xfrm>
              <a:off x="4793667" y="2381468"/>
              <a:ext cx="0" cy="3343872"/>
            </a:xfrm>
            <a:custGeom>
              <a:avLst/>
              <a:gdLst/>
              <a:ahLst/>
              <a:cxnLst/>
              <a:rect l="0" t="0" r="0" b="0"/>
              <a:pathLst>
                <a:path h="3343872">
                  <a:moveTo>
                    <a:pt x="0" y="3343872"/>
                  </a:moveTo>
                  <a:lnTo>
                    <a:pt x="0" y="0"/>
                  </a:lnTo>
                  <a:lnTo>
                    <a:pt x="0" y="0"/>
                  </a:lnTo>
                </a:path>
              </a:pathLst>
            </a:custGeom>
            <a:ln w="9239" cap="flat">
              <a:solidFill>
                <a:srgbClr val="F2F2F2">
                  <a:alpha val="100000"/>
                </a:srgbClr>
              </a:solidFill>
              <a:prstDash val="solid"/>
              <a:round/>
            </a:ln>
          </p:spPr>
          <p:txBody>
            <a:bodyPr/>
            <a:lstStyle/>
            <a:p>
              <a:endParaRPr/>
            </a:p>
          </p:txBody>
        </p:sp>
        <p:sp>
          <p:nvSpPr>
            <p:cNvPr id="18" name="pl18"/>
            <p:cNvSpPr/>
            <p:nvPr/>
          </p:nvSpPr>
          <p:spPr>
            <a:xfrm>
              <a:off x="5281567" y="2381468"/>
              <a:ext cx="0" cy="3343872"/>
            </a:xfrm>
            <a:custGeom>
              <a:avLst/>
              <a:gdLst/>
              <a:ahLst/>
              <a:cxnLst/>
              <a:rect l="0" t="0" r="0" b="0"/>
              <a:pathLst>
                <a:path h="3343872">
                  <a:moveTo>
                    <a:pt x="0" y="3343872"/>
                  </a:moveTo>
                  <a:lnTo>
                    <a:pt x="0" y="0"/>
                  </a:lnTo>
                  <a:lnTo>
                    <a:pt x="0" y="0"/>
                  </a:lnTo>
                </a:path>
              </a:pathLst>
            </a:custGeom>
            <a:ln w="9239" cap="flat">
              <a:solidFill>
                <a:srgbClr val="F2F2F2">
                  <a:alpha val="100000"/>
                </a:srgbClr>
              </a:solidFill>
              <a:prstDash val="solid"/>
              <a:round/>
            </a:ln>
          </p:spPr>
          <p:txBody>
            <a:bodyPr/>
            <a:lstStyle/>
            <a:p>
              <a:endParaRPr/>
            </a:p>
          </p:txBody>
        </p:sp>
        <p:sp>
          <p:nvSpPr>
            <p:cNvPr id="19" name="pl19"/>
            <p:cNvSpPr/>
            <p:nvPr/>
          </p:nvSpPr>
          <p:spPr>
            <a:xfrm>
              <a:off x="5769466" y="2381468"/>
              <a:ext cx="0" cy="3343872"/>
            </a:xfrm>
            <a:custGeom>
              <a:avLst/>
              <a:gdLst/>
              <a:ahLst/>
              <a:cxnLst/>
              <a:rect l="0" t="0" r="0" b="0"/>
              <a:pathLst>
                <a:path h="3343872">
                  <a:moveTo>
                    <a:pt x="0" y="3343872"/>
                  </a:moveTo>
                  <a:lnTo>
                    <a:pt x="0" y="0"/>
                  </a:lnTo>
                  <a:lnTo>
                    <a:pt x="0" y="0"/>
                  </a:lnTo>
                </a:path>
              </a:pathLst>
            </a:custGeom>
            <a:ln w="9239" cap="flat">
              <a:solidFill>
                <a:srgbClr val="F2F2F2">
                  <a:alpha val="100000"/>
                </a:srgbClr>
              </a:solidFill>
              <a:prstDash val="solid"/>
              <a:round/>
            </a:ln>
          </p:spPr>
          <p:txBody>
            <a:bodyPr/>
            <a:lstStyle/>
            <a:p>
              <a:endParaRPr/>
            </a:p>
          </p:txBody>
        </p:sp>
        <p:sp>
          <p:nvSpPr>
            <p:cNvPr id="20" name="pl20"/>
            <p:cNvSpPr/>
            <p:nvPr/>
          </p:nvSpPr>
          <p:spPr>
            <a:xfrm>
              <a:off x="6257366" y="2381468"/>
              <a:ext cx="0" cy="3343872"/>
            </a:xfrm>
            <a:custGeom>
              <a:avLst/>
              <a:gdLst/>
              <a:ahLst/>
              <a:cxnLst/>
              <a:rect l="0" t="0" r="0" b="0"/>
              <a:pathLst>
                <a:path h="3343872">
                  <a:moveTo>
                    <a:pt x="0" y="3343872"/>
                  </a:moveTo>
                  <a:lnTo>
                    <a:pt x="0" y="0"/>
                  </a:lnTo>
                  <a:lnTo>
                    <a:pt x="0" y="0"/>
                  </a:lnTo>
                </a:path>
              </a:pathLst>
            </a:custGeom>
            <a:ln w="9239" cap="flat">
              <a:solidFill>
                <a:srgbClr val="F2F2F2">
                  <a:alpha val="100000"/>
                </a:srgbClr>
              </a:solidFill>
              <a:prstDash val="solid"/>
              <a:round/>
            </a:ln>
          </p:spPr>
          <p:txBody>
            <a:bodyPr/>
            <a:lstStyle/>
            <a:p>
              <a:endParaRPr/>
            </a:p>
          </p:txBody>
        </p:sp>
        <p:sp>
          <p:nvSpPr>
            <p:cNvPr id="21" name="pl21"/>
            <p:cNvSpPr/>
            <p:nvPr/>
          </p:nvSpPr>
          <p:spPr>
            <a:xfrm>
              <a:off x="890472" y="5573347"/>
              <a:ext cx="5366893" cy="0"/>
            </a:xfrm>
            <a:custGeom>
              <a:avLst/>
              <a:gdLst/>
              <a:ahLst/>
              <a:cxnLst/>
              <a:rect l="0" t="0" r="0" b="0"/>
              <a:pathLst>
                <a:path w="5366893">
                  <a:moveTo>
                    <a:pt x="0" y="0"/>
                  </a:moveTo>
                  <a:lnTo>
                    <a:pt x="5366893" y="0"/>
                  </a:lnTo>
                  <a:lnTo>
                    <a:pt x="5366893" y="0"/>
                  </a:lnTo>
                </a:path>
              </a:pathLst>
            </a:custGeom>
            <a:ln w="18478" cap="flat">
              <a:solidFill>
                <a:srgbClr val="F2F2F2">
                  <a:alpha val="100000"/>
                </a:srgbClr>
              </a:solidFill>
              <a:prstDash val="solid"/>
              <a:round/>
            </a:ln>
          </p:spPr>
          <p:txBody>
            <a:bodyPr/>
            <a:lstStyle/>
            <a:p>
              <a:endParaRPr/>
            </a:p>
          </p:txBody>
        </p:sp>
        <p:sp>
          <p:nvSpPr>
            <p:cNvPr id="22" name="pl22"/>
            <p:cNvSpPr/>
            <p:nvPr/>
          </p:nvSpPr>
          <p:spPr>
            <a:xfrm>
              <a:off x="890472" y="4813375"/>
              <a:ext cx="5366893" cy="0"/>
            </a:xfrm>
            <a:custGeom>
              <a:avLst/>
              <a:gdLst/>
              <a:ahLst/>
              <a:cxnLst/>
              <a:rect l="0" t="0" r="0" b="0"/>
              <a:pathLst>
                <a:path w="5366893">
                  <a:moveTo>
                    <a:pt x="0" y="0"/>
                  </a:moveTo>
                  <a:lnTo>
                    <a:pt x="5366893" y="0"/>
                  </a:lnTo>
                  <a:lnTo>
                    <a:pt x="5366893" y="0"/>
                  </a:lnTo>
                </a:path>
              </a:pathLst>
            </a:custGeom>
            <a:ln w="18478" cap="flat">
              <a:solidFill>
                <a:srgbClr val="F2F2F2">
                  <a:alpha val="100000"/>
                </a:srgbClr>
              </a:solidFill>
              <a:prstDash val="solid"/>
              <a:round/>
            </a:ln>
          </p:spPr>
          <p:txBody>
            <a:bodyPr/>
            <a:lstStyle/>
            <a:p>
              <a:endParaRPr/>
            </a:p>
          </p:txBody>
        </p:sp>
        <p:sp>
          <p:nvSpPr>
            <p:cNvPr id="23" name="pl23"/>
            <p:cNvSpPr/>
            <p:nvPr/>
          </p:nvSpPr>
          <p:spPr>
            <a:xfrm>
              <a:off x="890472" y="4053404"/>
              <a:ext cx="5366893" cy="0"/>
            </a:xfrm>
            <a:custGeom>
              <a:avLst/>
              <a:gdLst/>
              <a:ahLst/>
              <a:cxnLst/>
              <a:rect l="0" t="0" r="0" b="0"/>
              <a:pathLst>
                <a:path w="5366893">
                  <a:moveTo>
                    <a:pt x="0" y="0"/>
                  </a:moveTo>
                  <a:lnTo>
                    <a:pt x="5366893" y="0"/>
                  </a:lnTo>
                  <a:lnTo>
                    <a:pt x="5366893" y="0"/>
                  </a:lnTo>
                </a:path>
              </a:pathLst>
            </a:custGeom>
            <a:ln w="18478" cap="flat">
              <a:solidFill>
                <a:srgbClr val="F2F2F2">
                  <a:alpha val="100000"/>
                </a:srgbClr>
              </a:solidFill>
              <a:prstDash val="solid"/>
              <a:round/>
            </a:ln>
          </p:spPr>
          <p:txBody>
            <a:bodyPr/>
            <a:lstStyle/>
            <a:p>
              <a:endParaRPr/>
            </a:p>
          </p:txBody>
        </p:sp>
        <p:sp>
          <p:nvSpPr>
            <p:cNvPr id="24" name="pl24"/>
            <p:cNvSpPr/>
            <p:nvPr/>
          </p:nvSpPr>
          <p:spPr>
            <a:xfrm>
              <a:off x="890472" y="3293433"/>
              <a:ext cx="5366893" cy="0"/>
            </a:xfrm>
            <a:custGeom>
              <a:avLst/>
              <a:gdLst/>
              <a:ahLst/>
              <a:cxnLst/>
              <a:rect l="0" t="0" r="0" b="0"/>
              <a:pathLst>
                <a:path w="5366893">
                  <a:moveTo>
                    <a:pt x="0" y="0"/>
                  </a:moveTo>
                  <a:lnTo>
                    <a:pt x="5366893" y="0"/>
                  </a:lnTo>
                  <a:lnTo>
                    <a:pt x="5366893" y="0"/>
                  </a:lnTo>
                </a:path>
              </a:pathLst>
            </a:custGeom>
            <a:ln w="18478" cap="flat">
              <a:solidFill>
                <a:srgbClr val="F2F2F2">
                  <a:alpha val="100000"/>
                </a:srgbClr>
              </a:solidFill>
              <a:prstDash val="solid"/>
              <a:round/>
            </a:ln>
          </p:spPr>
          <p:txBody>
            <a:bodyPr/>
            <a:lstStyle/>
            <a:p>
              <a:endParaRPr/>
            </a:p>
          </p:txBody>
        </p:sp>
        <p:sp>
          <p:nvSpPr>
            <p:cNvPr id="25" name="pl25"/>
            <p:cNvSpPr/>
            <p:nvPr/>
          </p:nvSpPr>
          <p:spPr>
            <a:xfrm>
              <a:off x="890472" y="2533462"/>
              <a:ext cx="5366893" cy="0"/>
            </a:xfrm>
            <a:custGeom>
              <a:avLst/>
              <a:gdLst/>
              <a:ahLst/>
              <a:cxnLst/>
              <a:rect l="0" t="0" r="0" b="0"/>
              <a:pathLst>
                <a:path w="5366893">
                  <a:moveTo>
                    <a:pt x="0" y="0"/>
                  </a:moveTo>
                  <a:lnTo>
                    <a:pt x="5366893" y="0"/>
                  </a:lnTo>
                  <a:lnTo>
                    <a:pt x="5366893" y="0"/>
                  </a:lnTo>
                </a:path>
              </a:pathLst>
            </a:custGeom>
            <a:ln w="18478" cap="flat">
              <a:solidFill>
                <a:srgbClr val="F2F2F2">
                  <a:alpha val="100000"/>
                </a:srgbClr>
              </a:solidFill>
              <a:prstDash val="solid"/>
              <a:round/>
            </a:ln>
          </p:spPr>
          <p:txBody>
            <a:bodyPr/>
            <a:lstStyle/>
            <a:p>
              <a:endParaRPr/>
            </a:p>
          </p:txBody>
        </p:sp>
        <p:sp>
          <p:nvSpPr>
            <p:cNvPr id="26" name="pl26"/>
            <p:cNvSpPr/>
            <p:nvPr/>
          </p:nvSpPr>
          <p:spPr>
            <a:xfrm>
              <a:off x="1134422" y="2381468"/>
              <a:ext cx="0" cy="3343872"/>
            </a:xfrm>
            <a:custGeom>
              <a:avLst/>
              <a:gdLst/>
              <a:ahLst/>
              <a:cxnLst/>
              <a:rect l="0" t="0" r="0" b="0"/>
              <a:pathLst>
                <a:path h="3343872">
                  <a:moveTo>
                    <a:pt x="0" y="3343872"/>
                  </a:moveTo>
                  <a:lnTo>
                    <a:pt x="0" y="0"/>
                  </a:lnTo>
                  <a:lnTo>
                    <a:pt x="0" y="0"/>
                  </a:lnTo>
                </a:path>
              </a:pathLst>
            </a:custGeom>
            <a:ln w="18478" cap="flat">
              <a:solidFill>
                <a:srgbClr val="F2F2F2">
                  <a:alpha val="100000"/>
                </a:srgbClr>
              </a:solidFill>
              <a:prstDash val="solid"/>
              <a:round/>
            </a:ln>
          </p:spPr>
          <p:txBody>
            <a:bodyPr/>
            <a:lstStyle/>
            <a:p>
              <a:endParaRPr/>
            </a:p>
          </p:txBody>
        </p:sp>
        <p:sp>
          <p:nvSpPr>
            <p:cNvPr id="27" name="pl27"/>
            <p:cNvSpPr/>
            <p:nvPr/>
          </p:nvSpPr>
          <p:spPr>
            <a:xfrm>
              <a:off x="1622321" y="2381468"/>
              <a:ext cx="0" cy="3343872"/>
            </a:xfrm>
            <a:custGeom>
              <a:avLst/>
              <a:gdLst/>
              <a:ahLst/>
              <a:cxnLst/>
              <a:rect l="0" t="0" r="0" b="0"/>
              <a:pathLst>
                <a:path h="3343872">
                  <a:moveTo>
                    <a:pt x="0" y="3343872"/>
                  </a:moveTo>
                  <a:lnTo>
                    <a:pt x="0" y="0"/>
                  </a:lnTo>
                  <a:lnTo>
                    <a:pt x="0" y="0"/>
                  </a:lnTo>
                </a:path>
              </a:pathLst>
            </a:custGeom>
            <a:ln w="18478" cap="flat">
              <a:solidFill>
                <a:srgbClr val="F2F2F2">
                  <a:alpha val="100000"/>
                </a:srgbClr>
              </a:solidFill>
              <a:prstDash val="solid"/>
              <a:round/>
            </a:ln>
          </p:spPr>
          <p:txBody>
            <a:bodyPr/>
            <a:lstStyle/>
            <a:p>
              <a:endParaRPr/>
            </a:p>
          </p:txBody>
        </p:sp>
        <p:sp>
          <p:nvSpPr>
            <p:cNvPr id="28" name="pl28"/>
            <p:cNvSpPr/>
            <p:nvPr/>
          </p:nvSpPr>
          <p:spPr>
            <a:xfrm>
              <a:off x="2110221" y="2381468"/>
              <a:ext cx="0" cy="3343872"/>
            </a:xfrm>
            <a:custGeom>
              <a:avLst/>
              <a:gdLst/>
              <a:ahLst/>
              <a:cxnLst/>
              <a:rect l="0" t="0" r="0" b="0"/>
              <a:pathLst>
                <a:path h="3343872">
                  <a:moveTo>
                    <a:pt x="0" y="3343872"/>
                  </a:moveTo>
                  <a:lnTo>
                    <a:pt x="0" y="0"/>
                  </a:lnTo>
                  <a:lnTo>
                    <a:pt x="0" y="0"/>
                  </a:lnTo>
                </a:path>
              </a:pathLst>
            </a:custGeom>
            <a:ln w="18478" cap="flat">
              <a:solidFill>
                <a:srgbClr val="F2F2F2">
                  <a:alpha val="100000"/>
                </a:srgbClr>
              </a:solidFill>
              <a:prstDash val="solid"/>
              <a:round/>
            </a:ln>
          </p:spPr>
          <p:txBody>
            <a:bodyPr/>
            <a:lstStyle/>
            <a:p>
              <a:endParaRPr/>
            </a:p>
          </p:txBody>
        </p:sp>
        <p:sp>
          <p:nvSpPr>
            <p:cNvPr id="29" name="pl29"/>
            <p:cNvSpPr/>
            <p:nvPr/>
          </p:nvSpPr>
          <p:spPr>
            <a:xfrm>
              <a:off x="2598120" y="2381468"/>
              <a:ext cx="0" cy="3343872"/>
            </a:xfrm>
            <a:custGeom>
              <a:avLst/>
              <a:gdLst/>
              <a:ahLst/>
              <a:cxnLst/>
              <a:rect l="0" t="0" r="0" b="0"/>
              <a:pathLst>
                <a:path h="3343872">
                  <a:moveTo>
                    <a:pt x="0" y="3343872"/>
                  </a:moveTo>
                  <a:lnTo>
                    <a:pt x="0" y="0"/>
                  </a:lnTo>
                  <a:lnTo>
                    <a:pt x="0" y="0"/>
                  </a:lnTo>
                </a:path>
              </a:pathLst>
            </a:custGeom>
            <a:ln w="18478" cap="flat">
              <a:solidFill>
                <a:srgbClr val="F2F2F2">
                  <a:alpha val="100000"/>
                </a:srgbClr>
              </a:solidFill>
              <a:prstDash val="solid"/>
              <a:round/>
            </a:ln>
          </p:spPr>
          <p:txBody>
            <a:bodyPr/>
            <a:lstStyle/>
            <a:p>
              <a:endParaRPr/>
            </a:p>
          </p:txBody>
        </p:sp>
        <p:sp>
          <p:nvSpPr>
            <p:cNvPr id="30" name="pl30"/>
            <p:cNvSpPr/>
            <p:nvPr/>
          </p:nvSpPr>
          <p:spPr>
            <a:xfrm>
              <a:off x="3086020" y="2381468"/>
              <a:ext cx="0" cy="3343872"/>
            </a:xfrm>
            <a:custGeom>
              <a:avLst/>
              <a:gdLst/>
              <a:ahLst/>
              <a:cxnLst/>
              <a:rect l="0" t="0" r="0" b="0"/>
              <a:pathLst>
                <a:path h="3343872">
                  <a:moveTo>
                    <a:pt x="0" y="3343872"/>
                  </a:moveTo>
                  <a:lnTo>
                    <a:pt x="0" y="0"/>
                  </a:lnTo>
                  <a:lnTo>
                    <a:pt x="0" y="0"/>
                  </a:lnTo>
                </a:path>
              </a:pathLst>
            </a:custGeom>
            <a:ln w="18478" cap="flat">
              <a:solidFill>
                <a:srgbClr val="F2F2F2">
                  <a:alpha val="100000"/>
                </a:srgbClr>
              </a:solidFill>
              <a:prstDash val="solid"/>
              <a:round/>
            </a:ln>
          </p:spPr>
          <p:txBody>
            <a:bodyPr/>
            <a:lstStyle/>
            <a:p>
              <a:endParaRPr/>
            </a:p>
          </p:txBody>
        </p:sp>
        <p:sp>
          <p:nvSpPr>
            <p:cNvPr id="31" name="pl31"/>
            <p:cNvSpPr/>
            <p:nvPr/>
          </p:nvSpPr>
          <p:spPr>
            <a:xfrm>
              <a:off x="3573919" y="2381468"/>
              <a:ext cx="0" cy="3343872"/>
            </a:xfrm>
            <a:custGeom>
              <a:avLst/>
              <a:gdLst/>
              <a:ahLst/>
              <a:cxnLst/>
              <a:rect l="0" t="0" r="0" b="0"/>
              <a:pathLst>
                <a:path h="3343872">
                  <a:moveTo>
                    <a:pt x="0" y="3343872"/>
                  </a:moveTo>
                  <a:lnTo>
                    <a:pt x="0" y="0"/>
                  </a:lnTo>
                  <a:lnTo>
                    <a:pt x="0" y="0"/>
                  </a:lnTo>
                </a:path>
              </a:pathLst>
            </a:custGeom>
            <a:ln w="18478" cap="flat">
              <a:solidFill>
                <a:srgbClr val="F2F2F2">
                  <a:alpha val="100000"/>
                </a:srgbClr>
              </a:solidFill>
              <a:prstDash val="solid"/>
              <a:round/>
            </a:ln>
          </p:spPr>
          <p:txBody>
            <a:bodyPr/>
            <a:lstStyle/>
            <a:p>
              <a:endParaRPr/>
            </a:p>
          </p:txBody>
        </p:sp>
        <p:sp>
          <p:nvSpPr>
            <p:cNvPr id="32" name="pl32"/>
            <p:cNvSpPr/>
            <p:nvPr/>
          </p:nvSpPr>
          <p:spPr>
            <a:xfrm>
              <a:off x="4061818" y="2381468"/>
              <a:ext cx="0" cy="3343872"/>
            </a:xfrm>
            <a:custGeom>
              <a:avLst/>
              <a:gdLst/>
              <a:ahLst/>
              <a:cxnLst/>
              <a:rect l="0" t="0" r="0" b="0"/>
              <a:pathLst>
                <a:path h="3343872">
                  <a:moveTo>
                    <a:pt x="0" y="3343872"/>
                  </a:moveTo>
                  <a:lnTo>
                    <a:pt x="0" y="0"/>
                  </a:lnTo>
                  <a:lnTo>
                    <a:pt x="0" y="0"/>
                  </a:lnTo>
                </a:path>
              </a:pathLst>
            </a:custGeom>
            <a:ln w="18478" cap="flat">
              <a:solidFill>
                <a:srgbClr val="F2F2F2">
                  <a:alpha val="100000"/>
                </a:srgbClr>
              </a:solidFill>
              <a:prstDash val="solid"/>
              <a:round/>
            </a:ln>
          </p:spPr>
          <p:txBody>
            <a:bodyPr/>
            <a:lstStyle/>
            <a:p>
              <a:endParaRPr/>
            </a:p>
          </p:txBody>
        </p:sp>
        <p:sp>
          <p:nvSpPr>
            <p:cNvPr id="33" name="pl33"/>
            <p:cNvSpPr/>
            <p:nvPr/>
          </p:nvSpPr>
          <p:spPr>
            <a:xfrm>
              <a:off x="4549718" y="2381468"/>
              <a:ext cx="0" cy="3343872"/>
            </a:xfrm>
            <a:custGeom>
              <a:avLst/>
              <a:gdLst/>
              <a:ahLst/>
              <a:cxnLst/>
              <a:rect l="0" t="0" r="0" b="0"/>
              <a:pathLst>
                <a:path h="3343872">
                  <a:moveTo>
                    <a:pt x="0" y="3343872"/>
                  </a:moveTo>
                  <a:lnTo>
                    <a:pt x="0" y="0"/>
                  </a:lnTo>
                  <a:lnTo>
                    <a:pt x="0" y="0"/>
                  </a:lnTo>
                </a:path>
              </a:pathLst>
            </a:custGeom>
            <a:ln w="18478" cap="flat">
              <a:solidFill>
                <a:srgbClr val="F2F2F2">
                  <a:alpha val="100000"/>
                </a:srgbClr>
              </a:solidFill>
              <a:prstDash val="solid"/>
              <a:round/>
            </a:ln>
          </p:spPr>
          <p:txBody>
            <a:bodyPr/>
            <a:lstStyle/>
            <a:p>
              <a:endParaRPr/>
            </a:p>
          </p:txBody>
        </p:sp>
        <p:sp>
          <p:nvSpPr>
            <p:cNvPr id="34" name="pl34"/>
            <p:cNvSpPr/>
            <p:nvPr/>
          </p:nvSpPr>
          <p:spPr>
            <a:xfrm>
              <a:off x="5037617" y="2381468"/>
              <a:ext cx="0" cy="3343872"/>
            </a:xfrm>
            <a:custGeom>
              <a:avLst/>
              <a:gdLst/>
              <a:ahLst/>
              <a:cxnLst/>
              <a:rect l="0" t="0" r="0" b="0"/>
              <a:pathLst>
                <a:path h="3343872">
                  <a:moveTo>
                    <a:pt x="0" y="3343872"/>
                  </a:moveTo>
                  <a:lnTo>
                    <a:pt x="0" y="0"/>
                  </a:lnTo>
                  <a:lnTo>
                    <a:pt x="0" y="0"/>
                  </a:lnTo>
                </a:path>
              </a:pathLst>
            </a:custGeom>
            <a:ln w="18478" cap="flat">
              <a:solidFill>
                <a:srgbClr val="F2F2F2">
                  <a:alpha val="100000"/>
                </a:srgbClr>
              </a:solidFill>
              <a:prstDash val="solid"/>
              <a:round/>
            </a:ln>
          </p:spPr>
          <p:txBody>
            <a:bodyPr/>
            <a:lstStyle/>
            <a:p>
              <a:endParaRPr/>
            </a:p>
          </p:txBody>
        </p:sp>
        <p:sp>
          <p:nvSpPr>
            <p:cNvPr id="35" name="pl35"/>
            <p:cNvSpPr/>
            <p:nvPr/>
          </p:nvSpPr>
          <p:spPr>
            <a:xfrm>
              <a:off x="5525517" y="2381468"/>
              <a:ext cx="0" cy="3343872"/>
            </a:xfrm>
            <a:custGeom>
              <a:avLst/>
              <a:gdLst/>
              <a:ahLst/>
              <a:cxnLst/>
              <a:rect l="0" t="0" r="0" b="0"/>
              <a:pathLst>
                <a:path h="3343872">
                  <a:moveTo>
                    <a:pt x="0" y="3343872"/>
                  </a:moveTo>
                  <a:lnTo>
                    <a:pt x="0" y="0"/>
                  </a:lnTo>
                  <a:lnTo>
                    <a:pt x="0" y="0"/>
                  </a:lnTo>
                </a:path>
              </a:pathLst>
            </a:custGeom>
            <a:ln w="18478" cap="flat">
              <a:solidFill>
                <a:srgbClr val="F2F2F2">
                  <a:alpha val="100000"/>
                </a:srgbClr>
              </a:solidFill>
              <a:prstDash val="solid"/>
              <a:round/>
            </a:ln>
          </p:spPr>
          <p:txBody>
            <a:bodyPr/>
            <a:lstStyle/>
            <a:p>
              <a:endParaRPr/>
            </a:p>
          </p:txBody>
        </p:sp>
        <p:sp>
          <p:nvSpPr>
            <p:cNvPr id="36" name="pl36"/>
            <p:cNvSpPr/>
            <p:nvPr/>
          </p:nvSpPr>
          <p:spPr>
            <a:xfrm>
              <a:off x="6013416" y="2381468"/>
              <a:ext cx="0" cy="3343872"/>
            </a:xfrm>
            <a:custGeom>
              <a:avLst/>
              <a:gdLst/>
              <a:ahLst/>
              <a:cxnLst/>
              <a:rect l="0" t="0" r="0" b="0"/>
              <a:pathLst>
                <a:path h="3343872">
                  <a:moveTo>
                    <a:pt x="0" y="3343872"/>
                  </a:moveTo>
                  <a:lnTo>
                    <a:pt x="0" y="0"/>
                  </a:lnTo>
                  <a:lnTo>
                    <a:pt x="0" y="0"/>
                  </a:lnTo>
                </a:path>
              </a:pathLst>
            </a:custGeom>
            <a:ln w="18478" cap="flat">
              <a:solidFill>
                <a:srgbClr val="F2F2F2">
                  <a:alpha val="100000"/>
                </a:srgbClr>
              </a:solidFill>
              <a:prstDash val="solid"/>
              <a:round/>
            </a:ln>
          </p:spPr>
          <p:txBody>
            <a:bodyPr/>
            <a:lstStyle/>
            <a:p>
              <a:endParaRPr/>
            </a:p>
          </p:txBody>
        </p:sp>
        <p:sp>
          <p:nvSpPr>
            <p:cNvPr id="37" name="pl37"/>
            <p:cNvSpPr/>
            <p:nvPr/>
          </p:nvSpPr>
          <p:spPr>
            <a:xfrm>
              <a:off x="890472" y="4813375"/>
              <a:ext cx="5366893" cy="0"/>
            </a:xfrm>
            <a:custGeom>
              <a:avLst/>
              <a:gdLst/>
              <a:ahLst/>
              <a:cxnLst/>
              <a:rect l="0" t="0" r="0" b="0"/>
              <a:pathLst>
                <a:path w="5366893">
                  <a:moveTo>
                    <a:pt x="0" y="0"/>
                  </a:moveTo>
                  <a:lnTo>
                    <a:pt x="5366893" y="0"/>
                  </a:lnTo>
                  <a:lnTo>
                    <a:pt x="5366893" y="0"/>
                  </a:lnTo>
                </a:path>
              </a:pathLst>
            </a:custGeom>
            <a:ln w="13550" cap="flat">
              <a:solidFill>
                <a:srgbClr val="7F7F7F">
                  <a:alpha val="100000"/>
                </a:srgbClr>
              </a:solidFill>
              <a:prstDash val="solid"/>
              <a:round/>
            </a:ln>
          </p:spPr>
          <p:txBody>
            <a:bodyPr/>
            <a:lstStyle/>
            <a:p>
              <a:endParaRPr/>
            </a:p>
          </p:txBody>
        </p:sp>
        <p:sp>
          <p:nvSpPr>
            <p:cNvPr id="38" name="pl38"/>
            <p:cNvSpPr/>
            <p:nvPr/>
          </p:nvSpPr>
          <p:spPr>
            <a:xfrm>
              <a:off x="1134422" y="3898420"/>
              <a:ext cx="4878994" cy="1197180"/>
            </a:xfrm>
            <a:custGeom>
              <a:avLst/>
              <a:gdLst/>
              <a:ahLst/>
              <a:cxnLst/>
              <a:rect l="0" t="0" r="0" b="0"/>
              <a:pathLst>
                <a:path w="4878994" h="1197180">
                  <a:moveTo>
                    <a:pt x="0" y="628187"/>
                  </a:moveTo>
                  <a:lnTo>
                    <a:pt x="487899" y="512220"/>
                  </a:lnTo>
                  <a:lnTo>
                    <a:pt x="975798" y="311213"/>
                  </a:lnTo>
                  <a:lnTo>
                    <a:pt x="1463698" y="86781"/>
                  </a:lnTo>
                  <a:lnTo>
                    <a:pt x="1951597" y="309561"/>
                  </a:lnTo>
                  <a:lnTo>
                    <a:pt x="2439497" y="551240"/>
                  </a:lnTo>
                  <a:lnTo>
                    <a:pt x="2927396" y="0"/>
                  </a:lnTo>
                  <a:lnTo>
                    <a:pt x="3415295" y="186235"/>
                  </a:lnTo>
                  <a:lnTo>
                    <a:pt x="3903195" y="489875"/>
                  </a:lnTo>
                  <a:lnTo>
                    <a:pt x="4391094" y="323132"/>
                  </a:lnTo>
                  <a:lnTo>
                    <a:pt x="4878994" y="1197180"/>
                  </a:lnTo>
                </a:path>
              </a:pathLst>
            </a:custGeom>
            <a:ln w="27101" cap="flat">
              <a:solidFill>
                <a:srgbClr val="F8766D">
                  <a:alpha val="100000"/>
                </a:srgbClr>
              </a:solidFill>
              <a:prstDash val="solid"/>
              <a:round/>
            </a:ln>
          </p:spPr>
          <p:txBody>
            <a:bodyPr/>
            <a:lstStyle/>
            <a:p>
              <a:endParaRPr/>
            </a:p>
          </p:txBody>
        </p:sp>
        <p:sp>
          <p:nvSpPr>
            <p:cNvPr id="39" name="pl39"/>
            <p:cNvSpPr/>
            <p:nvPr/>
          </p:nvSpPr>
          <p:spPr>
            <a:xfrm>
              <a:off x="1134422" y="2961703"/>
              <a:ext cx="4878994" cy="2133103"/>
            </a:xfrm>
            <a:custGeom>
              <a:avLst/>
              <a:gdLst/>
              <a:ahLst/>
              <a:cxnLst/>
              <a:rect l="0" t="0" r="0" b="0"/>
              <a:pathLst>
                <a:path w="4878994" h="2133103">
                  <a:moveTo>
                    <a:pt x="0" y="1482977"/>
                  </a:moveTo>
                  <a:lnTo>
                    <a:pt x="487899" y="1877919"/>
                  </a:lnTo>
                  <a:lnTo>
                    <a:pt x="975798" y="1385719"/>
                  </a:lnTo>
                  <a:lnTo>
                    <a:pt x="1463698" y="1838168"/>
                  </a:lnTo>
                  <a:lnTo>
                    <a:pt x="1951597" y="1591195"/>
                  </a:lnTo>
                  <a:lnTo>
                    <a:pt x="2439497" y="2133103"/>
                  </a:lnTo>
                  <a:lnTo>
                    <a:pt x="2927396" y="1407255"/>
                  </a:lnTo>
                  <a:lnTo>
                    <a:pt x="3415295" y="1868604"/>
                  </a:lnTo>
                  <a:lnTo>
                    <a:pt x="3903195" y="2070211"/>
                  </a:lnTo>
                  <a:lnTo>
                    <a:pt x="4391094" y="1827780"/>
                  </a:lnTo>
                  <a:lnTo>
                    <a:pt x="4878994" y="0"/>
                  </a:lnTo>
                </a:path>
              </a:pathLst>
            </a:custGeom>
            <a:ln w="27101" cap="flat">
              <a:solidFill>
                <a:srgbClr val="00BA38">
                  <a:alpha val="100000"/>
                </a:srgbClr>
              </a:solidFill>
              <a:prstDash val="solid"/>
              <a:round/>
            </a:ln>
          </p:spPr>
          <p:txBody>
            <a:bodyPr/>
            <a:lstStyle/>
            <a:p>
              <a:endParaRPr/>
            </a:p>
          </p:txBody>
        </p:sp>
        <p:sp>
          <p:nvSpPr>
            <p:cNvPr id="40" name="pl40"/>
            <p:cNvSpPr/>
            <p:nvPr/>
          </p:nvSpPr>
          <p:spPr>
            <a:xfrm>
              <a:off x="1134422" y="4440933"/>
              <a:ext cx="4878994" cy="413623"/>
            </a:xfrm>
            <a:custGeom>
              <a:avLst/>
              <a:gdLst/>
              <a:ahLst/>
              <a:cxnLst/>
              <a:rect l="0" t="0" r="0" b="0"/>
              <a:pathLst>
                <a:path w="4878994" h="413623">
                  <a:moveTo>
                    <a:pt x="0" y="238019"/>
                  </a:moveTo>
                  <a:lnTo>
                    <a:pt x="487899" y="150082"/>
                  </a:lnTo>
                  <a:lnTo>
                    <a:pt x="975798" y="57320"/>
                  </a:lnTo>
                  <a:lnTo>
                    <a:pt x="1463698" y="0"/>
                  </a:lnTo>
                  <a:lnTo>
                    <a:pt x="1951597" y="73245"/>
                  </a:lnTo>
                  <a:lnTo>
                    <a:pt x="2439497" y="213961"/>
                  </a:lnTo>
                  <a:lnTo>
                    <a:pt x="2927396" y="3687"/>
                  </a:lnTo>
                  <a:lnTo>
                    <a:pt x="3415295" y="100727"/>
                  </a:lnTo>
                  <a:lnTo>
                    <a:pt x="3903195" y="235876"/>
                  </a:lnTo>
                  <a:lnTo>
                    <a:pt x="4391094" y="148782"/>
                  </a:lnTo>
                  <a:lnTo>
                    <a:pt x="4878994" y="413623"/>
                  </a:lnTo>
                </a:path>
              </a:pathLst>
            </a:custGeom>
            <a:ln w="27101" cap="flat">
              <a:solidFill>
                <a:srgbClr val="619CFF">
                  <a:alpha val="100000"/>
                </a:srgbClr>
              </a:solidFill>
              <a:prstDash val="solid"/>
              <a:round/>
            </a:ln>
          </p:spPr>
          <p:txBody>
            <a:bodyPr/>
            <a:lstStyle/>
            <a:p>
              <a:endParaRPr/>
            </a:p>
          </p:txBody>
        </p:sp>
        <p:sp>
          <p:nvSpPr>
            <p:cNvPr id="41" name="pl41"/>
            <p:cNvSpPr/>
            <p:nvPr/>
          </p:nvSpPr>
          <p:spPr>
            <a:xfrm>
              <a:off x="6352260" y="5193361"/>
              <a:ext cx="5366893" cy="0"/>
            </a:xfrm>
            <a:custGeom>
              <a:avLst/>
              <a:gdLst/>
              <a:ahLst/>
              <a:cxnLst/>
              <a:rect l="0" t="0" r="0" b="0"/>
              <a:pathLst>
                <a:path w="5366893">
                  <a:moveTo>
                    <a:pt x="0" y="0"/>
                  </a:moveTo>
                  <a:lnTo>
                    <a:pt x="5366893" y="0"/>
                  </a:lnTo>
                  <a:lnTo>
                    <a:pt x="5366893" y="0"/>
                  </a:lnTo>
                </a:path>
              </a:pathLst>
            </a:custGeom>
            <a:ln w="9239" cap="flat">
              <a:solidFill>
                <a:srgbClr val="F2F2F2">
                  <a:alpha val="100000"/>
                </a:srgbClr>
              </a:solidFill>
              <a:prstDash val="solid"/>
              <a:round/>
            </a:ln>
          </p:spPr>
          <p:txBody>
            <a:bodyPr/>
            <a:lstStyle/>
            <a:p>
              <a:endParaRPr/>
            </a:p>
          </p:txBody>
        </p:sp>
        <p:sp>
          <p:nvSpPr>
            <p:cNvPr id="42" name="pl42"/>
            <p:cNvSpPr/>
            <p:nvPr/>
          </p:nvSpPr>
          <p:spPr>
            <a:xfrm>
              <a:off x="6352260" y="4433390"/>
              <a:ext cx="5366893" cy="0"/>
            </a:xfrm>
            <a:custGeom>
              <a:avLst/>
              <a:gdLst/>
              <a:ahLst/>
              <a:cxnLst/>
              <a:rect l="0" t="0" r="0" b="0"/>
              <a:pathLst>
                <a:path w="5366893">
                  <a:moveTo>
                    <a:pt x="0" y="0"/>
                  </a:moveTo>
                  <a:lnTo>
                    <a:pt x="5366893" y="0"/>
                  </a:lnTo>
                  <a:lnTo>
                    <a:pt x="5366893" y="0"/>
                  </a:lnTo>
                </a:path>
              </a:pathLst>
            </a:custGeom>
            <a:ln w="9239" cap="flat">
              <a:solidFill>
                <a:srgbClr val="F2F2F2">
                  <a:alpha val="100000"/>
                </a:srgbClr>
              </a:solidFill>
              <a:prstDash val="solid"/>
              <a:round/>
            </a:ln>
          </p:spPr>
          <p:txBody>
            <a:bodyPr/>
            <a:lstStyle/>
            <a:p>
              <a:endParaRPr/>
            </a:p>
          </p:txBody>
        </p:sp>
        <p:sp>
          <p:nvSpPr>
            <p:cNvPr id="43" name="pl43"/>
            <p:cNvSpPr/>
            <p:nvPr/>
          </p:nvSpPr>
          <p:spPr>
            <a:xfrm>
              <a:off x="6352260" y="3673419"/>
              <a:ext cx="5366893" cy="0"/>
            </a:xfrm>
            <a:custGeom>
              <a:avLst/>
              <a:gdLst/>
              <a:ahLst/>
              <a:cxnLst/>
              <a:rect l="0" t="0" r="0" b="0"/>
              <a:pathLst>
                <a:path w="5366893">
                  <a:moveTo>
                    <a:pt x="0" y="0"/>
                  </a:moveTo>
                  <a:lnTo>
                    <a:pt x="5366893" y="0"/>
                  </a:lnTo>
                  <a:lnTo>
                    <a:pt x="5366893" y="0"/>
                  </a:lnTo>
                </a:path>
              </a:pathLst>
            </a:custGeom>
            <a:ln w="9239" cap="flat">
              <a:solidFill>
                <a:srgbClr val="F2F2F2">
                  <a:alpha val="100000"/>
                </a:srgbClr>
              </a:solidFill>
              <a:prstDash val="solid"/>
              <a:round/>
            </a:ln>
          </p:spPr>
          <p:txBody>
            <a:bodyPr/>
            <a:lstStyle/>
            <a:p>
              <a:endParaRPr/>
            </a:p>
          </p:txBody>
        </p:sp>
        <p:sp>
          <p:nvSpPr>
            <p:cNvPr id="44" name="pl44"/>
            <p:cNvSpPr/>
            <p:nvPr/>
          </p:nvSpPr>
          <p:spPr>
            <a:xfrm>
              <a:off x="6352260" y="2913448"/>
              <a:ext cx="5366893" cy="0"/>
            </a:xfrm>
            <a:custGeom>
              <a:avLst/>
              <a:gdLst/>
              <a:ahLst/>
              <a:cxnLst/>
              <a:rect l="0" t="0" r="0" b="0"/>
              <a:pathLst>
                <a:path w="5366893">
                  <a:moveTo>
                    <a:pt x="0" y="0"/>
                  </a:moveTo>
                  <a:lnTo>
                    <a:pt x="5366893" y="0"/>
                  </a:lnTo>
                  <a:lnTo>
                    <a:pt x="5366893" y="0"/>
                  </a:lnTo>
                </a:path>
              </a:pathLst>
            </a:custGeom>
            <a:ln w="9239" cap="flat">
              <a:solidFill>
                <a:srgbClr val="F2F2F2">
                  <a:alpha val="100000"/>
                </a:srgbClr>
              </a:solidFill>
              <a:prstDash val="solid"/>
              <a:round/>
            </a:ln>
          </p:spPr>
          <p:txBody>
            <a:bodyPr/>
            <a:lstStyle/>
            <a:p>
              <a:endParaRPr/>
            </a:p>
          </p:txBody>
        </p:sp>
        <p:sp>
          <p:nvSpPr>
            <p:cNvPr id="45" name="pl45"/>
            <p:cNvSpPr/>
            <p:nvPr/>
          </p:nvSpPr>
          <p:spPr>
            <a:xfrm>
              <a:off x="6352260" y="2381468"/>
              <a:ext cx="0" cy="3343872"/>
            </a:xfrm>
            <a:custGeom>
              <a:avLst/>
              <a:gdLst/>
              <a:ahLst/>
              <a:cxnLst/>
              <a:rect l="0" t="0" r="0" b="0"/>
              <a:pathLst>
                <a:path h="3343872">
                  <a:moveTo>
                    <a:pt x="0" y="3343872"/>
                  </a:moveTo>
                  <a:lnTo>
                    <a:pt x="0" y="0"/>
                  </a:lnTo>
                  <a:lnTo>
                    <a:pt x="0" y="0"/>
                  </a:lnTo>
                </a:path>
              </a:pathLst>
            </a:custGeom>
            <a:ln w="9239" cap="flat">
              <a:solidFill>
                <a:srgbClr val="F2F2F2">
                  <a:alpha val="100000"/>
                </a:srgbClr>
              </a:solidFill>
              <a:prstDash val="solid"/>
              <a:round/>
            </a:ln>
          </p:spPr>
          <p:txBody>
            <a:bodyPr/>
            <a:lstStyle/>
            <a:p>
              <a:endParaRPr/>
            </a:p>
          </p:txBody>
        </p:sp>
        <p:sp>
          <p:nvSpPr>
            <p:cNvPr id="46" name="pl46"/>
            <p:cNvSpPr/>
            <p:nvPr/>
          </p:nvSpPr>
          <p:spPr>
            <a:xfrm>
              <a:off x="6840159" y="2381468"/>
              <a:ext cx="0" cy="3343872"/>
            </a:xfrm>
            <a:custGeom>
              <a:avLst/>
              <a:gdLst/>
              <a:ahLst/>
              <a:cxnLst/>
              <a:rect l="0" t="0" r="0" b="0"/>
              <a:pathLst>
                <a:path h="3343872">
                  <a:moveTo>
                    <a:pt x="0" y="3343872"/>
                  </a:moveTo>
                  <a:lnTo>
                    <a:pt x="0" y="0"/>
                  </a:lnTo>
                  <a:lnTo>
                    <a:pt x="0" y="0"/>
                  </a:lnTo>
                </a:path>
              </a:pathLst>
            </a:custGeom>
            <a:ln w="9239" cap="flat">
              <a:solidFill>
                <a:srgbClr val="F2F2F2">
                  <a:alpha val="100000"/>
                </a:srgbClr>
              </a:solidFill>
              <a:prstDash val="solid"/>
              <a:round/>
            </a:ln>
          </p:spPr>
          <p:txBody>
            <a:bodyPr/>
            <a:lstStyle/>
            <a:p>
              <a:endParaRPr/>
            </a:p>
          </p:txBody>
        </p:sp>
        <p:sp>
          <p:nvSpPr>
            <p:cNvPr id="47" name="pl47"/>
            <p:cNvSpPr/>
            <p:nvPr/>
          </p:nvSpPr>
          <p:spPr>
            <a:xfrm>
              <a:off x="7328059" y="2381468"/>
              <a:ext cx="0" cy="3343872"/>
            </a:xfrm>
            <a:custGeom>
              <a:avLst/>
              <a:gdLst/>
              <a:ahLst/>
              <a:cxnLst/>
              <a:rect l="0" t="0" r="0" b="0"/>
              <a:pathLst>
                <a:path h="3343872">
                  <a:moveTo>
                    <a:pt x="0" y="3343872"/>
                  </a:moveTo>
                  <a:lnTo>
                    <a:pt x="0" y="0"/>
                  </a:lnTo>
                  <a:lnTo>
                    <a:pt x="0" y="0"/>
                  </a:lnTo>
                </a:path>
              </a:pathLst>
            </a:custGeom>
            <a:ln w="9239" cap="flat">
              <a:solidFill>
                <a:srgbClr val="F2F2F2">
                  <a:alpha val="100000"/>
                </a:srgbClr>
              </a:solidFill>
              <a:prstDash val="solid"/>
              <a:round/>
            </a:ln>
          </p:spPr>
          <p:txBody>
            <a:bodyPr/>
            <a:lstStyle/>
            <a:p>
              <a:endParaRPr/>
            </a:p>
          </p:txBody>
        </p:sp>
        <p:sp>
          <p:nvSpPr>
            <p:cNvPr id="48" name="pl48"/>
            <p:cNvSpPr/>
            <p:nvPr/>
          </p:nvSpPr>
          <p:spPr>
            <a:xfrm>
              <a:off x="7815958" y="2381468"/>
              <a:ext cx="0" cy="3343872"/>
            </a:xfrm>
            <a:custGeom>
              <a:avLst/>
              <a:gdLst/>
              <a:ahLst/>
              <a:cxnLst/>
              <a:rect l="0" t="0" r="0" b="0"/>
              <a:pathLst>
                <a:path h="3343872">
                  <a:moveTo>
                    <a:pt x="0" y="3343872"/>
                  </a:moveTo>
                  <a:lnTo>
                    <a:pt x="0" y="0"/>
                  </a:lnTo>
                  <a:lnTo>
                    <a:pt x="0" y="0"/>
                  </a:lnTo>
                </a:path>
              </a:pathLst>
            </a:custGeom>
            <a:ln w="9239" cap="flat">
              <a:solidFill>
                <a:srgbClr val="F2F2F2">
                  <a:alpha val="100000"/>
                </a:srgbClr>
              </a:solidFill>
              <a:prstDash val="solid"/>
              <a:round/>
            </a:ln>
          </p:spPr>
          <p:txBody>
            <a:bodyPr/>
            <a:lstStyle/>
            <a:p>
              <a:endParaRPr/>
            </a:p>
          </p:txBody>
        </p:sp>
        <p:sp>
          <p:nvSpPr>
            <p:cNvPr id="49" name="pl49"/>
            <p:cNvSpPr/>
            <p:nvPr/>
          </p:nvSpPr>
          <p:spPr>
            <a:xfrm>
              <a:off x="8303857" y="2381468"/>
              <a:ext cx="0" cy="3343872"/>
            </a:xfrm>
            <a:custGeom>
              <a:avLst/>
              <a:gdLst/>
              <a:ahLst/>
              <a:cxnLst/>
              <a:rect l="0" t="0" r="0" b="0"/>
              <a:pathLst>
                <a:path h="3343872">
                  <a:moveTo>
                    <a:pt x="0" y="3343872"/>
                  </a:moveTo>
                  <a:lnTo>
                    <a:pt x="0" y="0"/>
                  </a:lnTo>
                  <a:lnTo>
                    <a:pt x="0" y="0"/>
                  </a:lnTo>
                </a:path>
              </a:pathLst>
            </a:custGeom>
            <a:ln w="9239" cap="flat">
              <a:solidFill>
                <a:srgbClr val="F2F2F2">
                  <a:alpha val="100000"/>
                </a:srgbClr>
              </a:solidFill>
              <a:prstDash val="solid"/>
              <a:round/>
            </a:ln>
          </p:spPr>
          <p:txBody>
            <a:bodyPr/>
            <a:lstStyle/>
            <a:p>
              <a:endParaRPr/>
            </a:p>
          </p:txBody>
        </p:sp>
        <p:sp>
          <p:nvSpPr>
            <p:cNvPr id="50" name="pl50"/>
            <p:cNvSpPr/>
            <p:nvPr/>
          </p:nvSpPr>
          <p:spPr>
            <a:xfrm>
              <a:off x="8791757" y="2381468"/>
              <a:ext cx="0" cy="3343872"/>
            </a:xfrm>
            <a:custGeom>
              <a:avLst/>
              <a:gdLst/>
              <a:ahLst/>
              <a:cxnLst/>
              <a:rect l="0" t="0" r="0" b="0"/>
              <a:pathLst>
                <a:path h="3343872">
                  <a:moveTo>
                    <a:pt x="0" y="3343872"/>
                  </a:moveTo>
                  <a:lnTo>
                    <a:pt x="0" y="0"/>
                  </a:lnTo>
                  <a:lnTo>
                    <a:pt x="0" y="0"/>
                  </a:lnTo>
                </a:path>
              </a:pathLst>
            </a:custGeom>
            <a:ln w="9239" cap="flat">
              <a:solidFill>
                <a:srgbClr val="F2F2F2">
                  <a:alpha val="100000"/>
                </a:srgbClr>
              </a:solidFill>
              <a:prstDash val="solid"/>
              <a:round/>
            </a:ln>
          </p:spPr>
          <p:txBody>
            <a:bodyPr/>
            <a:lstStyle/>
            <a:p>
              <a:endParaRPr/>
            </a:p>
          </p:txBody>
        </p:sp>
        <p:sp>
          <p:nvSpPr>
            <p:cNvPr id="51" name="pl51"/>
            <p:cNvSpPr/>
            <p:nvPr/>
          </p:nvSpPr>
          <p:spPr>
            <a:xfrm>
              <a:off x="9279656" y="2381468"/>
              <a:ext cx="0" cy="3343872"/>
            </a:xfrm>
            <a:custGeom>
              <a:avLst/>
              <a:gdLst/>
              <a:ahLst/>
              <a:cxnLst/>
              <a:rect l="0" t="0" r="0" b="0"/>
              <a:pathLst>
                <a:path h="3343872">
                  <a:moveTo>
                    <a:pt x="0" y="3343872"/>
                  </a:moveTo>
                  <a:lnTo>
                    <a:pt x="0" y="0"/>
                  </a:lnTo>
                  <a:lnTo>
                    <a:pt x="0" y="0"/>
                  </a:lnTo>
                </a:path>
              </a:pathLst>
            </a:custGeom>
            <a:ln w="9239" cap="flat">
              <a:solidFill>
                <a:srgbClr val="F2F2F2">
                  <a:alpha val="100000"/>
                </a:srgbClr>
              </a:solidFill>
              <a:prstDash val="solid"/>
              <a:round/>
            </a:ln>
          </p:spPr>
          <p:txBody>
            <a:bodyPr/>
            <a:lstStyle/>
            <a:p>
              <a:endParaRPr/>
            </a:p>
          </p:txBody>
        </p:sp>
        <p:sp>
          <p:nvSpPr>
            <p:cNvPr id="52" name="pl52"/>
            <p:cNvSpPr/>
            <p:nvPr/>
          </p:nvSpPr>
          <p:spPr>
            <a:xfrm>
              <a:off x="9767556" y="2381468"/>
              <a:ext cx="0" cy="3343872"/>
            </a:xfrm>
            <a:custGeom>
              <a:avLst/>
              <a:gdLst/>
              <a:ahLst/>
              <a:cxnLst/>
              <a:rect l="0" t="0" r="0" b="0"/>
              <a:pathLst>
                <a:path h="3343872">
                  <a:moveTo>
                    <a:pt x="0" y="3343872"/>
                  </a:moveTo>
                  <a:lnTo>
                    <a:pt x="0" y="0"/>
                  </a:lnTo>
                  <a:lnTo>
                    <a:pt x="0" y="0"/>
                  </a:lnTo>
                </a:path>
              </a:pathLst>
            </a:custGeom>
            <a:ln w="9239" cap="flat">
              <a:solidFill>
                <a:srgbClr val="F2F2F2">
                  <a:alpha val="100000"/>
                </a:srgbClr>
              </a:solidFill>
              <a:prstDash val="solid"/>
              <a:round/>
            </a:ln>
          </p:spPr>
          <p:txBody>
            <a:bodyPr/>
            <a:lstStyle/>
            <a:p>
              <a:endParaRPr/>
            </a:p>
          </p:txBody>
        </p:sp>
        <p:sp>
          <p:nvSpPr>
            <p:cNvPr id="53" name="pl53"/>
            <p:cNvSpPr/>
            <p:nvPr/>
          </p:nvSpPr>
          <p:spPr>
            <a:xfrm>
              <a:off x="10255455" y="2381468"/>
              <a:ext cx="0" cy="3343872"/>
            </a:xfrm>
            <a:custGeom>
              <a:avLst/>
              <a:gdLst/>
              <a:ahLst/>
              <a:cxnLst/>
              <a:rect l="0" t="0" r="0" b="0"/>
              <a:pathLst>
                <a:path h="3343872">
                  <a:moveTo>
                    <a:pt x="0" y="3343872"/>
                  </a:moveTo>
                  <a:lnTo>
                    <a:pt x="0" y="0"/>
                  </a:lnTo>
                  <a:lnTo>
                    <a:pt x="0" y="0"/>
                  </a:lnTo>
                </a:path>
              </a:pathLst>
            </a:custGeom>
            <a:ln w="9239" cap="flat">
              <a:solidFill>
                <a:srgbClr val="F2F2F2">
                  <a:alpha val="100000"/>
                </a:srgbClr>
              </a:solidFill>
              <a:prstDash val="solid"/>
              <a:round/>
            </a:ln>
          </p:spPr>
          <p:txBody>
            <a:bodyPr/>
            <a:lstStyle/>
            <a:p>
              <a:endParaRPr/>
            </a:p>
          </p:txBody>
        </p:sp>
        <p:sp>
          <p:nvSpPr>
            <p:cNvPr id="54" name="pl54"/>
            <p:cNvSpPr/>
            <p:nvPr/>
          </p:nvSpPr>
          <p:spPr>
            <a:xfrm>
              <a:off x="10743355" y="2381468"/>
              <a:ext cx="0" cy="3343872"/>
            </a:xfrm>
            <a:custGeom>
              <a:avLst/>
              <a:gdLst/>
              <a:ahLst/>
              <a:cxnLst/>
              <a:rect l="0" t="0" r="0" b="0"/>
              <a:pathLst>
                <a:path h="3343872">
                  <a:moveTo>
                    <a:pt x="0" y="3343872"/>
                  </a:moveTo>
                  <a:lnTo>
                    <a:pt x="0" y="0"/>
                  </a:lnTo>
                  <a:lnTo>
                    <a:pt x="0" y="0"/>
                  </a:lnTo>
                </a:path>
              </a:pathLst>
            </a:custGeom>
            <a:ln w="9239" cap="flat">
              <a:solidFill>
                <a:srgbClr val="F2F2F2">
                  <a:alpha val="100000"/>
                </a:srgbClr>
              </a:solidFill>
              <a:prstDash val="solid"/>
              <a:round/>
            </a:ln>
          </p:spPr>
          <p:txBody>
            <a:bodyPr/>
            <a:lstStyle/>
            <a:p>
              <a:endParaRPr/>
            </a:p>
          </p:txBody>
        </p:sp>
        <p:sp>
          <p:nvSpPr>
            <p:cNvPr id="55" name="pl55"/>
            <p:cNvSpPr/>
            <p:nvPr/>
          </p:nvSpPr>
          <p:spPr>
            <a:xfrm>
              <a:off x="11231254" y="2381468"/>
              <a:ext cx="0" cy="3343872"/>
            </a:xfrm>
            <a:custGeom>
              <a:avLst/>
              <a:gdLst/>
              <a:ahLst/>
              <a:cxnLst/>
              <a:rect l="0" t="0" r="0" b="0"/>
              <a:pathLst>
                <a:path h="3343872">
                  <a:moveTo>
                    <a:pt x="0" y="3343872"/>
                  </a:moveTo>
                  <a:lnTo>
                    <a:pt x="0" y="0"/>
                  </a:lnTo>
                  <a:lnTo>
                    <a:pt x="0" y="0"/>
                  </a:lnTo>
                </a:path>
              </a:pathLst>
            </a:custGeom>
            <a:ln w="9239" cap="flat">
              <a:solidFill>
                <a:srgbClr val="F2F2F2">
                  <a:alpha val="100000"/>
                </a:srgbClr>
              </a:solidFill>
              <a:prstDash val="solid"/>
              <a:round/>
            </a:ln>
          </p:spPr>
          <p:txBody>
            <a:bodyPr/>
            <a:lstStyle/>
            <a:p>
              <a:endParaRPr/>
            </a:p>
          </p:txBody>
        </p:sp>
        <p:sp>
          <p:nvSpPr>
            <p:cNvPr id="56" name="pl56"/>
            <p:cNvSpPr/>
            <p:nvPr/>
          </p:nvSpPr>
          <p:spPr>
            <a:xfrm>
              <a:off x="11719153" y="2381468"/>
              <a:ext cx="0" cy="3343872"/>
            </a:xfrm>
            <a:custGeom>
              <a:avLst/>
              <a:gdLst/>
              <a:ahLst/>
              <a:cxnLst/>
              <a:rect l="0" t="0" r="0" b="0"/>
              <a:pathLst>
                <a:path h="3343872">
                  <a:moveTo>
                    <a:pt x="0" y="3343872"/>
                  </a:moveTo>
                  <a:lnTo>
                    <a:pt x="0" y="0"/>
                  </a:lnTo>
                  <a:lnTo>
                    <a:pt x="0" y="0"/>
                  </a:lnTo>
                </a:path>
              </a:pathLst>
            </a:custGeom>
            <a:ln w="9239" cap="flat">
              <a:solidFill>
                <a:srgbClr val="F2F2F2">
                  <a:alpha val="100000"/>
                </a:srgbClr>
              </a:solidFill>
              <a:prstDash val="solid"/>
              <a:round/>
            </a:ln>
          </p:spPr>
          <p:txBody>
            <a:bodyPr/>
            <a:lstStyle/>
            <a:p>
              <a:endParaRPr/>
            </a:p>
          </p:txBody>
        </p:sp>
        <p:sp>
          <p:nvSpPr>
            <p:cNvPr id="57" name="pl57"/>
            <p:cNvSpPr/>
            <p:nvPr/>
          </p:nvSpPr>
          <p:spPr>
            <a:xfrm>
              <a:off x="6352260" y="5573347"/>
              <a:ext cx="5366893" cy="0"/>
            </a:xfrm>
            <a:custGeom>
              <a:avLst/>
              <a:gdLst/>
              <a:ahLst/>
              <a:cxnLst/>
              <a:rect l="0" t="0" r="0" b="0"/>
              <a:pathLst>
                <a:path w="5366893">
                  <a:moveTo>
                    <a:pt x="0" y="0"/>
                  </a:moveTo>
                  <a:lnTo>
                    <a:pt x="5366893" y="0"/>
                  </a:lnTo>
                  <a:lnTo>
                    <a:pt x="5366893" y="0"/>
                  </a:lnTo>
                </a:path>
              </a:pathLst>
            </a:custGeom>
            <a:ln w="18478" cap="flat">
              <a:solidFill>
                <a:srgbClr val="F2F2F2">
                  <a:alpha val="100000"/>
                </a:srgbClr>
              </a:solidFill>
              <a:prstDash val="solid"/>
              <a:round/>
            </a:ln>
          </p:spPr>
          <p:txBody>
            <a:bodyPr/>
            <a:lstStyle/>
            <a:p>
              <a:endParaRPr/>
            </a:p>
          </p:txBody>
        </p:sp>
        <p:sp>
          <p:nvSpPr>
            <p:cNvPr id="58" name="pl58"/>
            <p:cNvSpPr/>
            <p:nvPr/>
          </p:nvSpPr>
          <p:spPr>
            <a:xfrm>
              <a:off x="6352260" y="4813375"/>
              <a:ext cx="5366893" cy="0"/>
            </a:xfrm>
            <a:custGeom>
              <a:avLst/>
              <a:gdLst/>
              <a:ahLst/>
              <a:cxnLst/>
              <a:rect l="0" t="0" r="0" b="0"/>
              <a:pathLst>
                <a:path w="5366893">
                  <a:moveTo>
                    <a:pt x="0" y="0"/>
                  </a:moveTo>
                  <a:lnTo>
                    <a:pt x="5366893" y="0"/>
                  </a:lnTo>
                  <a:lnTo>
                    <a:pt x="5366893" y="0"/>
                  </a:lnTo>
                </a:path>
              </a:pathLst>
            </a:custGeom>
            <a:ln w="18478" cap="flat">
              <a:solidFill>
                <a:srgbClr val="F2F2F2">
                  <a:alpha val="100000"/>
                </a:srgbClr>
              </a:solidFill>
              <a:prstDash val="solid"/>
              <a:round/>
            </a:ln>
          </p:spPr>
          <p:txBody>
            <a:bodyPr/>
            <a:lstStyle/>
            <a:p>
              <a:endParaRPr/>
            </a:p>
          </p:txBody>
        </p:sp>
        <p:sp>
          <p:nvSpPr>
            <p:cNvPr id="59" name="pl59"/>
            <p:cNvSpPr/>
            <p:nvPr/>
          </p:nvSpPr>
          <p:spPr>
            <a:xfrm>
              <a:off x="6352260" y="4053404"/>
              <a:ext cx="5366893" cy="0"/>
            </a:xfrm>
            <a:custGeom>
              <a:avLst/>
              <a:gdLst/>
              <a:ahLst/>
              <a:cxnLst/>
              <a:rect l="0" t="0" r="0" b="0"/>
              <a:pathLst>
                <a:path w="5366893">
                  <a:moveTo>
                    <a:pt x="0" y="0"/>
                  </a:moveTo>
                  <a:lnTo>
                    <a:pt x="5366893" y="0"/>
                  </a:lnTo>
                  <a:lnTo>
                    <a:pt x="5366893" y="0"/>
                  </a:lnTo>
                </a:path>
              </a:pathLst>
            </a:custGeom>
            <a:ln w="18478" cap="flat">
              <a:solidFill>
                <a:srgbClr val="F2F2F2">
                  <a:alpha val="100000"/>
                </a:srgbClr>
              </a:solidFill>
              <a:prstDash val="solid"/>
              <a:round/>
            </a:ln>
          </p:spPr>
          <p:txBody>
            <a:bodyPr/>
            <a:lstStyle/>
            <a:p>
              <a:endParaRPr/>
            </a:p>
          </p:txBody>
        </p:sp>
        <p:sp>
          <p:nvSpPr>
            <p:cNvPr id="60" name="pl60"/>
            <p:cNvSpPr/>
            <p:nvPr/>
          </p:nvSpPr>
          <p:spPr>
            <a:xfrm>
              <a:off x="6352260" y="3293433"/>
              <a:ext cx="5366893" cy="0"/>
            </a:xfrm>
            <a:custGeom>
              <a:avLst/>
              <a:gdLst/>
              <a:ahLst/>
              <a:cxnLst/>
              <a:rect l="0" t="0" r="0" b="0"/>
              <a:pathLst>
                <a:path w="5366893">
                  <a:moveTo>
                    <a:pt x="0" y="0"/>
                  </a:moveTo>
                  <a:lnTo>
                    <a:pt x="5366893" y="0"/>
                  </a:lnTo>
                  <a:lnTo>
                    <a:pt x="5366893" y="0"/>
                  </a:lnTo>
                </a:path>
              </a:pathLst>
            </a:custGeom>
            <a:ln w="18478" cap="flat">
              <a:solidFill>
                <a:srgbClr val="F2F2F2">
                  <a:alpha val="100000"/>
                </a:srgbClr>
              </a:solidFill>
              <a:prstDash val="solid"/>
              <a:round/>
            </a:ln>
          </p:spPr>
          <p:txBody>
            <a:bodyPr/>
            <a:lstStyle/>
            <a:p>
              <a:endParaRPr/>
            </a:p>
          </p:txBody>
        </p:sp>
        <p:sp>
          <p:nvSpPr>
            <p:cNvPr id="61" name="pl61"/>
            <p:cNvSpPr/>
            <p:nvPr/>
          </p:nvSpPr>
          <p:spPr>
            <a:xfrm>
              <a:off x="6352260" y="2533462"/>
              <a:ext cx="5366893" cy="0"/>
            </a:xfrm>
            <a:custGeom>
              <a:avLst/>
              <a:gdLst/>
              <a:ahLst/>
              <a:cxnLst/>
              <a:rect l="0" t="0" r="0" b="0"/>
              <a:pathLst>
                <a:path w="5366893">
                  <a:moveTo>
                    <a:pt x="0" y="0"/>
                  </a:moveTo>
                  <a:lnTo>
                    <a:pt x="5366893" y="0"/>
                  </a:lnTo>
                  <a:lnTo>
                    <a:pt x="5366893" y="0"/>
                  </a:lnTo>
                </a:path>
              </a:pathLst>
            </a:custGeom>
            <a:ln w="18478" cap="flat">
              <a:solidFill>
                <a:srgbClr val="F2F2F2">
                  <a:alpha val="100000"/>
                </a:srgbClr>
              </a:solidFill>
              <a:prstDash val="solid"/>
              <a:round/>
            </a:ln>
          </p:spPr>
          <p:txBody>
            <a:bodyPr/>
            <a:lstStyle/>
            <a:p>
              <a:endParaRPr/>
            </a:p>
          </p:txBody>
        </p:sp>
        <p:sp>
          <p:nvSpPr>
            <p:cNvPr id="62" name="pl62"/>
            <p:cNvSpPr/>
            <p:nvPr/>
          </p:nvSpPr>
          <p:spPr>
            <a:xfrm>
              <a:off x="6596210" y="2381468"/>
              <a:ext cx="0" cy="3343872"/>
            </a:xfrm>
            <a:custGeom>
              <a:avLst/>
              <a:gdLst/>
              <a:ahLst/>
              <a:cxnLst/>
              <a:rect l="0" t="0" r="0" b="0"/>
              <a:pathLst>
                <a:path h="3343872">
                  <a:moveTo>
                    <a:pt x="0" y="3343872"/>
                  </a:moveTo>
                  <a:lnTo>
                    <a:pt x="0" y="0"/>
                  </a:lnTo>
                  <a:lnTo>
                    <a:pt x="0" y="0"/>
                  </a:lnTo>
                </a:path>
              </a:pathLst>
            </a:custGeom>
            <a:ln w="18478" cap="flat">
              <a:solidFill>
                <a:srgbClr val="F2F2F2">
                  <a:alpha val="100000"/>
                </a:srgbClr>
              </a:solidFill>
              <a:prstDash val="solid"/>
              <a:round/>
            </a:ln>
          </p:spPr>
          <p:txBody>
            <a:bodyPr/>
            <a:lstStyle/>
            <a:p>
              <a:endParaRPr/>
            </a:p>
          </p:txBody>
        </p:sp>
        <p:sp>
          <p:nvSpPr>
            <p:cNvPr id="63" name="pl63"/>
            <p:cNvSpPr/>
            <p:nvPr/>
          </p:nvSpPr>
          <p:spPr>
            <a:xfrm>
              <a:off x="7084109" y="2381468"/>
              <a:ext cx="0" cy="3343872"/>
            </a:xfrm>
            <a:custGeom>
              <a:avLst/>
              <a:gdLst/>
              <a:ahLst/>
              <a:cxnLst/>
              <a:rect l="0" t="0" r="0" b="0"/>
              <a:pathLst>
                <a:path h="3343872">
                  <a:moveTo>
                    <a:pt x="0" y="3343872"/>
                  </a:moveTo>
                  <a:lnTo>
                    <a:pt x="0" y="0"/>
                  </a:lnTo>
                  <a:lnTo>
                    <a:pt x="0" y="0"/>
                  </a:lnTo>
                </a:path>
              </a:pathLst>
            </a:custGeom>
            <a:ln w="18478" cap="flat">
              <a:solidFill>
                <a:srgbClr val="F2F2F2">
                  <a:alpha val="100000"/>
                </a:srgbClr>
              </a:solidFill>
              <a:prstDash val="solid"/>
              <a:round/>
            </a:ln>
          </p:spPr>
          <p:txBody>
            <a:bodyPr/>
            <a:lstStyle/>
            <a:p>
              <a:endParaRPr/>
            </a:p>
          </p:txBody>
        </p:sp>
        <p:sp>
          <p:nvSpPr>
            <p:cNvPr id="64" name="pl64"/>
            <p:cNvSpPr/>
            <p:nvPr/>
          </p:nvSpPr>
          <p:spPr>
            <a:xfrm>
              <a:off x="7572008" y="2381468"/>
              <a:ext cx="0" cy="3343872"/>
            </a:xfrm>
            <a:custGeom>
              <a:avLst/>
              <a:gdLst/>
              <a:ahLst/>
              <a:cxnLst/>
              <a:rect l="0" t="0" r="0" b="0"/>
              <a:pathLst>
                <a:path h="3343872">
                  <a:moveTo>
                    <a:pt x="0" y="3343872"/>
                  </a:moveTo>
                  <a:lnTo>
                    <a:pt x="0" y="0"/>
                  </a:lnTo>
                  <a:lnTo>
                    <a:pt x="0" y="0"/>
                  </a:lnTo>
                </a:path>
              </a:pathLst>
            </a:custGeom>
            <a:ln w="18478" cap="flat">
              <a:solidFill>
                <a:srgbClr val="F2F2F2">
                  <a:alpha val="100000"/>
                </a:srgbClr>
              </a:solidFill>
              <a:prstDash val="solid"/>
              <a:round/>
            </a:ln>
          </p:spPr>
          <p:txBody>
            <a:bodyPr/>
            <a:lstStyle/>
            <a:p>
              <a:endParaRPr/>
            </a:p>
          </p:txBody>
        </p:sp>
        <p:sp>
          <p:nvSpPr>
            <p:cNvPr id="65" name="pl65"/>
            <p:cNvSpPr/>
            <p:nvPr/>
          </p:nvSpPr>
          <p:spPr>
            <a:xfrm>
              <a:off x="8059908" y="2381468"/>
              <a:ext cx="0" cy="3343872"/>
            </a:xfrm>
            <a:custGeom>
              <a:avLst/>
              <a:gdLst/>
              <a:ahLst/>
              <a:cxnLst/>
              <a:rect l="0" t="0" r="0" b="0"/>
              <a:pathLst>
                <a:path h="3343872">
                  <a:moveTo>
                    <a:pt x="0" y="3343872"/>
                  </a:moveTo>
                  <a:lnTo>
                    <a:pt x="0" y="0"/>
                  </a:lnTo>
                  <a:lnTo>
                    <a:pt x="0" y="0"/>
                  </a:lnTo>
                </a:path>
              </a:pathLst>
            </a:custGeom>
            <a:ln w="18478" cap="flat">
              <a:solidFill>
                <a:srgbClr val="F2F2F2">
                  <a:alpha val="100000"/>
                </a:srgbClr>
              </a:solidFill>
              <a:prstDash val="solid"/>
              <a:round/>
            </a:ln>
          </p:spPr>
          <p:txBody>
            <a:bodyPr/>
            <a:lstStyle/>
            <a:p>
              <a:endParaRPr/>
            </a:p>
          </p:txBody>
        </p:sp>
        <p:sp>
          <p:nvSpPr>
            <p:cNvPr id="66" name="pl66"/>
            <p:cNvSpPr/>
            <p:nvPr/>
          </p:nvSpPr>
          <p:spPr>
            <a:xfrm>
              <a:off x="8547807" y="2381468"/>
              <a:ext cx="0" cy="3343872"/>
            </a:xfrm>
            <a:custGeom>
              <a:avLst/>
              <a:gdLst/>
              <a:ahLst/>
              <a:cxnLst/>
              <a:rect l="0" t="0" r="0" b="0"/>
              <a:pathLst>
                <a:path h="3343872">
                  <a:moveTo>
                    <a:pt x="0" y="3343872"/>
                  </a:moveTo>
                  <a:lnTo>
                    <a:pt x="0" y="0"/>
                  </a:lnTo>
                  <a:lnTo>
                    <a:pt x="0" y="0"/>
                  </a:lnTo>
                </a:path>
              </a:pathLst>
            </a:custGeom>
            <a:ln w="18478" cap="flat">
              <a:solidFill>
                <a:srgbClr val="F2F2F2">
                  <a:alpha val="100000"/>
                </a:srgbClr>
              </a:solidFill>
              <a:prstDash val="solid"/>
              <a:round/>
            </a:ln>
          </p:spPr>
          <p:txBody>
            <a:bodyPr/>
            <a:lstStyle/>
            <a:p>
              <a:endParaRPr/>
            </a:p>
          </p:txBody>
        </p:sp>
        <p:sp>
          <p:nvSpPr>
            <p:cNvPr id="67" name="pl67"/>
            <p:cNvSpPr/>
            <p:nvPr/>
          </p:nvSpPr>
          <p:spPr>
            <a:xfrm>
              <a:off x="9035707" y="2381468"/>
              <a:ext cx="0" cy="3343872"/>
            </a:xfrm>
            <a:custGeom>
              <a:avLst/>
              <a:gdLst/>
              <a:ahLst/>
              <a:cxnLst/>
              <a:rect l="0" t="0" r="0" b="0"/>
              <a:pathLst>
                <a:path h="3343872">
                  <a:moveTo>
                    <a:pt x="0" y="3343872"/>
                  </a:moveTo>
                  <a:lnTo>
                    <a:pt x="0" y="0"/>
                  </a:lnTo>
                  <a:lnTo>
                    <a:pt x="0" y="0"/>
                  </a:lnTo>
                </a:path>
              </a:pathLst>
            </a:custGeom>
            <a:ln w="18478" cap="flat">
              <a:solidFill>
                <a:srgbClr val="F2F2F2">
                  <a:alpha val="100000"/>
                </a:srgbClr>
              </a:solidFill>
              <a:prstDash val="solid"/>
              <a:round/>
            </a:ln>
          </p:spPr>
          <p:txBody>
            <a:bodyPr/>
            <a:lstStyle/>
            <a:p>
              <a:endParaRPr/>
            </a:p>
          </p:txBody>
        </p:sp>
        <p:sp>
          <p:nvSpPr>
            <p:cNvPr id="68" name="pl68"/>
            <p:cNvSpPr/>
            <p:nvPr/>
          </p:nvSpPr>
          <p:spPr>
            <a:xfrm>
              <a:off x="9523606" y="2381468"/>
              <a:ext cx="0" cy="3343872"/>
            </a:xfrm>
            <a:custGeom>
              <a:avLst/>
              <a:gdLst/>
              <a:ahLst/>
              <a:cxnLst/>
              <a:rect l="0" t="0" r="0" b="0"/>
              <a:pathLst>
                <a:path h="3343872">
                  <a:moveTo>
                    <a:pt x="0" y="3343872"/>
                  </a:moveTo>
                  <a:lnTo>
                    <a:pt x="0" y="0"/>
                  </a:lnTo>
                  <a:lnTo>
                    <a:pt x="0" y="0"/>
                  </a:lnTo>
                </a:path>
              </a:pathLst>
            </a:custGeom>
            <a:ln w="18478" cap="flat">
              <a:solidFill>
                <a:srgbClr val="F2F2F2">
                  <a:alpha val="100000"/>
                </a:srgbClr>
              </a:solidFill>
              <a:prstDash val="solid"/>
              <a:round/>
            </a:ln>
          </p:spPr>
          <p:txBody>
            <a:bodyPr/>
            <a:lstStyle/>
            <a:p>
              <a:endParaRPr/>
            </a:p>
          </p:txBody>
        </p:sp>
        <p:sp>
          <p:nvSpPr>
            <p:cNvPr id="69" name="pl69"/>
            <p:cNvSpPr/>
            <p:nvPr/>
          </p:nvSpPr>
          <p:spPr>
            <a:xfrm>
              <a:off x="10011505" y="2381468"/>
              <a:ext cx="0" cy="3343872"/>
            </a:xfrm>
            <a:custGeom>
              <a:avLst/>
              <a:gdLst/>
              <a:ahLst/>
              <a:cxnLst/>
              <a:rect l="0" t="0" r="0" b="0"/>
              <a:pathLst>
                <a:path h="3343872">
                  <a:moveTo>
                    <a:pt x="0" y="3343872"/>
                  </a:moveTo>
                  <a:lnTo>
                    <a:pt x="0" y="0"/>
                  </a:lnTo>
                  <a:lnTo>
                    <a:pt x="0" y="0"/>
                  </a:lnTo>
                </a:path>
              </a:pathLst>
            </a:custGeom>
            <a:ln w="18478" cap="flat">
              <a:solidFill>
                <a:srgbClr val="F2F2F2">
                  <a:alpha val="100000"/>
                </a:srgbClr>
              </a:solidFill>
              <a:prstDash val="solid"/>
              <a:round/>
            </a:ln>
          </p:spPr>
          <p:txBody>
            <a:bodyPr/>
            <a:lstStyle/>
            <a:p>
              <a:endParaRPr/>
            </a:p>
          </p:txBody>
        </p:sp>
        <p:sp>
          <p:nvSpPr>
            <p:cNvPr id="70" name="pl70"/>
            <p:cNvSpPr/>
            <p:nvPr/>
          </p:nvSpPr>
          <p:spPr>
            <a:xfrm>
              <a:off x="10499405" y="2381468"/>
              <a:ext cx="0" cy="3343872"/>
            </a:xfrm>
            <a:custGeom>
              <a:avLst/>
              <a:gdLst/>
              <a:ahLst/>
              <a:cxnLst/>
              <a:rect l="0" t="0" r="0" b="0"/>
              <a:pathLst>
                <a:path h="3343872">
                  <a:moveTo>
                    <a:pt x="0" y="3343872"/>
                  </a:moveTo>
                  <a:lnTo>
                    <a:pt x="0" y="0"/>
                  </a:lnTo>
                  <a:lnTo>
                    <a:pt x="0" y="0"/>
                  </a:lnTo>
                </a:path>
              </a:pathLst>
            </a:custGeom>
            <a:ln w="18478" cap="flat">
              <a:solidFill>
                <a:srgbClr val="F2F2F2">
                  <a:alpha val="100000"/>
                </a:srgbClr>
              </a:solidFill>
              <a:prstDash val="solid"/>
              <a:round/>
            </a:ln>
          </p:spPr>
          <p:txBody>
            <a:bodyPr/>
            <a:lstStyle/>
            <a:p>
              <a:endParaRPr/>
            </a:p>
          </p:txBody>
        </p:sp>
        <p:sp>
          <p:nvSpPr>
            <p:cNvPr id="71" name="pl71"/>
            <p:cNvSpPr/>
            <p:nvPr/>
          </p:nvSpPr>
          <p:spPr>
            <a:xfrm>
              <a:off x="10987304" y="2381468"/>
              <a:ext cx="0" cy="3343872"/>
            </a:xfrm>
            <a:custGeom>
              <a:avLst/>
              <a:gdLst/>
              <a:ahLst/>
              <a:cxnLst/>
              <a:rect l="0" t="0" r="0" b="0"/>
              <a:pathLst>
                <a:path h="3343872">
                  <a:moveTo>
                    <a:pt x="0" y="3343872"/>
                  </a:moveTo>
                  <a:lnTo>
                    <a:pt x="0" y="0"/>
                  </a:lnTo>
                  <a:lnTo>
                    <a:pt x="0" y="0"/>
                  </a:lnTo>
                </a:path>
              </a:pathLst>
            </a:custGeom>
            <a:ln w="18478" cap="flat">
              <a:solidFill>
                <a:srgbClr val="F2F2F2">
                  <a:alpha val="100000"/>
                </a:srgbClr>
              </a:solidFill>
              <a:prstDash val="solid"/>
              <a:round/>
            </a:ln>
          </p:spPr>
          <p:txBody>
            <a:bodyPr/>
            <a:lstStyle/>
            <a:p>
              <a:endParaRPr/>
            </a:p>
          </p:txBody>
        </p:sp>
        <p:sp>
          <p:nvSpPr>
            <p:cNvPr id="72" name="pl72"/>
            <p:cNvSpPr/>
            <p:nvPr/>
          </p:nvSpPr>
          <p:spPr>
            <a:xfrm>
              <a:off x="11475204" y="2381468"/>
              <a:ext cx="0" cy="3343872"/>
            </a:xfrm>
            <a:custGeom>
              <a:avLst/>
              <a:gdLst/>
              <a:ahLst/>
              <a:cxnLst/>
              <a:rect l="0" t="0" r="0" b="0"/>
              <a:pathLst>
                <a:path h="3343872">
                  <a:moveTo>
                    <a:pt x="0" y="3343872"/>
                  </a:moveTo>
                  <a:lnTo>
                    <a:pt x="0" y="0"/>
                  </a:lnTo>
                  <a:lnTo>
                    <a:pt x="0" y="0"/>
                  </a:lnTo>
                </a:path>
              </a:pathLst>
            </a:custGeom>
            <a:ln w="18478" cap="flat">
              <a:solidFill>
                <a:srgbClr val="F2F2F2">
                  <a:alpha val="100000"/>
                </a:srgbClr>
              </a:solidFill>
              <a:prstDash val="solid"/>
              <a:round/>
            </a:ln>
          </p:spPr>
          <p:txBody>
            <a:bodyPr/>
            <a:lstStyle/>
            <a:p>
              <a:endParaRPr/>
            </a:p>
          </p:txBody>
        </p:sp>
        <p:sp>
          <p:nvSpPr>
            <p:cNvPr id="73" name="pl73"/>
            <p:cNvSpPr/>
            <p:nvPr/>
          </p:nvSpPr>
          <p:spPr>
            <a:xfrm>
              <a:off x="6352260" y="4813375"/>
              <a:ext cx="5366893" cy="0"/>
            </a:xfrm>
            <a:custGeom>
              <a:avLst/>
              <a:gdLst/>
              <a:ahLst/>
              <a:cxnLst/>
              <a:rect l="0" t="0" r="0" b="0"/>
              <a:pathLst>
                <a:path w="5366893">
                  <a:moveTo>
                    <a:pt x="0" y="0"/>
                  </a:moveTo>
                  <a:lnTo>
                    <a:pt x="5366893" y="0"/>
                  </a:lnTo>
                  <a:lnTo>
                    <a:pt x="5366893" y="0"/>
                  </a:lnTo>
                </a:path>
              </a:pathLst>
            </a:custGeom>
            <a:ln w="13550" cap="flat">
              <a:solidFill>
                <a:srgbClr val="7F7F7F">
                  <a:alpha val="100000"/>
                </a:srgbClr>
              </a:solidFill>
              <a:prstDash val="solid"/>
              <a:round/>
            </a:ln>
          </p:spPr>
          <p:txBody>
            <a:bodyPr/>
            <a:lstStyle/>
            <a:p>
              <a:endParaRPr/>
            </a:p>
          </p:txBody>
        </p:sp>
        <p:sp>
          <p:nvSpPr>
            <p:cNvPr id="74" name="pl74"/>
            <p:cNvSpPr/>
            <p:nvPr/>
          </p:nvSpPr>
          <p:spPr>
            <a:xfrm>
              <a:off x="6596210" y="3569677"/>
              <a:ext cx="4878994" cy="1325541"/>
            </a:xfrm>
            <a:custGeom>
              <a:avLst/>
              <a:gdLst/>
              <a:ahLst/>
              <a:cxnLst/>
              <a:rect l="0" t="0" r="0" b="0"/>
              <a:pathLst>
                <a:path w="4878994" h="1325541">
                  <a:moveTo>
                    <a:pt x="0" y="974741"/>
                  </a:moveTo>
                  <a:lnTo>
                    <a:pt x="487899" y="612375"/>
                  </a:lnTo>
                  <a:lnTo>
                    <a:pt x="975798" y="954524"/>
                  </a:lnTo>
                  <a:lnTo>
                    <a:pt x="1463698" y="829859"/>
                  </a:lnTo>
                  <a:lnTo>
                    <a:pt x="1951597" y="57976"/>
                  </a:lnTo>
                  <a:lnTo>
                    <a:pt x="2439497" y="307379"/>
                  </a:lnTo>
                  <a:lnTo>
                    <a:pt x="2927396" y="395132"/>
                  </a:lnTo>
                  <a:lnTo>
                    <a:pt x="3415295" y="263469"/>
                  </a:lnTo>
                  <a:lnTo>
                    <a:pt x="3903195" y="202064"/>
                  </a:lnTo>
                  <a:lnTo>
                    <a:pt x="4391094" y="0"/>
                  </a:lnTo>
                  <a:lnTo>
                    <a:pt x="4878994" y="1325541"/>
                  </a:lnTo>
                </a:path>
              </a:pathLst>
            </a:custGeom>
            <a:ln w="27101" cap="flat">
              <a:solidFill>
                <a:srgbClr val="F8766D">
                  <a:alpha val="100000"/>
                </a:srgbClr>
              </a:solidFill>
              <a:prstDash val="solid"/>
              <a:round/>
            </a:ln>
          </p:spPr>
          <p:txBody>
            <a:bodyPr/>
            <a:lstStyle/>
            <a:p>
              <a:endParaRPr/>
            </a:p>
          </p:txBody>
        </p:sp>
        <p:sp>
          <p:nvSpPr>
            <p:cNvPr id="75" name="pl75"/>
            <p:cNvSpPr/>
            <p:nvPr/>
          </p:nvSpPr>
          <p:spPr>
            <a:xfrm>
              <a:off x="6596210" y="3286502"/>
              <a:ext cx="4878994" cy="2018846"/>
            </a:xfrm>
            <a:custGeom>
              <a:avLst/>
              <a:gdLst/>
              <a:ahLst/>
              <a:cxnLst/>
              <a:rect l="0" t="0" r="0" b="0"/>
              <a:pathLst>
                <a:path w="4878994" h="2018846">
                  <a:moveTo>
                    <a:pt x="0" y="1557995"/>
                  </a:moveTo>
                  <a:lnTo>
                    <a:pt x="487899" y="1559443"/>
                  </a:lnTo>
                  <a:lnTo>
                    <a:pt x="975798" y="2018846"/>
                  </a:lnTo>
                  <a:lnTo>
                    <a:pt x="1463698" y="1445583"/>
                  </a:lnTo>
                  <a:lnTo>
                    <a:pt x="1951597" y="1353387"/>
                  </a:lnTo>
                  <a:lnTo>
                    <a:pt x="2439497" y="824644"/>
                  </a:lnTo>
                  <a:lnTo>
                    <a:pt x="2927396" y="1910646"/>
                  </a:lnTo>
                  <a:lnTo>
                    <a:pt x="3415295" y="428040"/>
                  </a:lnTo>
                  <a:lnTo>
                    <a:pt x="3903195" y="0"/>
                  </a:lnTo>
                  <a:lnTo>
                    <a:pt x="4391094" y="1322611"/>
                  </a:lnTo>
                  <a:lnTo>
                    <a:pt x="4878994" y="268114"/>
                  </a:lnTo>
                </a:path>
              </a:pathLst>
            </a:custGeom>
            <a:ln w="27101" cap="flat">
              <a:solidFill>
                <a:srgbClr val="00BA38">
                  <a:alpha val="100000"/>
                </a:srgbClr>
              </a:solidFill>
              <a:prstDash val="solid"/>
              <a:round/>
            </a:ln>
          </p:spPr>
          <p:txBody>
            <a:bodyPr/>
            <a:lstStyle/>
            <a:p>
              <a:endParaRPr/>
            </a:p>
          </p:txBody>
        </p:sp>
        <p:sp>
          <p:nvSpPr>
            <p:cNvPr id="76" name="pl76"/>
            <p:cNvSpPr/>
            <p:nvPr/>
          </p:nvSpPr>
          <p:spPr>
            <a:xfrm>
              <a:off x="6596210" y="4066759"/>
              <a:ext cx="4878994" cy="720114"/>
            </a:xfrm>
            <a:custGeom>
              <a:avLst/>
              <a:gdLst/>
              <a:ahLst/>
              <a:cxnLst/>
              <a:rect l="0" t="0" r="0" b="0"/>
              <a:pathLst>
                <a:path w="4878994" h="720114">
                  <a:moveTo>
                    <a:pt x="0" y="580104"/>
                  </a:moveTo>
                  <a:lnTo>
                    <a:pt x="487899" y="720114"/>
                  </a:lnTo>
                  <a:lnTo>
                    <a:pt x="975798" y="656055"/>
                  </a:lnTo>
                  <a:lnTo>
                    <a:pt x="1463698" y="540294"/>
                  </a:lnTo>
                  <a:lnTo>
                    <a:pt x="1951597" y="586066"/>
                  </a:lnTo>
                  <a:lnTo>
                    <a:pt x="2439497" y="120057"/>
                  </a:lnTo>
                  <a:lnTo>
                    <a:pt x="2927396" y="212232"/>
                  </a:lnTo>
                  <a:lnTo>
                    <a:pt x="3415295" y="400124"/>
                  </a:lnTo>
                  <a:lnTo>
                    <a:pt x="3903195" y="0"/>
                  </a:lnTo>
                  <a:lnTo>
                    <a:pt x="4391094" y="59353"/>
                  </a:lnTo>
                  <a:lnTo>
                    <a:pt x="4878994" y="478071"/>
                  </a:lnTo>
                </a:path>
              </a:pathLst>
            </a:custGeom>
            <a:ln w="27101" cap="flat">
              <a:solidFill>
                <a:srgbClr val="619CFF">
                  <a:alpha val="100000"/>
                </a:srgbClr>
              </a:solidFill>
              <a:prstDash val="solid"/>
              <a:round/>
            </a:ln>
          </p:spPr>
          <p:txBody>
            <a:bodyPr/>
            <a:lstStyle/>
            <a:p>
              <a:endParaRPr/>
            </a:p>
          </p:txBody>
        </p:sp>
        <p:sp>
          <p:nvSpPr>
            <p:cNvPr id="77" name="tx77"/>
            <p:cNvSpPr/>
            <p:nvPr/>
          </p:nvSpPr>
          <p:spPr>
            <a:xfrm>
              <a:off x="966388" y="2178639"/>
              <a:ext cx="1981720" cy="110876"/>
            </a:xfrm>
            <a:prstGeom prst="rect">
              <a:avLst/>
            </a:prstGeom>
            <a:noFill/>
          </p:spPr>
          <p:txBody>
            <a:bodyPr wrap="none" lIns="0" tIns="0" rIns="0" bIns="0" anchor="ctr" anchorCtr="1"/>
            <a:lstStyle/>
            <a:p>
              <a:pPr marL="0" marR="0" indent="0" algn="l">
                <a:lnSpc>
                  <a:spcPts val="1200"/>
                </a:lnSpc>
                <a:spcBef>
                  <a:spcPts val="0"/>
                </a:spcBef>
                <a:spcAft>
                  <a:spcPts val="0"/>
                </a:spcAft>
              </a:pPr>
              <a:r>
                <a:rPr sz="1200" b="1">
                  <a:solidFill>
                    <a:srgbClr val="4D4D4D">
                      <a:alpha val="100000"/>
                    </a:srgbClr>
                  </a:solidFill>
                  <a:latin typeface="Arial"/>
                  <a:cs typeface="Arial"/>
                </a:rPr>
                <a:t>Retail and Wholesale Trade</a:t>
              </a:r>
            </a:p>
          </p:txBody>
        </p:sp>
        <p:sp>
          <p:nvSpPr>
            <p:cNvPr id="78" name="tx78"/>
            <p:cNvSpPr/>
            <p:nvPr/>
          </p:nvSpPr>
          <p:spPr>
            <a:xfrm>
              <a:off x="6428175" y="2176779"/>
              <a:ext cx="838125" cy="112737"/>
            </a:xfrm>
            <a:prstGeom prst="rect">
              <a:avLst/>
            </a:prstGeom>
            <a:noFill/>
          </p:spPr>
          <p:txBody>
            <a:bodyPr wrap="none" lIns="0" tIns="0" rIns="0" bIns="0" anchor="ctr" anchorCtr="1"/>
            <a:lstStyle/>
            <a:p>
              <a:pPr marL="0" marR="0" indent="0" algn="l">
                <a:lnSpc>
                  <a:spcPts val="1200"/>
                </a:lnSpc>
                <a:spcBef>
                  <a:spcPts val="0"/>
                </a:spcBef>
                <a:spcAft>
                  <a:spcPts val="0"/>
                </a:spcAft>
              </a:pPr>
              <a:r>
                <a:rPr sz="1200" b="1">
                  <a:solidFill>
                    <a:srgbClr val="4D4D4D">
                      <a:alpha val="100000"/>
                    </a:srgbClr>
                  </a:solidFill>
                  <a:latin typeface="Arial"/>
                  <a:cs typeface="Arial"/>
                </a:rPr>
                <a:t>Information</a:t>
              </a:r>
            </a:p>
          </p:txBody>
        </p:sp>
        <p:sp>
          <p:nvSpPr>
            <p:cNvPr id="79" name="pl79"/>
            <p:cNvSpPr/>
            <p:nvPr/>
          </p:nvSpPr>
          <p:spPr>
            <a:xfrm>
              <a:off x="1134422"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80" name="pl80"/>
            <p:cNvSpPr/>
            <p:nvPr/>
          </p:nvSpPr>
          <p:spPr>
            <a:xfrm>
              <a:off x="1622321"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81" name="pl81"/>
            <p:cNvSpPr/>
            <p:nvPr/>
          </p:nvSpPr>
          <p:spPr>
            <a:xfrm>
              <a:off x="2110221"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82" name="pl82"/>
            <p:cNvSpPr/>
            <p:nvPr/>
          </p:nvSpPr>
          <p:spPr>
            <a:xfrm>
              <a:off x="2598120"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83" name="pl83"/>
            <p:cNvSpPr/>
            <p:nvPr/>
          </p:nvSpPr>
          <p:spPr>
            <a:xfrm>
              <a:off x="3086020"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84" name="pl84"/>
            <p:cNvSpPr/>
            <p:nvPr/>
          </p:nvSpPr>
          <p:spPr>
            <a:xfrm>
              <a:off x="3573919"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85" name="pl85"/>
            <p:cNvSpPr/>
            <p:nvPr/>
          </p:nvSpPr>
          <p:spPr>
            <a:xfrm>
              <a:off x="4061818"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86" name="pl86"/>
            <p:cNvSpPr/>
            <p:nvPr/>
          </p:nvSpPr>
          <p:spPr>
            <a:xfrm>
              <a:off x="4549718"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87" name="pl87"/>
            <p:cNvSpPr/>
            <p:nvPr/>
          </p:nvSpPr>
          <p:spPr>
            <a:xfrm>
              <a:off x="5037617"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88" name="pl88"/>
            <p:cNvSpPr/>
            <p:nvPr/>
          </p:nvSpPr>
          <p:spPr>
            <a:xfrm>
              <a:off x="5525517"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89" name="pl89"/>
            <p:cNvSpPr/>
            <p:nvPr/>
          </p:nvSpPr>
          <p:spPr>
            <a:xfrm>
              <a:off x="6013416"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90" name="tx90"/>
            <p:cNvSpPr/>
            <p:nvPr/>
          </p:nvSpPr>
          <p:spPr>
            <a:xfrm>
              <a:off x="979033" y="5867430"/>
              <a:ext cx="310777"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2011</a:t>
              </a:r>
            </a:p>
          </p:txBody>
        </p:sp>
        <p:sp>
          <p:nvSpPr>
            <p:cNvPr id="91" name="tx91"/>
            <p:cNvSpPr/>
            <p:nvPr/>
          </p:nvSpPr>
          <p:spPr>
            <a:xfrm>
              <a:off x="1466932" y="5867430"/>
              <a:ext cx="310777"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2012</a:t>
              </a:r>
            </a:p>
          </p:txBody>
        </p:sp>
        <p:sp>
          <p:nvSpPr>
            <p:cNvPr id="92" name="tx92"/>
            <p:cNvSpPr/>
            <p:nvPr/>
          </p:nvSpPr>
          <p:spPr>
            <a:xfrm>
              <a:off x="1954832" y="5867362"/>
              <a:ext cx="310777" cy="102182"/>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2013</a:t>
              </a:r>
            </a:p>
          </p:txBody>
        </p:sp>
        <p:sp>
          <p:nvSpPr>
            <p:cNvPr id="93" name="tx93"/>
            <p:cNvSpPr/>
            <p:nvPr/>
          </p:nvSpPr>
          <p:spPr>
            <a:xfrm>
              <a:off x="2442731" y="5867430"/>
              <a:ext cx="310777"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2014</a:t>
              </a:r>
            </a:p>
          </p:txBody>
        </p:sp>
        <p:sp>
          <p:nvSpPr>
            <p:cNvPr id="94" name="tx94"/>
            <p:cNvSpPr/>
            <p:nvPr/>
          </p:nvSpPr>
          <p:spPr>
            <a:xfrm>
              <a:off x="2930631" y="5867430"/>
              <a:ext cx="310777"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2015</a:t>
              </a:r>
            </a:p>
          </p:txBody>
        </p:sp>
        <p:sp>
          <p:nvSpPr>
            <p:cNvPr id="95" name="tx95"/>
            <p:cNvSpPr/>
            <p:nvPr/>
          </p:nvSpPr>
          <p:spPr>
            <a:xfrm>
              <a:off x="3418530" y="5867430"/>
              <a:ext cx="310777"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2016</a:t>
              </a:r>
            </a:p>
          </p:txBody>
        </p:sp>
        <p:sp>
          <p:nvSpPr>
            <p:cNvPr id="96" name="tx96"/>
            <p:cNvSpPr/>
            <p:nvPr/>
          </p:nvSpPr>
          <p:spPr>
            <a:xfrm>
              <a:off x="3906429" y="5867430"/>
              <a:ext cx="310777"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2017</a:t>
              </a:r>
            </a:p>
          </p:txBody>
        </p:sp>
        <p:sp>
          <p:nvSpPr>
            <p:cNvPr id="97" name="tx97"/>
            <p:cNvSpPr/>
            <p:nvPr/>
          </p:nvSpPr>
          <p:spPr>
            <a:xfrm>
              <a:off x="4394329" y="5867430"/>
              <a:ext cx="310777"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2018</a:t>
              </a:r>
            </a:p>
          </p:txBody>
        </p:sp>
        <p:sp>
          <p:nvSpPr>
            <p:cNvPr id="98" name="tx98"/>
            <p:cNvSpPr/>
            <p:nvPr/>
          </p:nvSpPr>
          <p:spPr>
            <a:xfrm>
              <a:off x="4882228" y="5867430"/>
              <a:ext cx="310777"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2019</a:t>
              </a:r>
            </a:p>
          </p:txBody>
        </p:sp>
        <p:sp>
          <p:nvSpPr>
            <p:cNvPr id="99" name="tx99"/>
            <p:cNvSpPr/>
            <p:nvPr/>
          </p:nvSpPr>
          <p:spPr>
            <a:xfrm>
              <a:off x="5370128" y="5867430"/>
              <a:ext cx="310777"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2020</a:t>
              </a:r>
            </a:p>
          </p:txBody>
        </p:sp>
        <p:sp>
          <p:nvSpPr>
            <p:cNvPr id="100" name="tx100"/>
            <p:cNvSpPr/>
            <p:nvPr/>
          </p:nvSpPr>
          <p:spPr>
            <a:xfrm>
              <a:off x="5858027" y="5867430"/>
              <a:ext cx="310777"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2021</a:t>
              </a:r>
            </a:p>
          </p:txBody>
        </p:sp>
        <p:sp>
          <p:nvSpPr>
            <p:cNvPr id="101" name="pl101"/>
            <p:cNvSpPr/>
            <p:nvPr/>
          </p:nvSpPr>
          <p:spPr>
            <a:xfrm>
              <a:off x="6596210"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102" name="pl102"/>
            <p:cNvSpPr/>
            <p:nvPr/>
          </p:nvSpPr>
          <p:spPr>
            <a:xfrm>
              <a:off x="7084109"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103" name="pl103"/>
            <p:cNvSpPr/>
            <p:nvPr/>
          </p:nvSpPr>
          <p:spPr>
            <a:xfrm>
              <a:off x="7572008"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104" name="pl104"/>
            <p:cNvSpPr/>
            <p:nvPr/>
          </p:nvSpPr>
          <p:spPr>
            <a:xfrm>
              <a:off x="8059908"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105" name="pl105"/>
            <p:cNvSpPr/>
            <p:nvPr/>
          </p:nvSpPr>
          <p:spPr>
            <a:xfrm>
              <a:off x="8547807"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106" name="pl106"/>
            <p:cNvSpPr/>
            <p:nvPr/>
          </p:nvSpPr>
          <p:spPr>
            <a:xfrm>
              <a:off x="9035707"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107" name="pl107"/>
            <p:cNvSpPr/>
            <p:nvPr/>
          </p:nvSpPr>
          <p:spPr>
            <a:xfrm>
              <a:off x="9523606"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108" name="pl108"/>
            <p:cNvSpPr/>
            <p:nvPr/>
          </p:nvSpPr>
          <p:spPr>
            <a:xfrm>
              <a:off x="10011505"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109" name="pl109"/>
            <p:cNvSpPr/>
            <p:nvPr/>
          </p:nvSpPr>
          <p:spPr>
            <a:xfrm>
              <a:off x="10499405"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110" name="pl110"/>
            <p:cNvSpPr/>
            <p:nvPr/>
          </p:nvSpPr>
          <p:spPr>
            <a:xfrm>
              <a:off x="10987304"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111" name="pl111"/>
            <p:cNvSpPr/>
            <p:nvPr/>
          </p:nvSpPr>
          <p:spPr>
            <a:xfrm>
              <a:off x="11475204"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112" name="tx112"/>
            <p:cNvSpPr/>
            <p:nvPr/>
          </p:nvSpPr>
          <p:spPr>
            <a:xfrm>
              <a:off x="6440821" y="5867430"/>
              <a:ext cx="310777"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2011</a:t>
              </a:r>
            </a:p>
          </p:txBody>
        </p:sp>
        <p:sp>
          <p:nvSpPr>
            <p:cNvPr id="113" name="tx113"/>
            <p:cNvSpPr/>
            <p:nvPr/>
          </p:nvSpPr>
          <p:spPr>
            <a:xfrm>
              <a:off x="6928720" y="5867430"/>
              <a:ext cx="310777"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2012</a:t>
              </a:r>
            </a:p>
          </p:txBody>
        </p:sp>
        <p:sp>
          <p:nvSpPr>
            <p:cNvPr id="114" name="tx114"/>
            <p:cNvSpPr/>
            <p:nvPr/>
          </p:nvSpPr>
          <p:spPr>
            <a:xfrm>
              <a:off x="7416619" y="5867362"/>
              <a:ext cx="310777" cy="102182"/>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2013</a:t>
              </a:r>
            </a:p>
          </p:txBody>
        </p:sp>
        <p:sp>
          <p:nvSpPr>
            <p:cNvPr id="115" name="tx115"/>
            <p:cNvSpPr/>
            <p:nvPr/>
          </p:nvSpPr>
          <p:spPr>
            <a:xfrm>
              <a:off x="7904519" y="5867430"/>
              <a:ext cx="310777"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2014</a:t>
              </a:r>
            </a:p>
          </p:txBody>
        </p:sp>
        <p:sp>
          <p:nvSpPr>
            <p:cNvPr id="116" name="tx116"/>
            <p:cNvSpPr/>
            <p:nvPr/>
          </p:nvSpPr>
          <p:spPr>
            <a:xfrm>
              <a:off x="8392418" y="5867430"/>
              <a:ext cx="310777"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2015</a:t>
              </a:r>
            </a:p>
          </p:txBody>
        </p:sp>
        <p:sp>
          <p:nvSpPr>
            <p:cNvPr id="117" name="tx117"/>
            <p:cNvSpPr/>
            <p:nvPr/>
          </p:nvSpPr>
          <p:spPr>
            <a:xfrm>
              <a:off x="8880318" y="5867430"/>
              <a:ext cx="310777"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2016</a:t>
              </a:r>
            </a:p>
          </p:txBody>
        </p:sp>
        <p:sp>
          <p:nvSpPr>
            <p:cNvPr id="118" name="tx118"/>
            <p:cNvSpPr/>
            <p:nvPr/>
          </p:nvSpPr>
          <p:spPr>
            <a:xfrm>
              <a:off x="9368217" y="5867430"/>
              <a:ext cx="310777"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2017</a:t>
              </a:r>
            </a:p>
          </p:txBody>
        </p:sp>
        <p:sp>
          <p:nvSpPr>
            <p:cNvPr id="119" name="tx119"/>
            <p:cNvSpPr/>
            <p:nvPr/>
          </p:nvSpPr>
          <p:spPr>
            <a:xfrm>
              <a:off x="9856116" y="5867430"/>
              <a:ext cx="310777"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2018</a:t>
              </a:r>
            </a:p>
          </p:txBody>
        </p:sp>
        <p:sp>
          <p:nvSpPr>
            <p:cNvPr id="120" name="tx120"/>
            <p:cNvSpPr/>
            <p:nvPr/>
          </p:nvSpPr>
          <p:spPr>
            <a:xfrm>
              <a:off x="10344016" y="5867430"/>
              <a:ext cx="310777"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2019</a:t>
              </a:r>
            </a:p>
          </p:txBody>
        </p:sp>
        <p:sp>
          <p:nvSpPr>
            <p:cNvPr id="121" name="tx121"/>
            <p:cNvSpPr/>
            <p:nvPr/>
          </p:nvSpPr>
          <p:spPr>
            <a:xfrm>
              <a:off x="10831915" y="5867430"/>
              <a:ext cx="310777"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2020</a:t>
              </a:r>
            </a:p>
          </p:txBody>
        </p:sp>
        <p:sp>
          <p:nvSpPr>
            <p:cNvPr id="122" name="tx122"/>
            <p:cNvSpPr/>
            <p:nvPr/>
          </p:nvSpPr>
          <p:spPr>
            <a:xfrm>
              <a:off x="11319815" y="5867430"/>
              <a:ext cx="310777"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2021</a:t>
              </a:r>
            </a:p>
          </p:txBody>
        </p:sp>
        <p:sp>
          <p:nvSpPr>
            <p:cNvPr id="123" name="tx123"/>
            <p:cNvSpPr/>
            <p:nvPr/>
          </p:nvSpPr>
          <p:spPr>
            <a:xfrm>
              <a:off x="478942" y="5517958"/>
              <a:ext cx="326125" cy="105388"/>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-10%</a:t>
              </a:r>
            </a:p>
          </p:txBody>
        </p:sp>
        <p:sp>
          <p:nvSpPr>
            <p:cNvPr id="124" name="tx124"/>
            <p:cNvSpPr/>
            <p:nvPr/>
          </p:nvSpPr>
          <p:spPr>
            <a:xfrm>
              <a:off x="603157" y="4757987"/>
              <a:ext cx="201910" cy="105388"/>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0%</a:t>
              </a:r>
            </a:p>
          </p:txBody>
        </p:sp>
        <p:sp>
          <p:nvSpPr>
            <p:cNvPr id="125" name="tx125"/>
            <p:cNvSpPr/>
            <p:nvPr/>
          </p:nvSpPr>
          <p:spPr>
            <a:xfrm>
              <a:off x="525463" y="3998015"/>
              <a:ext cx="279604" cy="105388"/>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10%</a:t>
              </a:r>
            </a:p>
          </p:txBody>
        </p:sp>
        <p:sp>
          <p:nvSpPr>
            <p:cNvPr id="126" name="tx126"/>
            <p:cNvSpPr/>
            <p:nvPr/>
          </p:nvSpPr>
          <p:spPr>
            <a:xfrm>
              <a:off x="525463" y="3238044"/>
              <a:ext cx="279604" cy="105388"/>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a:t>
              </a:r>
            </a:p>
          </p:txBody>
        </p:sp>
        <p:sp>
          <p:nvSpPr>
            <p:cNvPr id="127" name="tx127"/>
            <p:cNvSpPr/>
            <p:nvPr/>
          </p:nvSpPr>
          <p:spPr>
            <a:xfrm>
              <a:off x="525463" y="2478073"/>
              <a:ext cx="279604" cy="105388"/>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30%</a:t>
              </a:r>
            </a:p>
          </p:txBody>
        </p:sp>
        <p:sp>
          <p:nvSpPr>
            <p:cNvPr id="128" name="pl128"/>
            <p:cNvSpPr/>
            <p:nvPr/>
          </p:nvSpPr>
          <p:spPr>
            <a:xfrm>
              <a:off x="988333" y="1915483"/>
              <a:ext cx="175564" cy="0"/>
            </a:xfrm>
            <a:custGeom>
              <a:avLst/>
              <a:gdLst/>
              <a:ahLst/>
              <a:cxnLst/>
              <a:rect l="0" t="0" r="0" b="0"/>
              <a:pathLst>
                <a:path w="175564">
                  <a:moveTo>
                    <a:pt x="0" y="0"/>
                  </a:moveTo>
                  <a:lnTo>
                    <a:pt x="175564" y="0"/>
                  </a:lnTo>
                </a:path>
              </a:pathLst>
            </a:custGeom>
            <a:ln w="27101" cap="flat">
              <a:solidFill>
                <a:srgbClr val="F8766D">
                  <a:alpha val="100000"/>
                </a:srgbClr>
              </a:solidFill>
              <a:prstDash val="solid"/>
              <a:round/>
            </a:ln>
          </p:spPr>
          <p:txBody>
            <a:bodyPr/>
            <a:lstStyle/>
            <a:p>
              <a:endParaRPr/>
            </a:p>
          </p:txBody>
        </p:sp>
        <p:sp>
          <p:nvSpPr>
            <p:cNvPr id="129" name="pl129"/>
            <p:cNvSpPr/>
            <p:nvPr/>
          </p:nvSpPr>
          <p:spPr>
            <a:xfrm>
              <a:off x="1794545" y="1915483"/>
              <a:ext cx="175564" cy="0"/>
            </a:xfrm>
            <a:custGeom>
              <a:avLst/>
              <a:gdLst/>
              <a:ahLst/>
              <a:cxnLst/>
              <a:rect l="0" t="0" r="0" b="0"/>
              <a:pathLst>
                <a:path w="175564">
                  <a:moveTo>
                    <a:pt x="0" y="0"/>
                  </a:moveTo>
                  <a:lnTo>
                    <a:pt x="175564" y="0"/>
                  </a:lnTo>
                </a:path>
              </a:pathLst>
            </a:custGeom>
            <a:ln w="27101" cap="flat">
              <a:solidFill>
                <a:srgbClr val="00BA38">
                  <a:alpha val="100000"/>
                </a:srgbClr>
              </a:solidFill>
              <a:prstDash val="solid"/>
              <a:round/>
            </a:ln>
          </p:spPr>
          <p:txBody>
            <a:bodyPr/>
            <a:lstStyle/>
            <a:p>
              <a:endParaRPr/>
            </a:p>
          </p:txBody>
        </p:sp>
        <p:sp>
          <p:nvSpPr>
            <p:cNvPr id="130" name="pl130"/>
            <p:cNvSpPr/>
            <p:nvPr/>
          </p:nvSpPr>
          <p:spPr>
            <a:xfrm>
              <a:off x="2701712" y="1915483"/>
              <a:ext cx="175564" cy="0"/>
            </a:xfrm>
            <a:custGeom>
              <a:avLst/>
              <a:gdLst/>
              <a:ahLst/>
              <a:cxnLst/>
              <a:rect l="0" t="0" r="0" b="0"/>
              <a:pathLst>
                <a:path w="175564">
                  <a:moveTo>
                    <a:pt x="0" y="0"/>
                  </a:moveTo>
                  <a:lnTo>
                    <a:pt x="175564" y="0"/>
                  </a:lnTo>
                </a:path>
              </a:pathLst>
            </a:custGeom>
            <a:ln w="27101" cap="flat">
              <a:solidFill>
                <a:srgbClr val="619CFF">
                  <a:alpha val="100000"/>
                </a:srgbClr>
              </a:solidFill>
              <a:prstDash val="solid"/>
              <a:round/>
            </a:ln>
          </p:spPr>
          <p:txBody>
            <a:bodyPr/>
            <a:lstStyle/>
            <a:p>
              <a:endParaRPr/>
            </a:p>
          </p:txBody>
        </p:sp>
        <p:sp>
          <p:nvSpPr>
            <p:cNvPr id="131" name="tx131"/>
            <p:cNvSpPr/>
            <p:nvPr/>
          </p:nvSpPr>
          <p:spPr>
            <a:xfrm>
              <a:off x="1261759" y="1862072"/>
              <a:ext cx="434925" cy="103410"/>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Seattle</a:t>
              </a:r>
            </a:p>
          </p:txBody>
        </p:sp>
        <p:sp>
          <p:nvSpPr>
            <p:cNvPr id="132" name="tx132"/>
            <p:cNvSpPr/>
            <p:nvPr/>
          </p:nvSpPr>
          <p:spPr>
            <a:xfrm>
              <a:off x="2067971" y="1863846"/>
              <a:ext cx="535880" cy="101637"/>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Bellevue</a:t>
              </a:r>
            </a:p>
          </p:txBody>
        </p:sp>
        <p:sp>
          <p:nvSpPr>
            <p:cNvPr id="133" name="tx133"/>
            <p:cNvSpPr/>
            <p:nvPr/>
          </p:nvSpPr>
          <p:spPr>
            <a:xfrm>
              <a:off x="2975138" y="1862072"/>
              <a:ext cx="690996" cy="103410"/>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Seattle MD</a:t>
              </a:r>
            </a:p>
          </p:txBody>
        </p:sp>
        <p:sp>
          <p:nvSpPr>
            <p:cNvPr id="134" name="tx134"/>
            <p:cNvSpPr/>
            <p:nvPr/>
          </p:nvSpPr>
          <p:spPr>
            <a:xfrm>
              <a:off x="890472" y="1521173"/>
              <a:ext cx="6366991" cy="154942"/>
            </a:xfrm>
            <a:prstGeom prst="rect">
              <a:avLst/>
            </a:prstGeom>
            <a:noFill/>
          </p:spPr>
          <p:txBody>
            <a:bodyPr wrap="none" lIns="0" tIns="0" rIns="0" bIns="0" anchor="ctr" anchorCtr="1"/>
            <a:lstStyle/>
            <a:p>
              <a:pPr marL="0" marR="0" indent="0" algn="l">
                <a:lnSpc>
                  <a:spcPts val="1300"/>
                </a:lnSpc>
                <a:spcBef>
                  <a:spcPts val="0"/>
                </a:spcBef>
                <a:spcAft>
                  <a:spcPts val="0"/>
                </a:spcAft>
              </a:pPr>
              <a:r>
                <a:rPr sz="1300" b="1">
                  <a:solidFill>
                    <a:srgbClr val="4D4D4D">
                      <a:alpha val="100000"/>
                    </a:srgbClr>
                  </a:solidFill>
                  <a:latin typeface="Arial"/>
                  <a:cs typeface="Arial"/>
                </a:rPr>
                <a:t>Employment growth for trade and information sectors, March 2011 to March 2021</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6640-AAF9-498F-A6FD-C91E4B710D3D}"/>
              </a:ext>
            </a:extLst>
          </p:cNvPr>
          <p:cNvSpPr>
            <a:spLocks noGrp="1"/>
          </p:cNvSpPr>
          <p:nvPr>
            <p:ph type="title" hasCustomPrompt="1"/>
          </p:nvPr>
        </p:nvSpPr>
        <p:spPr/>
        <p:txBody>
          <a:bodyPr/>
          <a:lstStyle/>
          <a:p>
            <a:pPr marL="0" lvl="0" indent="0">
              <a:buNone/>
            </a:pPr>
            <a:r>
              <a:t>U.S. BLS employment data: CES, CPS, LAUS</a:t>
            </a:r>
          </a:p>
        </p:txBody>
      </p:sp>
      <p:sp>
        <p:nvSpPr>
          <p:cNvPr id="3" name="Content Placeholder 2">
            <a:extLst>
              <a:ext uri="{FF2B5EF4-FFF2-40B4-BE49-F238E27FC236}">
                <a16:creationId xmlns:a16="http://schemas.microsoft.com/office/drawing/2014/main" id="{7DD26F17-7903-4D43-813F-6A908669D64E}"/>
              </a:ext>
            </a:extLst>
          </p:cNvPr>
          <p:cNvSpPr>
            <a:spLocks noGrp="1"/>
          </p:cNvSpPr>
          <p:nvPr>
            <p:ph idx="1" hasCustomPrompt="1"/>
          </p:nvPr>
        </p:nvSpPr>
        <p:spPr/>
        <p:txBody>
          <a:bodyPr/>
          <a:lstStyle/>
          <a:p>
            <a:pPr marL="0" lvl="0" indent="0">
              <a:buNone/>
            </a:pPr>
            <a:r>
              <a:rPr b="1"/>
              <a:t>Current Population Survey (CPS)</a:t>
            </a:r>
          </a:p>
          <a:p>
            <a:pPr lvl="0"/>
            <a:r>
              <a:t>Also referred to as household survey</a:t>
            </a:r>
          </a:p>
          <a:p>
            <a:pPr lvl="0"/>
            <a:r>
              <a:t>Monthly survey of roughly 60,000 households with approximately 110,000 individuals</a:t>
            </a:r>
          </a:p>
          <a:p>
            <a:pPr lvl="0"/>
            <a:r>
              <a:t>Provides data on the employment, unemployment, labor force, persons not in the labor force, hours of work, earnings, and other characteristics</a:t>
            </a:r>
          </a:p>
          <a:p>
            <a:pPr marL="0" lvl="0" indent="0">
              <a:buNone/>
            </a:pPr>
            <a:r>
              <a:rPr b="1"/>
              <a:t>Current Employment Statistics (CES)</a:t>
            </a:r>
          </a:p>
          <a:p>
            <a:pPr lvl="0"/>
            <a:r>
              <a:t>Also referred to as payroll or establishment survey</a:t>
            </a:r>
          </a:p>
          <a:p>
            <a:pPr lvl="0"/>
            <a:r>
              <a:t>Monthly survey of approximately 131,000 businesses and government agencies, representing 670,000 individual worksites</a:t>
            </a:r>
          </a:p>
          <a:p>
            <a:pPr lvl="0"/>
            <a:r>
              <a:t>Provides industry estimates of employment, hours, and earnings of workers on nonfarm payrolls</a:t>
            </a:r>
          </a:p>
          <a:p>
            <a:pPr marL="0" lvl="0" indent="0">
              <a:buNone/>
            </a:pPr>
            <a:endParaRPr/>
          </a:p>
          <a:p>
            <a:pPr lvl="0"/>
            <a:r>
              <a:rPr>
                <a:hlinkClick r:id="rId2"/>
              </a:rPr>
              <a:t>https://www.wsj.com/articles/diverging-jobs-data-raise-questions-about-labor-market-health-11658136600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6640-AAF9-498F-A6FD-C91E4B710D3D}"/>
              </a:ext>
            </a:extLst>
          </p:cNvPr>
          <p:cNvSpPr>
            <a:spLocks noGrp="1"/>
          </p:cNvSpPr>
          <p:nvPr>
            <p:ph type="title" hasCustomPrompt="1"/>
          </p:nvPr>
        </p:nvSpPr>
        <p:spPr/>
        <p:txBody>
          <a:bodyPr/>
          <a:lstStyle/>
          <a:p>
            <a:pPr marL="0" lvl="0" indent="0">
              <a:buNone/>
            </a:pPr>
            <a:r>
              <a:t>U.S. BLS employment data: CES, CPS, LAUS</a:t>
            </a:r>
          </a:p>
        </p:txBody>
      </p:sp>
      <p:sp>
        <p:nvSpPr>
          <p:cNvPr id="3" name="Content Placeholder 2">
            <a:extLst>
              <a:ext uri="{FF2B5EF4-FFF2-40B4-BE49-F238E27FC236}">
                <a16:creationId xmlns:a16="http://schemas.microsoft.com/office/drawing/2014/main" id="{7DD26F17-7903-4D43-813F-6A908669D64E}"/>
              </a:ext>
            </a:extLst>
          </p:cNvPr>
          <p:cNvSpPr>
            <a:spLocks noGrp="1"/>
          </p:cNvSpPr>
          <p:nvPr>
            <p:ph idx="1" hasCustomPrompt="1"/>
          </p:nvPr>
        </p:nvSpPr>
        <p:spPr/>
        <p:txBody>
          <a:bodyPr/>
          <a:lstStyle/>
          <a:p>
            <a:pPr marL="0" lvl="0" indent="0">
              <a:buNone/>
            </a:pPr>
            <a:r>
              <a:rPr b="1"/>
              <a:t>Local Area Unemployment Statistics (LAUS)</a:t>
            </a:r>
          </a:p>
          <a:p>
            <a:pPr lvl="0"/>
            <a:r>
              <a:t>Data from several sources is used to produce monthly employment, unemployment, and labor force data for states, counties, metropolitan areas, and many cities, by place of residence</a:t>
            </a:r>
          </a:p>
          <a:p>
            <a:pPr lvl="0"/>
            <a:r>
              <a:t>Concepts and definitions underlying LAUS data come from the CPS household survey</a:t>
            </a:r>
          </a:p>
          <a:p>
            <a:pPr marL="0" lvl="0" indent="0">
              <a:buNone/>
            </a:pPr>
            <a:endParaRPr/>
          </a:p>
          <a:p>
            <a:pPr lvl="0"/>
            <a:r>
              <a:t>State monthly model-based estimates are controlled to sum to national monthly employment and unemployment estimates from the CPS. These models combine current and historical data from the CPS and CES surveys, and from state unemployment insurance (UI) systems.</a:t>
            </a:r>
          </a:p>
          <a:p>
            <a:pPr lvl="0"/>
            <a:r>
              <a:t>County estimates are produced using data from several sources, including CPS, CES, state UI systems, and the Census Bureau’s American Community Survey (ACS), to create estimates that are adjusted to the statewide measures of employment and unemployment</a:t>
            </a:r>
          </a:p>
          <a:p>
            <a:pPr lvl="0"/>
            <a:r>
              <a:t>Estimates for cities are prepared from county data using dis-aggregation techniques based on inputs from the ACS, population estimates, employment, and UI claims counts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6640-AAF9-498F-A6FD-C91E4B710D3D}"/>
              </a:ext>
            </a:extLst>
          </p:cNvPr>
          <p:cNvSpPr>
            <a:spLocks noGrp="1"/>
          </p:cNvSpPr>
          <p:nvPr>
            <p:ph type="title" hasCustomPrompt="1"/>
          </p:nvPr>
        </p:nvSpPr>
        <p:spPr/>
        <p:txBody>
          <a:bodyPr/>
          <a:lstStyle/>
          <a:p>
            <a:pPr marL="0" lvl="0" indent="0">
              <a:buNone/>
            </a:pPr>
            <a:r>
              <a:t>U.S. BLS employment data CES, CPS, LAUS</a:t>
            </a:r>
          </a:p>
        </p:txBody>
      </p:sp>
      <p:grpSp>
        <p:nvGrpSpPr>
          <p:cNvPr id="3" name="grp2"/>
          <p:cNvGrpSpPr/>
          <p:nvPr/>
        </p:nvGrpSpPr>
        <p:grpSpPr>
          <a:xfrm>
            <a:off x="384048" y="1463040"/>
            <a:ext cx="11430000" cy="4572000"/>
            <a:chOff x="384048" y="1463040"/>
            <a:chExt cx="11430000" cy="4572000"/>
          </a:xfrm>
        </p:grpSpPr>
        <p:sp>
          <p:nvSpPr>
            <p:cNvPr id="4" name="rc4"/>
            <p:cNvSpPr/>
            <p:nvPr/>
          </p:nvSpPr>
          <p:spPr>
            <a:xfrm>
              <a:off x="384048" y="1463040"/>
              <a:ext cx="11430000" cy="4572000"/>
            </a:xfrm>
            <a:prstGeom prst="rect">
              <a:avLst/>
            </a:prstGeom>
            <a:solidFill>
              <a:srgbClr val="FFFFFF">
                <a:alpha val="100000"/>
              </a:srgbClr>
            </a:solidFill>
            <a:ln w="9525" cap="rnd">
              <a:solidFill>
                <a:srgbClr val="FFFFFF">
                  <a:alpha val="100000"/>
                </a:srgbClr>
              </a:solidFill>
              <a:prstDash val="solid"/>
              <a:round/>
            </a:ln>
          </p:spPr>
          <p:txBody>
            <a:bodyPr/>
            <a:lstStyle/>
            <a:p>
              <a:endParaRPr/>
            </a:p>
          </p:txBody>
        </p:sp>
        <p:sp>
          <p:nvSpPr>
            <p:cNvPr id="5" name="pl5"/>
            <p:cNvSpPr/>
            <p:nvPr/>
          </p:nvSpPr>
          <p:spPr>
            <a:xfrm>
              <a:off x="1069326" y="3535064"/>
              <a:ext cx="10649826" cy="0"/>
            </a:xfrm>
            <a:custGeom>
              <a:avLst/>
              <a:gdLst/>
              <a:ahLst/>
              <a:cxnLst/>
              <a:rect l="0" t="0" r="0" b="0"/>
              <a:pathLst>
                <a:path w="10649826">
                  <a:moveTo>
                    <a:pt x="0" y="0"/>
                  </a:moveTo>
                  <a:lnTo>
                    <a:pt x="10649826" y="0"/>
                  </a:lnTo>
                  <a:lnTo>
                    <a:pt x="10649826" y="0"/>
                  </a:lnTo>
                </a:path>
              </a:pathLst>
            </a:custGeom>
            <a:ln w="9239" cap="flat">
              <a:solidFill>
                <a:srgbClr val="F2F2F2">
                  <a:alpha val="100000"/>
                </a:srgbClr>
              </a:solidFill>
              <a:prstDash val="solid"/>
              <a:round/>
            </a:ln>
          </p:spPr>
          <p:txBody>
            <a:bodyPr/>
            <a:lstStyle/>
            <a:p>
              <a:endParaRPr/>
            </a:p>
          </p:txBody>
        </p:sp>
        <p:sp>
          <p:nvSpPr>
            <p:cNvPr id="6" name="pl6"/>
            <p:cNvSpPr/>
            <p:nvPr/>
          </p:nvSpPr>
          <p:spPr>
            <a:xfrm>
              <a:off x="1069326" y="3195630"/>
              <a:ext cx="10649826" cy="0"/>
            </a:xfrm>
            <a:custGeom>
              <a:avLst/>
              <a:gdLst/>
              <a:ahLst/>
              <a:cxnLst/>
              <a:rect l="0" t="0" r="0" b="0"/>
              <a:pathLst>
                <a:path w="10649826">
                  <a:moveTo>
                    <a:pt x="0" y="0"/>
                  </a:moveTo>
                  <a:lnTo>
                    <a:pt x="10649826" y="0"/>
                  </a:lnTo>
                  <a:lnTo>
                    <a:pt x="10649826" y="0"/>
                  </a:lnTo>
                </a:path>
              </a:pathLst>
            </a:custGeom>
            <a:ln w="9239" cap="flat">
              <a:solidFill>
                <a:srgbClr val="F2F2F2">
                  <a:alpha val="100000"/>
                </a:srgbClr>
              </a:solidFill>
              <a:prstDash val="solid"/>
              <a:round/>
            </a:ln>
          </p:spPr>
          <p:txBody>
            <a:bodyPr/>
            <a:lstStyle/>
            <a:p>
              <a:endParaRPr/>
            </a:p>
          </p:txBody>
        </p:sp>
        <p:sp>
          <p:nvSpPr>
            <p:cNvPr id="7" name="pl7"/>
            <p:cNvSpPr/>
            <p:nvPr/>
          </p:nvSpPr>
          <p:spPr>
            <a:xfrm>
              <a:off x="1069326" y="2856196"/>
              <a:ext cx="10649826" cy="0"/>
            </a:xfrm>
            <a:custGeom>
              <a:avLst/>
              <a:gdLst/>
              <a:ahLst/>
              <a:cxnLst/>
              <a:rect l="0" t="0" r="0" b="0"/>
              <a:pathLst>
                <a:path w="10649826">
                  <a:moveTo>
                    <a:pt x="0" y="0"/>
                  </a:moveTo>
                  <a:lnTo>
                    <a:pt x="10649826" y="0"/>
                  </a:lnTo>
                  <a:lnTo>
                    <a:pt x="10649826" y="0"/>
                  </a:lnTo>
                </a:path>
              </a:pathLst>
            </a:custGeom>
            <a:ln w="9239" cap="flat">
              <a:solidFill>
                <a:srgbClr val="F2F2F2">
                  <a:alpha val="100000"/>
                </a:srgbClr>
              </a:solidFill>
              <a:prstDash val="solid"/>
              <a:round/>
            </a:ln>
          </p:spPr>
          <p:txBody>
            <a:bodyPr/>
            <a:lstStyle/>
            <a:p>
              <a:endParaRPr/>
            </a:p>
          </p:txBody>
        </p:sp>
        <p:sp>
          <p:nvSpPr>
            <p:cNvPr id="8" name="pl8"/>
            <p:cNvSpPr/>
            <p:nvPr/>
          </p:nvSpPr>
          <p:spPr>
            <a:xfrm>
              <a:off x="1069326" y="2516762"/>
              <a:ext cx="10649826" cy="0"/>
            </a:xfrm>
            <a:custGeom>
              <a:avLst/>
              <a:gdLst/>
              <a:ahLst/>
              <a:cxnLst/>
              <a:rect l="0" t="0" r="0" b="0"/>
              <a:pathLst>
                <a:path w="10649826">
                  <a:moveTo>
                    <a:pt x="0" y="0"/>
                  </a:moveTo>
                  <a:lnTo>
                    <a:pt x="10649826" y="0"/>
                  </a:lnTo>
                  <a:lnTo>
                    <a:pt x="10649826" y="0"/>
                  </a:lnTo>
                </a:path>
              </a:pathLst>
            </a:custGeom>
            <a:ln w="9239" cap="flat">
              <a:solidFill>
                <a:srgbClr val="F2F2F2">
                  <a:alpha val="100000"/>
                </a:srgbClr>
              </a:solidFill>
              <a:prstDash val="solid"/>
              <a:round/>
            </a:ln>
          </p:spPr>
          <p:txBody>
            <a:bodyPr/>
            <a:lstStyle/>
            <a:p>
              <a:endParaRPr/>
            </a:p>
          </p:txBody>
        </p:sp>
        <p:sp>
          <p:nvSpPr>
            <p:cNvPr id="9" name="pl9"/>
            <p:cNvSpPr/>
            <p:nvPr/>
          </p:nvSpPr>
          <p:spPr>
            <a:xfrm>
              <a:off x="3046725" y="2381468"/>
              <a:ext cx="0" cy="1365845"/>
            </a:xfrm>
            <a:custGeom>
              <a:avLst/>
              <a:gdLst/>
              <a:ahLst/>
              <a:cxnLst/>
              <a:rect l="0" t="0" r="0" b="0"/>
              <a:pathLst>
                <a:path h="1365845">
                  <a:moveTo>
                    <a:pt x="0" y="1365845"/>
                  </a:moveTo>
                  <a:lnTo>
                    <a:pt x="0" y="0"/>
                  </a:lnTo>
                  <a:lnTo>
                    <a:pt x="0" y="0"/>
                  </a:lnTo>
                </a:path>
              </a:pathLst>
            </a:custGeom>
            <a:ln w="9239" cap="flat">
              <a:solidFill>
                <a:srgbClr val="F2F2F2">
                  <a:alpha val="100000"/>
                </a:srgbClr>
              </a:solidFill>
              <a:prstDash val="solid"/>
              <a:round/>
            </a:ln>
          </p:spPr>
          <p:txBody>
            <a:bodyPr/>
            <a:lstStyle/>
            <a:p>
              <a:endParaRPr/>
            </a:p>
          </p:txBody>
        </p:sp>
        <p:sp>
          <p:nvSpPr>
            <p:cNvPr id="10" name="pl10"/>
            <p:cNvSpPr/>
            <p:nvPr/>
          </p:nvSpPr>
          <p:spPr>
            <a:xfrm>
              <a:off x="6033355" y="2381468"/>
              <a:ext cx="0" cy="1365845"/>
            </a:xfrm>
            <a:custGeom>
              <a:avLst/>
              <a:gdLst/>
              <a:ahLst/>
              <a:cxnLst/>
              <a:rect l="0" t="0" r="0" b="0"/>
              <a:pathLst>
                <a:path h="1365845">
                  <a:moveTo>
                    <a:pt x="0" y="1365845"/>
                  </a:moveTo>
                  <a:lnTo>
                    <a:pt x="0" y="0"/>
                  </a:lnTo>
                  <a:lnTo>
                    <a:pt x="0" y="0"/>
                  </a:lnTo>
                </a:path>
              </a:pathLst>
            </a:custGeom>
            <a:ln w="9239" cap="flat">
              <a:solidFill>
                <a:srgbClr val="F2F2F2">
                  <a:alpha val="100000"/>
                </a:srgbClr>
              </a:solidFill>
              <a:prstDash val="solid"/>
              <a:round/>
            </a:ln>
          </p:spPr>
          <p:txBody>
            <a:bodyPr/>
            <a:lstStyle/>
            <a:p>
              <a:endParaRPr/>
            </a:p>
          </p:txBody>
        </p:sp>
        <p:sp>
          <p:nvSpPr>
            <p:cNvPr id="11" name="pl11"/>
            <p:cNvSpPr/>
            <p:nvPr/>
          </p:nvSpPr>
          <p:spPr>
            <a:xfrm>
              <a:off x="9019986" y="2381468"/>
              <a:ext cx="0" cy="1365845"/>
            </a:xfrm>
            <a:custGeom>
              <a:avLst/>
              <a:gdLst/>
              <a:ahLst/>
              <a:cxnLst/>
              <a:rect l="0" t="0" r="0" b="0"/>
              <a:pathLst>
                <a:path h="1365845">
                  <a:moveTo>
                    <a:pt x="0" y="1365845"/>
                  </a:moveTo>
                  <a:lnTo>
                    <a:pt x="0" y="0"/>
                  </a:lnTo>
                  <a:lnTo>
                    <a:pt x="0" y="0"/>
                  </a:lnTo>
                </a:path>
              </a:pathLst>
            </a:custGeom>
            <a:ln w="9239" cap="flat">
              <a:solidFill>
                <a:srgbClr val="F2F2F2">
                  <a:alpha val="100000"/>
                </a:srgbClr>
              </a:solidFill>
              <a:prstDash val="solid"/>
              <a:round/>
            </a:ln>
          </p:spPr>
          <p:txBody>
            <a:bodyPr/>
            <a:lstStyle/>
            <a:p>
              <a:endParaRPr/>
            </a:p>
          </p:txBody>
        </p:sp>
        <p:sp>
          <p:nvSpPr>
            <p:cNvPr id="12" name="pl12"/>
            <p:cNvSpPr/>
            <p:nvPr/>
          </p:nvSpPr>
          <p:spPr>
            <a:xfrm>
              <a:off x="1069326" y="3704781"/>
              <a:ext cx="10649826" cy="0"/>
            </a:xfrm>
            <a:custGeom>
              <a:avLst/>
              <a:gdLst/>
              <a:ahLst/>
              <a:cxnLst/>
              <a:rect l="0" t="0" r="0" b="0"/>
              <a:pathLst>
                <a:path w="10649826">
                  <a:moveTo>
                    <a:pt x="0" y="0"/>
                  </a:moveTo>
                  <a:lnTo>
                    <a:pt x="10649826" y="0"/>
                  </a:lnTo>
                  <a:lnTo>
                    <a:pt x="10649826" y="0"/>
                  </a:lnTo>
                </a:path>
              </a:pathLst>
            </a:custGeom>
            <a:ln w="18478" cap="flat">
              <a:solidFill>
                <a:srgbClr val="F2F2F2">
                  <a:alpha val="100000"/>
                </a:srgbClr>
              </a:solidFill>
              <a:prstDash val="solid"/>
              <a:round/>
            </a:ln>
          </p:spPr>
          <p:txBody>
            <a:bodyPr/>
            <a:lstStyle/>
            <a:p>
              <a:endParaRPr/>
            </a:p>
          </p:txBody>
        </p:sp>
        <p:sp>
          <p:nvSpPr>
            <p:cNvPr id="13" name="pl13"/>
            <p:cNvSpPr/>
            <p:nvPr/>
          </p:nvSpPr>
          <p:spPr>
            <a:xfrm>
              <a:off x="1069326" y="3365347"/>
              <a:ext cx="10649826" cy="0"/>
            </a:xfrm>
            <a:custGeom>
              <a:avLst/>
              <a:gdLst/>
              <a:ahLst/>
              <a:cxnLst/>
              <a:rect l="0" t="0" r="0" b="0"/>
              <a:pathLst>
                <a:path w="10649826">
                  <a:moveTo>
                    <a:pt x="0" y="0"/>
                  </a:moveTo>
                  <a:lnTo>
                    <a:pt x="10649826" y="0"/>
                  </a:lnTo>
                  <a:lnTo>
                    <a:pt x="10649826" y="0"/>
                  </a:lnTo>
                </a:path>
              </a:pathLst>
            </a:custGeom>
            <a:ln w="18478" cap="flat">
              <a:solidFill>
                <a:srgbClr val="F2F2F2">
                  <a:alpha val="100000"/>
                </a:srgbClr>
              </a:solidFill>
              <a:prstDash val="solid"/>
              <a:round/>
            </a:ln>
          </p:spPr>
          <p:txBody>
            <a:bodyPr/>
            <a:lstStyle/>
            <a:p>
              <a:endParaRPr/>
            </a:p>
          </p:txBody>
        </p:sp>
        <p:sp>
          <p:nvSpPr>
            <p:cNvPr id="14" name="pl14"/>
            <p:cNvSpPr/>
            <p:nvPr/>
          </p:nvSpPr>
          <p:spPr>
            <a:xfrm>
              <a:off x="1069326" y="3025913"/>
              <a:ext cx="10649826" cy="0"/>
            </a:xfrm>
            <a:custGeom>
              <a:avLst/>
              <a:gdLst/>
              <a:ahLst/>
              <a:cxnLst/>
              <a:rect l="0" t="0" r="0" b="0"/>
              <a:pathLst>
                <a:path w="10649826">
                  <a:moveTo>
                    <a:pt x="0" y="0"/>
                  </a:moveTo>
                  <a:lnTo>
                    <a:pt x="10649826" y="0"/>
                  </a:lnTo>
                  <a:lnTo>
                    <a:pt x="10649826" y="0"/>
                  </a:lnTo>
                </a:path>
              </a:pathLst>
            </a:custGeom>
            <a:ln w="18478" cap="flat">
              <a:solidFill>
                <a:srgbClr val="F2F2F2">
                  <a:alpha val="100000"/>
                </a:srgbClr>
              </a:solidFill>
              <a:prstDash val="solid"/>
              <a:round/>
            </a:ln>
          </p:spPr>
          <p:txBody>
            <a:bodyPr/>
            <a:lstStyle/>
            <a:p>
              <a:endParaRPr/>
            </a:p>
          </p:txBody>
        </p:sp>
        <p:sp>
          <p:nvSpPr>
            <p:cNvPr id="15" name="pl15"/>
            <p:cNvSpPr/>
            <p:nvPr/>
          </p:nvSpPr>
          <p:spPr>
            <a:xfrm>
              <a:off x="1069326" y="2686479"/>
              <a:ext cx="10649826" cy="0"/>
            </a:xfrm>
            <a:custGeom>
              <a:avLst/>
              <a:gdLst/>
              <a:ahLst/>
              <a:cxnLst/>
              <a:rect l="0" t="0" r="0" b="0"/>
              <a:pathLst>
                <a:path w="10649826">
                  <a:moveTo>
                    <a:pt x="0" y="0"/>
                  </a:moveTo>
                  <a:lnTo>
                    <a:pt x="10649826" y="0"/>
                  </a:lnTo>
                  <a:lnTo>
                    <a:pt x="10649826" y="0"/>
                  </a:lnTo>
                </a:path>
              </a:pathLst>
            </a:custGeom>
            <a:ln w="18478" cap="flat">
              <a:solidFill>
                <a:srgbClr val="F2F2F2">
                  <a:alpha val="100000"/>
                </a:srgbClr>
              </a:solidFill>
              <a:prstDash val="solid"/>
              <a:round/>
            </a:ln>
          </p:spPr>
          <p:txBody>
            <a:bodyPr/>
            <a:lstStyle/>
            <a:p>
              <a:endParaRPr/>
            </a:p>
          </p:txBody>
        </p:sp>
        <p:sp>
          <p:nvSpPr>
            <p:cNvPr id="16" name="pl16"/>
            <p:cNvSpPr/>
            <p:nvPr/>
          </p:nvSpPr>
          <p:spPr>
            <a:xfrm>
              <a:off x="1553409" y="2381468"/>
              <a:ext cx="0" cy="1365845"/>
            </a:xfrm>
            <a:custGeom>
              <a:avLst/>
              <a:gdLst/>
              <a:ahLst/>
              <a:cxnLst/>
              <a:rect l="0" t="0" r="0" b="0"/>
              <a:pathLst>
                <a:path h="1365845">
                  <a:moveTo>
                    <a:pt x="0" y="1365845"/>
                  </a:moveTo>
                  <a:lnTo>
                    <a:pt x="0" y="0"/>
                  </a:lnTo>
                  <a:lnTo>
                    <a:pt x="0" y="0"/>
                  </a:lnTo>
                </a:path>
              </a:pathLst>
            </a:custGeom>
            <a:ln w="18478" cap="flat">
              <a:solidFill>
                <a:srgbClr val="F2F2F2">
                  <a:alpha val="100000"/>
                </a:srgbClr>
              </a:solidFill>
              <a:prstDash val="solid"/>
              <a:round/>
            </a:ln>
          </p:spPr>
          <p:txBody>
            <a:bodyPr/>
            <a:lstStyle/>
            <a:p>
              <a:endParaRPr/>
            </a:p>
          </p:txBody>
        </p:sp>
        <p:sp>
          <p:nvSpPr>
            <p:cNvPr id="17" name="pl17"/>
            <p:cNvSpPr/>
            <p:nvPr/>
          </p:nvSpPr>
          <p:spPr>
            <a:xfrm>
              <a:off x="4540040" y="2381468"/>
              <a:ext cx="0" cy="1365845"/>
            </a:xfrm>
            <a:custGeom>
              <a:avLst/>
              <a:gdLst/>
              <a:ahLst/>
              <a:cxnLst/>
              <a:rect l="0" t="0" r="0" b="0"/>
              <a:pathLst>
                <a:path h="1365845">
                  <a:moveTo>
                    <a:pt x="0" y="1365845"/>
                  </a:moveTo>
                  <a:lnTo>
                    <a:pt x="0" y="0"/>
                  </a:lnTo>
                  <a:lnTo>
                    <a:pt x="0" y="0"/>
                  </a:lnTo>
                </a:path>
              </a:pathLst>
            </a:custGeom>
            <a:ln w="18478" cap="flat">
              <a:solidFill>
                <a:srgbClr val="F2F2F2">
                  <a:alpha val="100000"/>
                </a:srgbClr>
              </a:solidFill>
              <a:prstDash val="solid"/>
              <a:round/>
            </a:ln>
          </p:spPr>
          <p:txBody>
            <a:bodyPr/>
            <a:lstStyle/>
            <a:p>
              <a:endParaRPr/>
            </a:p>
          </p:txBody>
        </p:sp>
        <p:sp>
          <p:nvSpPr>
            <p:cNvPr id="18" name="pl18"/>
            <p:cNvSpPr/>
            <p:nvPr/>
          </p:nvSpPr>
          <p:spPr>
            <a:xfrm>
              <a:off x="7526671" y="2381468"/>
              <a:ext cx="0" cy="1365845"/>
            </a:xfrm>
            <a:custGeom>
              <a:avLst/>
              <a:gdLst/>
              <a:ahLst/>
              <a:cxnLst/>
              <a:rect l="0" t="0" r="0" b="0"/>
              <a:pathLst>
                <a:path h="1365845">
                  <a:moveTo>
                    <a:pt x="0" y="1365845"/>
                  </a:moveTo>
                  <a:lnTo>
                    <a:pt x="0" y="0"/>
                  </a:lnTo>
                  <a:lnTo>
                    <a:pt x="0" y="0"/>
                  </a:lnTo>
                </a:path>
              </a:pathLst>
            </a:custGeom>
            <a:ln w="18478" cap="flat">
              <a:solidFill>
                <a:srgbClr val="F2F2F2">
                  <a:alpha val="100000"/>
                </a:srgbClr>
              </a:solidFill>
              <a:prstDash val="solid"/>
              <a:round/>
            </a:ln>
          </p:spPr>
          <p:txBody>
            <a:bodyPr/>
            <a:lstStyle/>
            <a:p>
              <a:endParaRPr/>
            </a:p>
          </p:txBody>
        </p:sp>
        <p:sp>
          <p:nvSpPr>
            <p:cNvPr id="19" name="pl19"/>
            <p:cNvSpPr/>
            <p:nvPr/>
          </p:nvSpPr>
          <p:spPr>
            <a:xfrm>
              <a:off x="10513301" y="2381468"/>
              <a:ext cx="0" cy="1365845"/>
            </a:xfrm>
            <a:custGeom>
              <a:avLst/>
              <a:gdLst/>
              <a:ahLst/>
              <a:cxnLst/>
              <a:rect l="0" t="0" r="0" b="0"/>
              <a:pathLst>
                <a:path h="1365845">
                  <a:moveTo>
                    <a:pt x="0" y="1365845"/>
                  </a:moveTo>
                  <a:lnTo>
                    <a:pt x="0" y="0"/>
                  </a:lnTo>
                  <a:lnTo>
                    <a:pt x="0" y="0"/>
                  </a:lnTo>
                </a:path>
              </a:pathLst>
            </a:custGeom>
            <a:ln w="18478" cap="flat">
              <a:solidFill>
                <a:srgbClr val="F2F2F2">
                  <a:alpha val="100000"/>
                </a:srgbClr>
              </a:solidFill>
              <a:prstDash val="solid"/>
              <a:round/>
            </a:ln>
          </p:spPr>
          <p:txBody>
            <a:bodyPr/>
            <a:lstStyle/>
            <a:p>
              <a:endParaRPr/>
            </a:p>
          </p:txBody>
        </p:sp>
        <p:sp>
          <p:nvSpPr>
            <p:cNvPr id="20" name="pl20"/>
            <p:cNvSpPr/>
            <p:nvPr/>
          </p:nvSpPr>
          <p:spPr>
            <a:xfrm>
              <a:off x="1553409" y="2518256"/>
              <a:ext cx="9656772" cy="1166973"/>
            </a:xfrm>
            <a:custGeom>
              <a:avLst/>
              <a:gdLst/>
              <a:ahLst/>
              <a:cxnLst/>
              <a:rect l="0" t="0" r="0" b="0"/>
              <a:pathLst>
                <a:path w="9656772" h="1166973">
                  <a:moveTo>
                    <a:pt x="0" y="1166973"/>
                  </a:moveTo>
                  <a:lnTo>
                    <a:pt x="24888" y="1157876"/>
                  </a:lnTo>
                  <a:lnTo>
                    <a:pt x="49777" y="1143620"/>
                  </a:lnTo>
                  <a:lnTo>
                    <a:pt x="74665" y="1134659"/>
                  </a:lnTo>
                  <a:lnTo>
                    <a:pt x="99554" y="1114429"/>
                  </a:lnTo>
                  <a:lnTo>
                    <a:pt x="124442" y="1094063"/>
                  </a:lnTo>
                  <a:lnTo>
                    <a:pt x="149331" y="1103160"/>
                  </a:lnTo>
                  <a:lnTo>
                    <a:pt x="174220" y="1091212"/>
                  </a:lnTo>
                  <a:lnTo>
                    <a:pt x="199108" y="1080621"/>
                  </a:lnTo>
                  <a:lnTo>
                    <a:pt x="223997" y="1096507"/>
                  </a:lnTo>
                  <a:lnTo>
                    <a:pt x="248885" y="1082658"/>
                  </a:lnTo>
                  <a:lnTo>
                    <a:pt x="273774" y="1089039"/>
                  </a:lnTo>
                  <a:lnTo>
                    <a:pt x="298663" y="1143892"/>
                  </a:lnTo>
                  <a:lnTo>
                    <a:pt x="323551" y="1141583"/>
                  </a:lnTo>
                  <a:lnTo>
                    <a:pt x="348440" y="1125698"/>
                  </a:lnTo>
                  <a:lnTo>
                    <a:pt x="373328" y="1124069"/>
                  </a:lnTo>
                  <a:lnTo>
                    <a:pt x="398217" y="1103295"/>
                  </a:lnTo>
                  <a:lnTo>
                    <a:pt x="423106" y="1094199"/>
                  </a:lnTo>
                  <a:lnTo>
                    <a:pt x="447994" y="1098679"/>
                  </a:lnTo>
                  <a:lnTo>
                    <a:pt x="472883" y="1098679"/>
                  </a:lnTo>
                  <a:lnTo>
                    <a:pt x="497771" y="1078585"/>
                  </a:lnTo>
                  <a:lnTo>
                    <a:pt x="522660" y="1084016"/>
                  </a:lnTo>
                  <a:lnTo>
                    <a:pt x="547548" y="1074240"/>
                  </a:lnTo>
                  <a:lnTo>
                    <a:pt x="572437" y="1078585"/>
                  </a:lnTo>
                  <a:lnTo>
                    <a:pt x="597326" y="1116330"/>
                  </a:lnTo>
                  <a:lnTo>
                    <a:pt x="622214" y="1107640"/>
                  </a:lnTo>
                  <a:lnTo>
                    <a:pt x="647103" y="1095692"/>
                  </a:lnTo>
                  <a:lnTo>
                    <a:pt x="671991" y="1091755"/>
                  </a:lnTo>
                  <a:lnTo>
                    <a:pt x="696880" y="1074919"/>
                  </a:lnTo>
                  <a:lnTo>
                    <a:pt x="721769" y="1067587"/>
                  </a:lnTo>
                  <a:lnTo>
                    <a:pt x="746657" y="1081707"/>
                  </a:lnTo>
                  <a:lnTo>
                    <a:pt x="771546" y="1082929"/>
                  </a:lnTo>
                  <a:lnTo>
                    <a:pt x="796434" y="1061206"/>
                  </a:lnTo>
                  <a:lnTo>
                    <a:pt x="821323" y="1061884"/>
                  </a:lnTo>
                  <a:lnTo>
                    <a:pt x="846212" y="1054010"/>
                  </a:lnTo>
                  <a:lnTo>
                    <a:pt x="871100" y="1052380"/>
                  </a:lnTo>
                  <a:lnTo>
                    <a:pt x="895989" y="1099765"/>
                  </a:lnTo>
                  <a:lnTo>
                    <a:pt x="920877" y="1090261"/>
                  </a:lnTo>
                  <a:lnTo>
                    <a:pt x="945766" y="1075869"/>
                  </a:lnTo>
                  <a:lnTo>
                    <a:pt x="970654" y="1068673"/>
                  </a:lnTo>
                  <a:lnTo>
                    <a:pt x="995543" y="1060391"/>
                  </a:lnTo>
                  <a:lnTo>
                    <a:pt x="1020432" y="1045727"/>
                  </a:lnTo>
                  <a:lnTo>
                    <a:pt x="1045320" y="1039074"/>
                  </a:lnTo>
                  <a:lnTo>
                    <a:pt x="1070209" y="1039210"/>
                  </a:lnTo>
                  <a:lnTo>
                    <a:pt x="1095097" y="1013956"/>
                  </a:lnTo>
                  <a:lnTo>
                    <a:pt x="1119986" y="1046406"/>
                  </a:lnTo>
                  <a:lnTo>
                    <a:pt x="1144875" y="1034458"/>
                  </a:lnTo>
                  <a:lnTo>
                    <a:pt x="1169763" y="1028348"/>
                  </a:lnTo>
                  <a:lnTo>
                    <a:pt x="1194652" y="1076276"/>
                  </a:lnTo>
                  <a:lnTo>
                    <a:pt x="1219540" y="1064871"/>
                  </a:lnTo>
                  <a:lnTo>
                    <a:pt x="1244429" y="1063514"/>
                  </a:lnTo>
                  <a:lnTo>
                    <a:pt x="1269318" y="1047492"/>
                  </a:lnTo>
                  <a:lnTo>
                    <a:pt x="1294206" y="1036359"/>
                  </a:lnTo>
                  <a:lnTo>
                    <a:pt x="1319095" y="1020745"/>
                  </a:lnTo>
                  <a:lnTo>
                    <a:pt x="1343983" y="1037445"/>
                  </a:lnTo>
                  <a:lnTo>
                    <a:pt x="1368872" y="1029027"/>
                  </a:lnTo>
                  <a:lnTo>
                    <a:pt x="1393760" y="998478"/>
                  </a:lnTo>
                  <a:lnTo>
                    <a:pt x="1418649" y="1007982"/>
                  </a:lnTo>
                  <a:lnTo>
                    <a:pt x="1443538" y="985037"/>
                  </a:lnTo>
                  <a:lnTo>
                    <a:pt x="1468426" y="984086"/>
                  </a:lnTo>
                  <a:lnTo>
                    <a:pt x="1493315" y="1029842"/>
                  </a:lnTo>
                  <a:lnTo>
                    <a:pt x="1518203" y="1019930"/>
                  </a:lnTo>
                  <a:lnTo>
                    <a:pt x="1543092" y="1002687"/>
                  </a:lnTo>
                  <a:lnTo>
                    <a:pt x="1567981" y="1008661"/>
                  </a:lnTo>
                  <a:lnTo>
                    <a:pt x="1592869" y="992776"/>
                  </a:lnTo>
                  <a:lnTo>
                    <a:pt x="1617758" y="974039"/>
                  </a:lnTo>
                  <a:lnTo>
                    <a:pt x="1642646" y="1001873"/>
                  </a:lnTo>
                  <a:lnTo>
                    <a:pt x="1667535" y="987345"/>
                  </a:lnTo>
                  <a:lnTo>
                    <a:pt x="1692424" y="960733"/>
                  </a:lnTo>
                  <a:lnTo>
                    <a:pt x="1717312" y="1002959"/>
                  </a:lnTo>
                  <a:lnTo>
                    <a:pt x="1742201" y="984358"/>
                  </a:lnTo>
                  <a:lnTo>
                    <a:pt x="1767089" y="955845"/>
                  </a:lnTo>
                  <a:lnTo>
                    <a:pt x="1791978" y="994405"/>
                  </a:lnTo>
                  <a:lnTo>
                    <a:pt x="1816866" y="981235"/>
                  </a:lnTo>
                  <a:lnTo>
                    <a:pt x="1841755" y="962906"/>
                  </a:lnTo>
                  <a:lnTo>
                    <a:pt x="1866644" y="962498"/>
                  </a:lnTo>
                  <a:lnTo>
                    <a:pt x="1891532" y="942132"/>
                  </a:lnTo>
                  <a:lnTo>
                    <a:pt x="1916421" y="924074"/>
                  </a:lnTo>
                  <a:lnTo>
                    <a:pt x="1941309" y="929641"/>
                  </a:lnTo>
                  <a:lnTo>
                    <a:pt x="1966198" y="923395"/>
                  </a:lnTo>
                  <a:lnTo>
                    <a:pt x="1991087" y="897870"/>
                  </a:lnTo>
                  <a:lnTo>
                    <a:pt x="2015975" y="889859"/>
                  </a:lnTo>
                  <a:lnTo>
                    <a:pt x="2040864" y="863112"/>
                  </a:lnTo>
                  <a:lnTo>
                    <a:pt x="2065752" y="857274"/>
                  </a:lnTo>
                  <a:lnTo>
                    <a:pt x="2090641" y="905338"/>
                  </a:lnTo>
                  <a:lnTo>
                    <a:pt x="2115530" y="888366"/>
                  </a:lnTo>
                  <a:lnTo>
                    <a:pt x="2140418" y="867864"/>
                  </a:lnTo>
                  <a:lnTo>
                    <a:pt x="2165307" y="851028"/>
                  </a:lnTo>
                  <a:lnTo>
                    <a:pt x="2190195" y="827811"/>
                  </a:lnTo>
                  <a:lnTo>
                    <a:pt x="2215084" y="802421"/>
                  </a:lnTo>
                  <a:lnTo>
                    <a:pt x="2239972" y="813555"/>
                  </a:lnTo>
                  <a:lnTo>
                    <a:pt x="2264861" y="810568"/>
                  </a:lnTo>
                  <a:lnTo>
                    <a:pt x="2289750" y="787893"/>
                  </a:lnTo>
                  <a:lnTo>
                    <a:pt x="2314638" y="779747"/>
                  </a:lnTo>
                  <a:lnTo>
                    <a:pt x="2339527" y="758023"/>
                  </a:lnTo>
                  <a:lnTo>
                    <a:pt x="2364415" y="745668"/>
                  </a:lnTo>
                  <a:lnTo>
                    <a:pt x="2389304" y="801199"/>
                  </a:lnTo>
                  <a:lnTo>
                    <a:pt x="2414193" y="781240"/>
                  </a:lnTo>
                  <a:lnTo>
                    <a:pt x="2439081" y="768478"/>
                  </a:lnTo>
                  <a:lnTo>
                    <a:pt x="2463970" y="754222"/>
                  </a:lnTo>
                  <a:lnTo>
                    <a:pt x="2488858" y="729782"/>
                  </a:lnTo>
                  <a:lnTo>
                    <a:pt x="2513747" y="711181"/>
                  </a:lnTo>
                  <a:lnTo>
                    <a:pt x="2538636" y="719871"/>
                  </a:lnTo>
                  <a:lnTo>
                    <a:pt x="2563524" y="718377"/>
                  </a:lnTo>
                  <a:lnTo>
                    <a:pt x="2588413" y="697876"/>
                  </a:lnTo>
                  <a:lnTo>
                    <a:pt x="2613301" y="695024"/>
                  </a:lnTo>
                  <a:lnTo>
                    <a:pt x="2638190" y="676695"/>
                  </a:lnTo>
                  <a:lnTo>
                    <a:pt x="2663078" y="669227"/>
                  </a:lnTo>
                  <a:lnTo>
                    <a:pt x="2687967" y="726388"/>
                  </a:lnTo>
                  <a:lnTo>
                    <a:pt x="2712856" y="717291"/>
                  </a:lnTo>
                  <a:lnTo>
                    <a:pt x="2737744" y="699776"/>
                  </a:lnTo>
                  <a:lnTo>
                    <a:pt x="2762633" y="695160"/>
                  </a:lnTo>
                  <a:lnTo>
                    <a:pt x="2787521" y="682805"/>
                  </a:lnTo>
                  <a:lnTo>
                    <a:pt x="2812410" y="665833"/>
                  </a:lnTo>
                  <a:lnTo>
                    <a:pt x="2837299" y="667598"/>
                  </a:lnTo>
                  <a:lnTo>
                    <a:pt x="2862187" y="667191"/>
                  </a:lnTo>
                  <a:lnTo>
                    <a:pt x="2887076" y="652391"/>
                  </a:lnTo>
                  <a:lnTo>
                    <a:pt x="2911964" y="649269"/>
                  </a:lnTo>
                  <a:lnTo>
                    <a:pt x="2936853" y="631211"/>
                  </a:lnTo>
                  <a:lnTo>
                    <a:pt x="2961742" y="620756"/>
                  </a:lnTo>
                  <a:lnTo>
                    <a:pt x="2986630" y="674522"/>
                  </a:lnTo>
                  <a:lnTo>
                    <a:pt x="3011519" y="677238"/>
                  </a:lnTo>
                  <a:lnTo>
                    <a:pt x="3036407" y="637185"/>
                  </a:lnTo>
                  <a:lnTo>
                    <a:pt x="3061296" y="645738"/>
                  </a:lnTo>
                  <a:lnTo>
                    <a:pt x="3086184" y="623743"/>
                  </a:lnTo>
                  <a:lnTo>
                    <a:pt x="3111073" y="603784"/>
                  </a:lnTo>
                  <a:lnTo>
                    <a:pt x="3135962" y="627138"/>
                  </a:lnTo>
                  <a:lnTo>
                    <a:pt x="3160850" y="616683"/>
                  </a:lnTo>
                  <a:lnTo>
                    <a:pt x="3185739" y="600119"/>
                  </a:lnTo>
                  <a:lnTo>
                    <a:pt x="3210627" y="601476"/>
                  </a:lnTo>
                  <a:lnTo>
                    <a:pt x="3235516" y="588714"/>
                  </a:lnTo>
                  <a:lnTo>
                    <a:pt x="3260405" y="578802"/>
                  </a:lnTo>
                  <a:lnTo>
                    <a:pt x="3285293" y="645467"/>
                  </a:lnTo>
                  <a:lnTo>
                    <a:pt x="3310182" y="642344"/>
                  </a:lnTo>
                  <a:lnTo>
                    <a:pt x="3335070" y="634469"/>
                  </a:lnTo>
                  <a:lnTo>
                    <a:pt x="3359959" y="640443"/>
                  </a:lnTo>
                  <a:lnTo>
                    <a:pt x="3384848" y="629717"/>
                  </a:lnTo>
                  <a:lnTo>
                    <a:pt x="3409736" y="621028"/>
                  </a:lnTo>
                  <a:lnTo>
                    <a:pt x="3434625" y="643702"/>
                  </a:lnTo>
                  <a:lnTo>
                    <a:pt x="3459513" y="648182"/>
                  </a:lnTo>
                  <a:lnTo>
                    <a:pt x="3484402" y="643159"/>
                  </a:lnTo>
                  <a:lnTo>
                    <a:pt x="3509290" y="661081"/>
                  </a:lnTo>
                  <a:lnTo>
                    <a:pt x="3534179" y="660809"/>
                  </a:lnTo>
                  <a:lnTo>
                    <a:pt x="3559068" y="668141"/>
                  </a:lnTo>
                  <a:lnTo>
                    <a:pt x="3583956" y="724759"/>
                  </a:lnTo>
                  <a:lnTo>
                    <a:pt x="3608845" y="724351"/>
                  </a:lnTo>
                  <a:lnTo>
                    <a:pt x="3633733" y="720821"/>
                  </a:lnTo>
                  <a:lnTo>
                    <a:pt x="3658622" y="719056"/>
                  </a:lnTo>
                  <a:lnTo>
                    <a:pt x="3683511" y="703171"/>
                  </a:lnTo>
                  <a:lnTo>
                    <a:pt x="3708399" y="692173"/>
                  </a:lnTo>
                  <a:lnTo>
                    <a:pt x="3733288" y="705343"/>
                  </a:lnTo>
                  <a:lnTo>
                    <a:pt x="3758176" y="706429"/>
                  </a:lnTo>
                  <a:lnTo>
                    <a:pt x="3783065" y="698826"/>
                  </a:lnTo>
                  <a:lnTo>
                    <a:pt x="3807954" y="702492"/>
                  </a:lnTo>
                  <a:lnTo>
                    <a:pt x="3832842" y="689322"/>
                  </a:lnTo>
                  <a:lnTo>
                    <a:pt x="3857731" y="698011"/>
                  </a:lnTo>
                  <a:lnTo>
                    <a:pt x="3882619" y="744039"/>
                  </a:lnTo>
                  <a:lnTo>
                    <a:pt x="3907508" y="738200"/>
                  </a:lnTo>
                  <a:lnTo>
                    <a:pt x="3932396" y="736571"/>
                  </a:lnTo>
                  <a:lnTo>
                    <a:pt x="3957285" y="733584"/>
                  </a:lnTo>
                  <a:lnTo>
                    <a:pt x="3982174" y="716205"/>
                  </a:lnTo>
                  <a:lnTo>
                    <a:pt x="4007062" y="709552"/>
                  </a:lnTo>
                  <a:lnTo>
                    <a:pt x="4031951" y="721093"/>
                  </a:lnTo>
                  <a:lnTo>
                    <a:pt x="4056839" y="721636"/>
                  </a:lnTo>
                  <a:lnTo>
                    <a:pt x="4081728" y="709688"/>
                  </a:lnTo>
                  <a:lnTo>
                    <a:pt x="4106617" y="707787"/>
                  </a:lnTo>
                  <a:lnTo>
                    <a:pt x="4131505" y="697604"/>
                  </a:lnTo>
                  <a:lnTo>
                    <a:pt x="4156394" y="695975"/>
                  </a:lnTo>
                  <a:lnTo>
                    <a:pt x="4181282" y="750556"/>
                  </a:lnTo>
                  <a:lnTo>
                    <a:pt x="4206171" y="737386"/>
                  </a:lnTo>
                  <a:lnTo>
                    <a:pt x="4231060" y="723401"/>
                  </a:lnTo>
                  <a:lnTo>
                    <a:pt x="4255948" y="713761"/>
                  </a:lnTo>
                  <a:lnTo>
                    <a:pt x="4280837" y="699369"/>
                  </a:lnTo>
                  <a:lnTo>
                    <a:pt x="4305725" y="683891"/>
                  </a:lnTo>
                  <a:lnTo>
                    <a:pt x="4330614" y="693938"/>
                  </a:lnTo>
                  <a:lnTo>
                    <a:pt x="4355502" y="697740"/>
                  </a:lnTo>
                  <a:lnTo>
                    <a:pt x="4380391" y="681854"/>
                  </a:lnTo>
                  <a:lnTo>
                    <a:pt x="4405280" y="673029"/>
                  </a:lnTo>
                  <a:lnTo>
                    <a:pt x="4430168" y="657279"/>
                  </a:lnTo>
                  <a:lnTo>
                    <a:pt x="4455057" y="656329"/>
                  </a:lnTo>
                  <a:lnTo>
                    <a:pt x="4479945" y="703442"/>
                  </a:lnTo>
                  <a:lnTo>
                    <a:pt x="4504834" y="693531"/>
                  </a:lnTo>
                  <a:lnTo>
                    <a:pt x="4529723" y="677781"/>
                  </a:lnTo>
                  <a:lnTo>
                    <a:pt x="4554611" y="663389"/>
                  </a:lnTo>
                  <a:lnTo>
                    <a:pt x="4579500" y="643838"/>
                  </a:lnTo>
                  <a:lnTo>
                    <a:pt x="4604388" y="628767"/>
                  </a:lnTo>
                  <a:lnTo>
                    <a:pt x="4629277" y="631346"/>
                  </a:lnTo>
                  <a:lnTo>
                    <a:pt x="4654166" y="630260"/>
                  </a:lnTo>
                  <a:lnTo>
                    <a:pt x="4679054" y="627409"/>
                  </a:lnTo>
                  <a:lnTo>
                    <a:pt x="4703943" y="608672"/>
                  </a:lnTo>
                  <a:lnTo>
                    <a:pt x="4728831" y="588578"/>
                  </a:lnTo>
                  <a:lnTo>
                    <a:pt x="4753720" y="581925"/>
                  </a:lnTo>
                  <a:lnTo>
                    <a:pt x="4778608" y="629446"/>
                  </a:lnTo>
                  <a:lnTo>
                    <a:pt x="4803497" y="614103"/>
                  </a:lnTo>
                  <a:lnTo>
                    <a:pt x="4828386" y="602427"/>
                  </a:lnTo>
                  <a:lnTo>
                    <a:pt x="4853274" y="592651"/>
                  </a:lnTo>
                  <a:lnTo>
                    <a:pt x="4878163" y="570248"/>
                  </a:lnTo>
                  <a:lnTo>
                    <a:pt x="4903051" y="548796"/>
                  </a:lnTo>
                  <a:lnTo>
                    <a:pt x="4927940" y="566039"/>
                  </a:lnTo>
                  <a:lnTo>
                    <a:pt x="4952829" y="560337"/>
                  </a:lnTo>
                  <a:lnTo>
                    <a:pt x="4977717" y="539564"/>
                  </a:lnTo>
                  <a:lnTo>
                    <a:pt x="5002606" y="541872"/>
                  </a:lnTo>
                  <a:lnTo>
                    <a:pt x="5027494" y="524357"/>
                  </a:lnTo>
                  <a:lnTo>
                    <a:pt x="5052383" y="520963"/>
                  </a:lnTo>
                  <a:lnTo>
                    <a:pt x="5077272" y="565225"/>
                  </a:lnTo>
                  <a:lnTo>
                    <a:pt x="5102160" y="538070"/>
                  </a:lnTo>
                  <a:lnTo>
                    <a:pt x="5127049" y="527751"/>
                  </a:lnTo>
                  <a:lnTo>
                    <a:pt x="5151937" y="520555"/>
                  </a:lnTo>
                  <a:lnTo>
                    <a:pt x="5176826" y="498017"/>
                  </a:lnTo>
                  <a:lnTo>
                    <a:pt x="5201714" y="477515"/>
                  </a:lnTo>
                  <a:lnTo>
                    <a:pt x="5226603" y="487291"/>
                  </a:lnTo>
                  <a:lnTo>
                    <a:pt x="5251492" y="484847"/>
                  </a:lnTo>
                  <a:lnTo>
                    <a:pt x="5276380" y="479823"/>
                  </a:lnTo>
                  <a:lnTo>
                    <a:pt x="5301269" y="472084"/>
                  </a:lnTo>
                  <a:lnTo>
                    <a:pt x="5326157" y="452397"/>
                  </a:lnTo>
                  <a:lnTo>
                    <a:pt x="5351046" y="452125"/>
                  </a:lnTo>
                  <a:lnTo>
                    <a:pt x="5375935" y="498153"/>
                  </a:lnTo>
                  <a:lnTo>
                    <a:pt x="5400823" y="481317"/>
                  </a:lnTo>
                  <a:lnTo>
                    <a:pt x="5425712" y="480366"/>
                  </a:lnTo>
                  <a:lnTo>
                    <a:pt x="5450600" y="473170"/>
                  </a:lnTo>
                  <a:lnTo>
                    <a:pt x="5475489" y="459321"/>
                  </a:lnTo>
                  <a:lnTo>
                    <a:pt x="5500378" y="447916"/>
                  </a:lnTo>
                  <a:lnTo>
                    <a:pt x="5525266" y="455791"/>
                  </a:lnTo>
                  <a:lnTo>
                    <a:pt x="5550155" y="456334"/>
                  </a:lnTo>
                  <a:lnTo>
                    <a:pt x="5575043" y="457828"/>
                  </a:lnTo>
                  <a:lnTo>
                    <a:pt x="5599932" y="497338"/>
                  </a:lnTo>
                  <a:lnTo>
                    <a:pt x="5624820" y="473713"/>
                  </a:lnTo>
                  <a:lnTo>
                    <a:pt x="5649709" y="494351"/>
                  </a:lnTo>
                  <a:lnTo>
                    <a:pt x="5674598" y="553005"/>
                  </a:lnTo>
                  <a:lnTo>
                    <a:pt x="5699486" y="561287"/>
                  </a:lnTo>
                  <a:lnTo>
                    <a:pt x="5724375" y="574457"/>
                  </a:lnTo>
                  <a:lnTo>
                    <a:pt x="5749263" y="586541"/>
                  </a:lnTo>
                  <a:lnTo>
                    <a:pt x="5774152" y="581653"/>
                  </a:lnTo>
                  <a:lnTo>
                    <a:pt x="5799041" y="580431"/>
                  </a:lnTo>
                  <a:lnTo>
                    <a:pt x="5823929" y="599032"/>
                  </a:lnTo>
                  <a:lnTo>
                    <a:pt x="5848818" y="618176"/>
                  </a:lnTo>
                  <a:lnTo>
                    <a:pt x="5873706" y="606636"/>
                  </a:lnTo>
                  <a:lnTo>
                    <a:pt x="5898595" y="609894"/>
                  </a:lnTo>
                  <a:lnTo>
                    <a:pt x="5923484" y="612067"/>
                  </a:lnTo>
                  <a:lnTo>
                    <a:pt x="5948372" y="616819"/>
                  </a:lnTo>
                  <a:lnTo>
                    <a:pt x="5973261" y="661081"/>
                  </a:lnTo>
                  <a:lnTo>
                    <a:pt x="5998149" y="658094"/>
                  </a:lnTo>
                  <a:lnTo>
                    <a:pt x="6023038" y="648454"/>
                  </a:lnTo>
                  <a:lnTo>
                    <a:pt x="6047926" y="631890"/>
                  </a:lnTo>
                  <a:lnTo>
                    <a:pt x="6072815" y="614239"/>
                  </a:lnTo>
                  <a:lnTo>
                    <a:pt x="6097704" y="604871"/>
                  </a:lnTo>
                  <a:lnTo>
                    <a:pt x="6122592" y="609080"/>
                  </a:lnTo>
                  <a:lnTo>
                    <a:pt x="6147481" y="624015"/>
                  </a:lnTo>
                  <a:lnTo>
                    <a:pt x="6172369" y="609080"/>
                  </a:lnTo>
                  <a:lnTo>
                    <a:pt x="6197258" y="597539"/>
                  </a:lnTo>
                  <a:lnTo>
                    <a:pt x="6222147" y="591565"/>
                  </a:lnTo>
                  <a:lnTo>
                    <a:pt x="6247035" y="592108"/>
                  </a:lnTo>
                  <a:lnTo>
                    <a:pt x="6271924" y="634469"/>
                  </a:lnTo>
                  <a:lnTo>
                    <a:pt x="6296812" y="623879"/>
                  </a:lnTo>
                  <a:lnTo>
                    <a:pt x="6321701" y="617362"/>
                  </a:lnTo>
                  <a:lnTo>
                    <a:pt x="6346590" y="597132"/>
                  </a:lnTo>
                  <a:lnTo>
                    <a:pt x="6371478" y="584776"/>
                  </a:lnTo>
                  <a:lnTo>
                    <a:pt x="6396367" y="570520"/>
                  </a:lnTo>
                  <a:lnTo>
                    <a:pt x="6421255" y="568212"/>
                  </a:lnTo>
                  <a:lnTo>
                    <a:pt x="6446144" y="577852"/>
                  </a:lnTo>
                  <a:lnTo>
                    <a:pt x="6471032" y="566583"/>
                  </a:lnTo>
                  <a:lnTo>
                    <a:pt x="6495921" y="559658"/>
                  </a:lnTo>
                  <a:lnTo>
                    <a:pt x="6520810" y="549204"/>
                  </a:lnTo>
                  <a:lnTo>
                    <a:pt x="6545698" y="550018"/>
                  </a:lnTo>
                  <a:lnTo>
                    <a:pt x="6570587" y="590886"/>
                  </a:lnTo>
                  <a:lnTo>
                    <a:pt x="6595475" y="579345"/>
                  </a:lnTo>
                  <a:lnTo>
                    <a:pt x="6620364" y="564953"/>
                  </a:lnTo>
                  <a:lnTo>
                    <a:pt x="6645253" y="551376"/>
                  </a:lnTo>
                  <a:lnTo>
                    <a:pt x="6670141" y="529381"/>
                  </a:lnTo>
                  <a:lnTo>
                    <a:pt x="6695030" y="512545"/>
                  </a:lnTo>
                  <a:lnTo>
                    <a:pt x="6719918" y="517568"/>
                  </a:lnTo>
                  <a:lnTo>
                    <a:pt x="6744807" y="522320"/>
                  </a:lnTo>
                  <a:lnTo>
                    <a:pt x="6769696" y="511730"/>
                  </a:lnTo>
                  <a:lnTo>
                    <a:pt x="6794584" y="499510"/>
                  </a:lnTo>
                  <a:lnTo>
                    <a:pt x="6819473" y="485933"/>
                  </a:lnTo>
                  <a:lnTo>
                    <a:pt x="6844361" y="488920"/>
                  </a:lnTo>
                  <a:lnTo>
                    <a:pt x="6869250" y="524085"/>
                  </a:lnTo>
                  <a:lnTo>
                    <a:pt x="6894138" y="511051"/>
                  </a:lnTo>
                  <a:lnTo>
                    <a:pt x="6919027" y="502497"/>
                  </a:lnTo>
                  <a:lnTo>
                    <a:pt x="6943916" y="488241"/>
                  </a:lnTo>
                  <a:lnTo>
                    <a:pt x="6968804" y="466653"/>
                  </a:lnTo>
                  <a:lnTo>
                    <a:pt x="6993693" y="453212"/>
                  </a:lnTo>
                  <a:lnTo>
                    <a:pt x="7018581" y="453347"/>
                  </a:lnTo>
                  <a:lnTo>
                    <a:pt x="7043470" y="453483"/>
                  </a:lnTo>
                  <a:lnTo>
                    <a:pt x="7068359" y="444251"/>
                  </a:lnTo>
                  <a:lnTo>
                    <a:pt x="7093247" y="435968"/>
                  </a:lnTo>
                  <a:lnTo>
                    <a:pt x="7118136" y="421712"/>
                  </a:lnTo>
                  <a:lnTo>
                    <a:pt x="7143024" y="420490"/>
                  </a:lnTo>
                  <a:lnTo>
                    <a:pt x="7167913" y="450496"/>
                  </a:lnTo>
                  <a:lnTo>
                    <a:pt x="7192802" y="446016"/>
                  </a:lnTo>
                  <a:lnTo>
                    <a:pt x="7217690" y="435425"/>
                  </a:lnTo>
                  <a:lnTo>
                    <a:pt x="7242579" y="426736"/>
                  </a:lnTo>
                  <a:lnTo>
                    <a:pt x="7267467" y="407049"/>
                  </a:lnTo>
                  <a:lnTo>
                    <a:pt x="7292356" y="390892"/>
                  </a:lnTo>
                  <a:lnTo>
                    <a:pt x="7317244" y="379894"/>
                  </a:lnTo>
                  <a:lnTo>
                    <a:pt x="7342133" y="378265"/>
                  </a:lnTo>
                  <a:lnTo>
                    <a:pt x="7367022" y="371340"/>
                  </a:lnTo>
                  <a:lnTo>
                    <a:pt x="7391910" y="367946"/>
                  </a:lnTo>
                  <a:lnTo>
                    <a:pt x="7416799" y="355998"/>
                  </a:lnTo>
                  <a:lnTo>
                    <a:pt x="7441687" y="348259"/>
                  </a:lnTo>
                  <a:lnTo>
                    <a:pt x="7466576" y="382609"/>
                  </a:lnTo>
                  <a:lnTo>
                    <a:pt x="7491465" y="375549"/>
                  </a:lnTo>
                  <a:lnTo>
                    <a:pt x="7516353" y="360207"/>
                  </a:lnTo>
                  <a:lnTo>
                    <a:pt x="7541242" y="347444"/>
                  </a:lnTo>
                  <a:lnTo>
                    <a:pt x="7566130" y="328300"/>
                  </a:lnTo>
                  <a:lnTo>
                    <a:pt x="7591019" y="302910"/>
                  </a:lnTo>
                  <a:lnTo>
                    <a:pt x="7615908" y="300874"/>
                  </a:lnTo>
                  <a:lnTo>
                    <a:pt x="7640796" y="302367"/>
                  </a:lnTo>
                  <a:lnTo>
                    <a:pt x="7665685" y="290826"/>
                  </a:lnTo>
                  <a:lnTo>
                    <a:pt x="7690573" y="290148"/>
                  </a:lnTo>
                  <a:lnTo>
                    <a:pt x="7715462" y="278607"/>
                  </a:lnTo>
                  <a:lnTo>
                    <a:pt x="7740350" y="273312"/>
                  </a:lnTo>
                  <a:lnTo>
                    <a:pt x="7765239" y="306848"/>
                  </a:lnTo>
                  <a:lnTo>
                    <a:pt x="7790128" y="290283"/>
                  </a:lnTo>
                  <a:lnTo>
                    <a:pt x="7815016" y="278743"/>
                  </a:lnTo>
                  <a:lnTo>
                    <a:pt x="7839905" y="256747"/>
                  </a:lnTo>
                  <a:lnTo>
                    <a:pt x="7864793" y="236653"/>
                  </a:lnTo>
                  <a:lnTo>
                    <a:pt x="7889682" y="218595"/>
                  </a:lnTo>
                  <a:lnTo>
                    <a:pt x="7914571" y="216966"/>
                  </a:lnTo>
                  <a:lnTo>
                    <a:pt x="7939459" y="218866"/>
                  </a:lnTo>
                  <a:lnTo>
                    <a:pt x="7964348" y="206918"/>
                  </a:lnTo>
                  <a:lnTo>
                    <a:pt x="7989236" y="211535"/>
                  </a:lnTo>
                  <a:lnTo>
                    <a:pt x="8014125" y="197550"/>
                  </a:lnTo>
                  <a:lnTo>
                    <a:pt x="8039014" y="191033"/>
                  </a:lnTo>
                  <a:lnTo>
                    <a:pt x="8063902" y="230543"/>
                  </a:lnTo>
                  <a:lnTo>
                    <a:pt x="8088791" y="220224"/>
                  </a:lnTo>
                  <a:lnTo>
                    <a:pt x="8113679" y="202845"/>
                  </a:lnTo>
                  <a:lnTo>
                    <a:pt x="8138568" y="192119"/>
                  </a:lnTo>
                  <a:lnTo>
                    <a:pt x="8163456" y="169852"/>
                  </a:lnTo>
                  <a:lnTo>
                    <a:pt x="8188345" y="147178"/>
                  </a:lnTo>
                  <a:lnTo>
                    <a:pt x="8213234" y="152745"/>
                  </a:lnTo>
                  <a:lnTo>
                    <a:pt x="8238122" y="158176"/>
                  </a:lnTo>
                  <a:lnTo>
                    <a:pt x="8263011" y="153559"/>
                  </a:lnTo>
                  <a:lnTo>
                    <a:pt x="8287899" y="152337"/>
                  </a:lnTo>
                  <a:lnTo>
                    <a:pt x="8312788" y="138896"/>
                  </a:lnTo>
                  <a:lnTo>
                    <a:pt x="8337677" y="131428"/>
                  </a:lnTo>
                  <a:lnTo>
                    <a:pt x="8362565" y="159669"/>
                  </a:lnTo>
                  <a:lnTo>
                    <a:pt x="8387454" y="153424"/>
                  </a:lnTo>
                  <a:lnTo>
                    <a:pt x="8412342" y="139032"/>
                  </a:lnTo>
                  <a:lnTo>
                    <a:pt x="8437231" y="131021"/>
                  </a:lnTo>
                  <a:lnTo>
                    <a:pt x="8462120" y="109569"/>
                  </a:lnTo>
                  <a:lnTo>
                    <a:pt x="8487008" y="92054"/>
                  </a:lnTo>
                  <a:lnTo>
                    <a:pt x="8511897" y="93547"/>
                  </a:lnTo>
                  <a:lnTo>
                    <a:pt x="8536785" y="93004"/>
                  </a:lnTo>
                  <a:lnTo>
                    <a:pt x="8561674" y="93547"/>
                  </a:lnTo>
                  <a:lnTo>
                    <a:pt x="8586562" y="85401"/>
                  </a:lnTo>
                  <a:lnTo>
                    <a:pt x="8611451" y="72638"/>
                  </a:lnTo>
                  <a:lnTo>
                    <a:pt x="8636340" y="73589"/>
                  </a:lnTo>
                  <a:lnTo>
                    <a:pt x="8661228" y="98571"/>
                  </a:lnTo>
                  <a:lnTo>
                    <a:pt x="8686117" y="114728"/>
                  </a:lnTo>
                  <a:lnTo>
                    <a:pt x="8711005" y="81192"/>
                  </a:lnTo>
                  <a:lnTo>
                    <a:pt x="8735894" y="70466"/>
                  </a:lnTo>
                  <a:lnTo>
                    <a:pt x="8760783" y="48335"/>
                  </a:lnTo>
                  <a:lnTo>
                    <a:pt x="8785671" y="25253"/>
                  </a:lnTo>
                  <a:lnTo>
                    <a:pt x="8810560" y="20366"/>
                  </a:lnTo>
                  <a:lnTo>
                    <a:pt x="8835448" y="21452"/>
                  </a:lnTo>
                  <a:lnTo>
                    <a:pt x="8860337" y="26204"/>
                  </a:lnTo>
                  <a:lnTo>
                    <a:pt x="8885226" y="23488"/>
                  </a:lnTo>
                  <a:lnTo>
                    <a:pt x="8910114" y="10726"/>
                  </a:lnTo>
                  <a:lnTo>
                    <a:pt x="8935003" y="0"/>
                  </a:lnTo>
                  <a:lnTo>
                    <a:pt x="8959891" y="34893"/>
                  </a:lnTo>
                  <a:lnTo>
                    <a:pt x="8984780" y="26475"/>
                  </a:lnTo>
                  <a:lnTo>
                    <a:pt x="9009668" y="39374"/>
                  </a:lnTo>
                  <a:lnTo>
                    <a:pt x="9034557" y="354368"/>
                  </a:lnTo>
                  <a:lnTo>
                    <a:pt x="9059446" y="356677"/>
                  </a:lnTo>
                  <a:lnTo>
                    <a:pt x="9084334" y="281594"/>
                  </a:lnTo>
                  <a:lnTo>
                    <a:pt x="9109223" y="252810"/>
                  </a:lnTo>
                  <a:lnTo>
                    <a:pt x="9134111" y="239911"/>
                  </a:lnTo>
                  <a:lnTo>
                    <a:pt x="9159000" y="222804"/>
                  </a:lnTo>
                  <a:lnTo>
                    <a:pt x="9183889" y="217916"/>
                  </a:lnTo>
                  <a:lnTo>
                    <a:pt x="9208777" y="205968"/>
                  </a:lnTo>
                  <a:lnTo>
                    <a:pt x="9233666" y="219681"/>
                  </a:lnTo>
                  <a:lnTo>
                    <a:pt x="9258554" y="265573"/>
                  </a:lnTo>
                  <a:lnTo>
                    <a:pt x="9283443" y="246428"/>
                  </a:lnTo>
                  <a:lnTo>
                    <a:pt x="9308332" y="223890"/>
                  </a:lnTo>
                  <a:lnTo>
                    <a:pt x="9333220" y="202981"/>
                  </a:lnTo>
                  <a:lnTo>
                    <a:pt x="9358109" y="187503"/>
                  </a:lnTo>
                  <a:lnTo>
                    <a:pt x="9382997" y="160212"/>
                  </a:lnTo>
                  <a:lnTo>
                    <a:pt x="9407886" y="139032"/>
                  </a:lnTo>
                  <a:lnTo>
                    <a:pt x="9432774" y="131157"/>
                  </a:lnTo>
                  <a:lnTo>
                    <a:pt x="9457663" y="116493"/>
                  </a:lnTo>
                  <a:lnTo>
                    <a:pt x="9482552" y="109297"/>
                  </a:lnTo>
                  <a:lnTo>
                    <a:pt x="9507440" y="94226"/>
                  </a:lnTo>
                  <a:lnTo>
                    <a:pt x="9532329" y="81735"/>
                  </a:lnTo>
                  <a:lnTo>
                    <a:pt x="9557217" y="120702"/>
                  </a:lnTo>
                  <a:lnTo>
                    <a:pt x="9582106" y="97756"/>
                  </a:lnTo>
                  <a:lnTo>
                    <a:pt x="9606995" y="77390"/>
                  </a:lnTo>
                  <a:lnTo>
                    <a:pt x="9631883" y="53087"/>
                  </a:lnTo>
                  <a:lnTo>
                    <a:pt x="9656772" y="43583"/>
                  </a:lnTo>
                </a:path>
              </a:pathLst>
            </a:custGeom>
            <a:ln w="27101" cap="flat">
              <a:solidFill>
                <a:srgbClr val="F8766D">
                  <a:alpha val="100000"/>
                </a:srgbClr>
              </a:solidFill>
              <a:prstDash val="solid"/>
              <a:round/>
            </a:ln>
          </p:spPr>
          <p:txBody>
            <a:bodyPr/>
            <a:lstStyle/>
            <a:p>
              <a:endParaRPr/>
            </a:p>
          </p:txBody>
        </p:sp>
        <p:sp>
          <p:nvSpPr>
            <p:cNvPr id="21" name="pl21"/>
            <p:cNvSpPr/>
            <p:nvPr/>
          </p:nvSpPr>
          <p:spPr>
            <a:xfrm>
              <a:off x="1553409" y="2443552"/>
              <a:ext cx="9656772" cy="1182701"/>
            </a:xfrm>
            <a:custGeom>
              <a:avLst/>
              <a:gdLst/>
              <a:ahLst/>
              <a:cxnLst/>
              <a:rect l="0" t="0" r="0" b="0"/>
              <a:pathLst>
                <a:path w="9656772" h="1182701">
                  <a:moveTo>
                    <a:pt x="0" y="1182701"/>
                  </a:moveTo>
                  <a:lnTo>
                    <a:pt x="24888" y="1173560"/>
                  </a:lnTo>
                  <a:lnTo>
                    <a:pt x="49777" y="1164099"/>
                  </a:lnTo>
                  <a:lnTo>
                    <a:pt x="74665" y="1162994"/>
                  </a:lnTo>
                  <a:lnTo>
                    <a:pt x="99554" y="1151196"/>
                  </a:lnTo>
                  <a:lnTo>
                    <a:pt x="124442" y="1142371"/>
                  </a:lnTo>
                  <a:lnTo>
                    <a:pt x="149331" y="1129808"/>
                  </a:lnTo>
                  <a:lnTo>
                    <a:pt x="174220" y="1133638"/>
                  </a:lnTo>
                  <a:lnTo>
                    <a:pt x="199108" y="1164814"/>
                  </a:lnTo>
                  <a:lnTo>
                    <a:pt x="223997" y="1153938"/>
                  </a:lnTo>
                  <a:lnTo>
                    <a:pt x="248885" y="1156068"/>
                  </a:lnTo>
                  <a:lnTo>
                    <a:pt x="273774" y="1145412"/>
                  </a:lnTo>
                  <a:lnTo>
                    <a:pt x="298663" y="1171702"/>
                  </a:lnTo>
                  <a:lnTo>
                    <a:pt x="323551" y="1174276"/>
                  </a:lnTo>
                  <a:lnTo>
                    <a:pt x="348440" y="1164628"/>
                  </a:lnTo>
                  <a:lnTo>
                    <a:pt x="373328" y="1149377"/>
                  </a:lnTo>
                  <a:lnTo>
                    <a:pt x="398217" y="1153298"/>
                  </a:lnTo>
                  <a:lnTo>
                    <a:pt x="423106" y="1147415"/>
                  </a:lnTo>
                  <a:lnTo>
                    <a:pt x="447994" y="1125949"/>
                  </a:lnTo>
                  <a:lnTo>
                    <a:pt x="472883" y="1132895"/>
                  </a:lnTo>
                  <a:lnTo>
                    <a:pt x="497771" y="1144243"/>
                  </a:lnTo>
                  <a:lnTo>
                    <a:pt x="522660" y="1141882"/>
                  </a:lnTo>
                  <a:lnTo>
                    <a:pt x="547548" y="1141509"/>
                  </a:lnTo>
                  <a:lnTo>
                    <a:pt x="572437" y="1136387"/>
                  </a:lnTo>
                  <a:lnTo>
                    <a:pt x="597326" y="1130496"/>
                  </a:lnTo>
                  <a:lnTo>
                    <a:pt x="622214" y="1128795"/>
                  </a:lnTo>
                  <a:lnTo>
                    <a:pt x="647103" y="1116114"/>
                  </a:lnTo>
                  <a:lnTo>
                    <a:pt x="671991" y="1112368"/>
                  </a:lnTo>
                  <a:lnTo>
                    <a:pt x="696880" y="1099600"/>
                  </a:lnTo>
                  <a:lnTo>
                    <a:pt x="721769" y="1099244"/>
                  </a:lnTo>
                  <a:lnTo>
                    <a:pt x="746657" y="1073412"/>
                  </a:lnTo>
                  <a:lnTo>
                    <a:pt x="771546" y="1082237"/>
                  </a:lnTo>
                  <a:lnTo>
                    <a:pt x="796434" y="1107527"/>
                  </a:lnTo>
                  <a:lnTo>
                    <a:pt x="821323" y="1093726"/>
                  </a:lnTo>
                  <a:lnTo>
                    <a:pt x="846212" y="1090671"/>
                  </a:lnTo>
                  <a:lnTo>
                    <a:pt x="871100" y="1084697"/>
                  </a:lnTo>
                  <a:lnTo>
                    <a:pt x="895989" y="1102181"/>
                  </a:lnTo>
                  <a:lnTo>
                    <a:pt x="920877" y="1095092"/>
                  </a:lnTo>
                  <a:lnTo>
                    <a:pt x="945766" y="1082396"/>
                  </a:lnTo>
                  <a:lnTo>
                    <a:pt x="970654" y="1084715"/>
                  </a:lnTo>
                  <a:lnTo>
                    <a:pt x="995543" y="1081614"/>
                  </a:lnTo>
                  <a:lnTo>
                    <a:pt x="1020432" y="1080928"/>
                  </a:lnTo>
                  <a:lnTo>
                    <a:pt x="1045320" y="1061792"/>
                  </a:lnTo>
                  <a:lnTo>
                    <a:pt x="1070209" y="1062638"/>
                  </a:lnTo>
                  <a:lnTo>
                    <a:pt x="1095097" y="1090486"/>
                  </a:lnTo>
                  <a:lnTo>
                    <a:pt x="1119986" y="1071910"/>
                  </a:lnTo>
                  <a:lnTo>
                    <a:pt x="1144875" y="1062833"/>
                  </a:lnTo>
                  <a:lnTo>
                    <a:pt x="1169763" y="1051692"/>
                  </a:lnTo>
                  <a:lnTo>
                    <a:pt x="1194652" y="1060342"/>
                  </a:lnTo>
                  <a:lnTo>
                    <a:pt x="1219540" y="1062254"/>
                  </a:lnTo>
                  <a:lnTo>
                    <a:pt x="1244429" y="1056004"/>
                  </a:lnTo>
                  <a:lnTo>
                    <a:pt x="1269318" y="1059936"/>
                  </a:lnTo>
                  <a:lnTo>
                    <a:pt x="1294206" y="1050189"/>
                  </a:lnTo>
                  <a:lnTo>
                    <a:pt x="1319095" y="1064069"/>
                  </a:lnTo>
                  <a:lnTo>
                    <a:pt x="1343983" y="1039456"/>
                  </a:lnTo>
                  <a:lnTo>
                    <a:pt x="1368872" y="1038533"/>
                  </a:lnTo>
                  <a:lnTo>
                    <a:pt x="1393760" y="1056577"/>
                  </a:lnTo>
                  <a:lnTo>
                    <a:pt x="1418649" y="1050300"/>
                  </a:lnTo>
                  <a:lnTo>
                    <a:pt x="1443538" y="1034412"/>
                  </a:lnTo>
                  <a:lnTo>
                    <a:pt x="1468426" y="1026267"/>
                  </a:lnTo>
                  <a:lnTo>
                    <a:pt x="1493315" y="1040120"/>
                  </a:lnTo>
                  <a:lnTo>
                    <a:pt x="1518203" y="1042136"/>
                  </a:lnTo>
                  <a:lnTo>
                    <a:pt x="1543092" y="1022586"/>
                  </a:lnTo>
                  <a:lnTo>
                    <a:pt x="1567981" y="1028638"/>
                  </a:lnTo>
                  <a:lnTo>
                    <a:pt x="1592869" y="1023911"/>
                  </a:lnTo>
                  <a:lnTo>
                    <a:pt x="1617758" y="1034010"/>
                  </a:lnTo>
                  <a:lnTo>
                    <a:pt x="1642646" y="1012269"/>
                  </a:lnTo>
                  <a:lnTo>
                    <a:pt x="1667535" y="1014062"/>
                  </a:lnTo>
                  <a:lnTo>
                    <a:pt x="1692424" y="1023972"/>
                  </a:lnTo>
                  <a:lnTo>
                    <a:pt x="1717312" y="1012502"/>
                  </a:lnTo>
                  <a:lnTo>
                    <a:pt x="1742201" y="1000792"/>
                  </a:lnTo>
                  <a:lnTo>
                    <a:pt x="1767089" y="993471"/>
                  </a:lnTo>
                  <a:lnTo>
                    <a:pt x="1791978" y="995025"/>
                  </a:lnTo>
                  <a:lnTo>
                    <a:pt x="1816866" y="983498"/>
                  </a:lnTo>
                  <a:lnTo>
                    <a:pt x="1841755" y="964307"/>
                  </a:lnTo>
                  <a:lnTo>
                    <a:pt x="1866644" y="976019"/>
                  </a:lnTo>
                  <a:lnTo>
                    <a:pt x="1891532" y="961075"/>
                  </a:lnTo>
                  <a:lnTo>
                    <a:pt x="1916421" y="961157"/>
                  </a:lnTo>
                  <a:lnTo>
                    <a:pt x="1941309" y="934203"/>
                  </a:lnTo>
                  <a:lnTo>
                    <a:pt x="1966198" y="944314"/>
                  </a:lnTo>
                  <a:lnTo>
                    <a:pt x="1991087" y="948471"/>
                  </a:lnTo>
                  <a:lnTo>
                    <a:pt x="2015975" y="932984"/>
                  </a:lnTo>
                  <a:lnTo>
                    <a:pt x="2040864" y="915010"/>
                  </a:lnTo>
                  <a:lnTo>
                    <a:pt x="2065752" y="906688"/>
                  </a:lnTo>
                  <a:lnTo>
                    <a:pt x="2090641" y="913474"/>
                  </a:lnTo>
                  <a:lnTo>
                    <a:pt x="2115530" y="906296"/>
                  </a:lnTo>
                  <a:lnTo>
                    <a:pt x="2140418" y="879831"/>
                  </a:lnTo>
                  <a:lnTo>
                    <a:pt x="2165307" y="884443"/>
                  </a:lnTo>
                  <a:lnTo>
                    <a:pt x="2190195" y="869592"/>
                  </a:lnTo>
                  <a:lnTo>
                    <a:pt x="2215084" y="873636"/>
                  </a:lnTo>
                  <a:lnTo>
                    <a:pt x="2239972" y="851327"/>
                  </a:lnTo>
                  <a:lnTo>
                    <a:pt x="2264861" y="864844"/>
                  </a:lnTo>
                  <a:lnTo>
                    <a:pt x="2289750" y="873930"/>
                  </a:lnTo>
                  <a:lnTo>
                    <a:pt x="2314638" y="861382"/>
                  </a:lnTo>
                  <a:lnTo>
                    <a:pt x="2339527" y="832648"/>
                  </a:lnTo>
                  <a:lnTo>
                    <a:pt x="2364415" y="831913"/>
                  </a:lnTo>
                  <a:lnTo>
                    <a:pt x="2389304" y="836929"/>
                  </a:lnTo>
                  <a:lnTo>
                    <a:pt x="2414193" y="830446"/>
                  </a:lnTo>
                  <a:lnTo>
                    <a:pt x="2439081" y="823766"/>
                  </a:lnTo>
                  <a:lnTo>
                    <a:pt x="2463970" y="828708"/>
                  </a:lnTo>
                  <a:lnTo>
                    <a:pt x="2488858" y="821822"/>
                  </a:lnTo>
                  <a:lnTo>
                    <a:pt x="2513747" y="832488"/>
                  </a:lnTo>
                  <a:lnTo>
                    <a:pt x="2538636" y="819969"/>
                  </a:lnTo>
                  <a:lnTo>
                    <a:pt x="2563524" y="837195"/>
                  </a:lnTo>
                  <a:lnTo>
                    <a:pt x="2588413" y="840764"/>
                  </a:lnTo>
                  <a:lnTo>
                    <a:pt x="2613301" y="829322"/>
                  </a:lnTo>
                  <a:lnTo>
                    <a:pt x="2638190" y="818132"/>
                  </a:lnTo>
                  <a:lnTo>
                    <a:pt x="2663078" y="800586"/>
                  </a:lnTo>
                  <a:lnTo>
                    <a:pt x="2687967" y="812923"/>
                  </a:lnTo>
                  <a:lnTo>
                    <a:pt x="2712856" y="812297"/>
                  </a:lnTo>
                  <a:lnTo>
                    <a:pt x="2737744" y="801704"/>
                  </a:lnTo>
                  <a:lnTo>
                    <a:pt x="2762633" y="817859"/>
                  </a:lnTo>
                  <a:lnTo>
                    <a:pt x="2787521" y="812151"/>
                  </a:lnTo>
                  <a:lnTo>
                    <a:pt x="2812410" y="824273"/>
                  </a:lnTo>
                  <a:lnTo>
                    <a:pt x="2837299" y="801187"/>
                  </a:lnTo>
                  <a:lnTo>
                    <a:pt x="2862187" y="811756"/>
                  </a:lnTo>
                  <a:lnTo>
                    <a:pt x="2887076" y="826463"/>
                  </a:lnTo>
                  <a:lnTo>
                    <a:pt x="2911964" y="819096"/>
                  </a:lnTo>
                  <a:lnTo>
                    <a:pt x="2936853" y="806589"/>
                  </a:lnTo>
                  <a:lnTo>
                    <a:pt x="2961742" y="792311"/>
                  </a:lnTo>
                  <a:lnTo>
                    <a:pt x="2986630" y="794127"/>
                  </a:lnTo>
                  <a:lnTo>
                    <a:pt x="3011519" y="793498"/>
                  </a:lnTo>
                  <a:lnTo>
                    <a:pt x="3036407" y="767635"/>
                  </a:lnTo>
                  <a:lnTo>
                    <a:pt x="3061296" y="783880"/>
                  </a:lnTo>
                  <a:lnTo>
                    <a:pt x="3086184" y="791414"/>
                  </a:lnTo>
                  <a:lnTo>
                    <a:pt x="3111073" y="799541"/>
                  </a:lnTo>
                  <a:lnTo>
                    <a:pt x="3135962" y="801867"/>
                  </a:lnTo>
                  <a:lnTo>
                    <a:pt x="3160850" y="811268"/>
                  </a:lnTo>
                  <a:lnTo>
                    <a:pt x="3185739" y="821254"/>
                  </a:lnTo>
                  <a:lnTo>
                    <a:pt x="3210627" y="808239"/>
                  </a:lnTo>
                  <a:lnTo>
                    <a:pt x="3235516" y="795099"/>
                  </a:lnTo>
                  <a:lnTo>
                    <a:pt x="3260405" y="774050"/>
                  </a:lnTo>
                  <a:lnTo>
                    <a:pt x="3285293" y="790966"/>
                  </a:lnTo>
                  <a:lnTo>
                    <a:pt x="3310182" y="785384"/>
                  </a:lnTo>
                  <a:lnTo>
                    <a:pt x="3335070" y="769560"/>
                  </a:lnTo>
                  <a:lnTo>
                    <a:pt x="3359959" y="785167"/>
                  </a:lnTo>
                  <a:lnTo>
                    <a:pt x="3384848" y="791011"/>
                  </a:lnTo>
                  <a:lnTo>
                    <a:pt x="3409736" y="798393"/>
                  </a:lnTo>
                  <a:lnTo>
                    <a:pt x="3434625" y="781088"/>
                  </a:lnTo>
                  <a:lnTo>
                    <a:pt x="3459513" y="808847"/>
                  </a:lnTo>
                  <a:lnTo>
                    <a:pt x="3484402" y="819840"/>
                  </a:lnTo>
                  <a:lnTo>
                    <a:pt x="3509290" y="825864"/>
                  </a:lnTo>
                  <a:lnTo>
                    <a:pt x="3534179" y="831660"/>
                  </a:lnTo>
                  <a:lnTo>
                    <a:pt x="3559068" y="822220"/>
                  </a:lnTo>
                  <a:lnTo>
                    <a:pt x="3583956" y="841271"/>
                  </a:lnTo>
                  <a:lnTo>
                    <a:pt x="3608845" y="828636"/>
                  </a:lnTo>
                  <a:lnTo>
                    <a:pt x="3633733" y="834646"/>
                  </a:lnTo>
                  <a:lnTo>
                    <a:pt x="3658622" y="835034"/>
                  </a:lnTo>
                  <a:lnTo>
                    <a:pt x="3683511" y="840269"/>
                  </a:lnTo>
                  <a:lnTo>
                    <a:pt x="3708399" y="841975"/>
                  </a:lnTo>
                  <a:lnTo>
                    <a:pt x="3733288" y="832608"/>
                  </a:lnTo>
                  <a:lnTo>
                    <a:pt x="3758176" y="840259"/>
                  </a:lnTo>
                  <a:lnTo>
                    <a:pt x="3783065" y="841562"/>
                  </a:lnTo>
                  <a:lnTo>
                    <a:pt x="3807954" y="849996"/>
                  </a:lnTo>
                  <a:lnTo>
                    <a:pt x="3832842" y="848306"/>
                  </a:lnTo>
                  <a:lnTo>
                    <a:pt x="3857731" y="844481"/>
                  </a:lnTo>
                  <a:lnTo>
                    <a:pt x="3882619" y="846151"/>
                  </a:lnTo>
                  <a:lnTo>
                    <a:pt x="3907508" y="842487"/>
                  </a:lnTo>
                  <a:lnTo>
                    <a:pt x="3932396" y="832332"/>
                  </a:lnTo>
                  <a:lnTo>
                    <a:pt x="3957285" y="832644"/>
                  </a:lnTo>
                  <a:lnTo>
                    <a:pt x="3982174" y="837170"/>
                  </a:lnTo>
                  <a:lnTo>
                    <a:pt x="4007062" y="843408"/>
                  </a:lnTo>
                  <a:lnTo>
                    <a:pt x="4031951" y="831892"/>
                  </a:lnTo>
                  <a:lnTo>
                    <a:pt x="4056839" y="829078"/>
                  </a:lnTo>
                  <a:lnTo>
                    <a:pt x="4081728" y="837915"/>
                  </a:lnTo>
                  <a:lnTo>
                    <a:pt x="4106617" y="833315"/>
                  </a:lnTo>
                  <a:lnTo>
                    <a:pt x="4131505" y="814866"/>
                  </a:lnTo>
                  <a:lnTo>
                    <a:pt x="4156394" y="810673"/>
                  </a:lnTo>
                  <a:lnTo>
                    <a:pt x="4181282" y="822981"/>
                  </a:lnTo>
                  <a:lnTo>
                    <a:pt x="4206171" y="809141"/>
                  </a:lnTo>
                  <a:lnTo>
                    <a:pt x="4231060" y="798746"/>
                  </a:lnTo>
                  <a:lnTo>
                    <a:pt x="4255948" y="795259"/>
                  </a:lnTo>
                  <a:lnTo>
                    <a:pt x="4280837" y="804082"/>
                  </a:lnTo>
                  <a:lnTo>
                    <a:pt x="4305725" y="804501"/>
                  </a:lnTo>
                  <a:lnTo>
                    <a:pt x="4330614" y="788179"/>
                  </a:lnTo>
                  <a:lnTo>
                    <a:pt x="4355502" y="784012"/>
                  </a:lnTo>
                  <a:lnTo>
                    <a:pt x="4380391" y="791809"/>
                  </a:lnTo>
                  <a:lnTo>
                    <a:pt x="4405280" y="785555"/>
                  </a:lnTo>
                  <a:lnTo>
                    <a:pt x="4430168" y="764525"/>
                  </a:lnTo>
                  <a:lnTo>
                    <a:pt x="4455057" y="757619"/>
                  </a:lnTo>
                  <a:lnTo>
                    <a:pt x="4479945" y="769863"/>
                  </a:lnTo>
                  <a:lnTo>
                    <a:pt x="4504834" y="767918"/>
                  </a:lnTo>
                  <a:lnTo>
                    <a:pt x="4529723" y="756368"/>
                  </a:lnTo>
                  <a:lnTo>
                    <a:pt x="4554611" y="737041"/>
                  </a:lnTo>
                  <a:lnTo>
                    <a:pt x="4579500" y="735626"/>
                  </a:lnTo>
                  <a:lnTo>
                    <a:pt x="4604388" y="739716"/>
                  </a:lnTo>
                  <a:lnTo>
                    <a:pt x="4629277" y="714201"/>
                  </a:lnTo>
                  <a:lnTo>
                    <a:pt x="4654166" y="709601"/>
                  </a:lnTo>
                  <a:lnTo>
                    <a:pt x="4679054" y="724632"/>
                  </a:lnTo>
                  <a:lnTo>
                    <a:pt x="4703943" y="706659"/>
                  </a:lnTo>
                  <a:lnTo>
                    <a:pt x="4728831" y="692109"/>
                  </a:lnTo>
                  <a:lnTo>
                    <a:pt x="4753720" y="678000"/>
                  </a:lnTo>
                  <a:lnTo>
                    <a:pt x="4778608" y="683045"/>
                  </a:lnTo>
                  <a:lnTo>
                    <a:pt x="4803497" y="665164"/>
                  </a:lnTo>
                  <a:lnTo>
                    <a:pt x="4828386" y="651061"/>
                  </a:lnTo>
                  <a:lnTo>
                    <a:pt x="4853274" y="647019"/>
                  </a:lnTo>
                  <a:lnTo>
                    <a:pt x="4878163" y="646688"/>
                  </a:lnTo>
                  <a:lnTo>
                    <a:pt x="4903051" y="637599"/>
                  </a:lnTo>
                  <a:lnTo>
                    <a:pt x="4927940" y="642492"/>
                  </a:lnTo>
                  <a:lnTo>
                    <a:pt x="4952829" y="630207"/>
                  </a:lnTo>
                  <a:lnTo>
                    <a:pt x="4977717" y="636794"/>
                  </a:lnTo>
                  <a:lnTo>
                    <a:pt x="5002606" y="625975"/>
                  </a:lnTo>
                  <a:lnTo>
                    <a:pt x="5027494" y="617995"/>
                  </a:lnTo>
                  <a:lnTo>
                    <a:pt x="5052383" y="603126"/>
                  </a:lnTo>
                  <a:lnTo>
                    <a:pt x="5077272" y="620753"/>
                  </a:lnTo>
                  <a:lnTo>
                    <a:pt x="5102160" y="600887"/>
                  </a:lnTo>
                  <a:lnTo>
                    <a:pt x="5127049" y="587035"/>
                  </a:lnTo>
                  <a:lnTo>
                    <a:pt x="5151937" y="584267"/>
                  </a:lnTo>
                  <a:lnTo>
                    <a:pt x="5176826" y="586735"/>
                  </a:lnTo>
                  <a:lnTo>
                    <a:pt x="5201714" y="581269"/>
                  </a:lnTo>
                  <a:lnTo>
                    <a:pt x="5226603" y="568930"/>
                  </a:lnTo>
                  <a:lnTo>
                    <a:pt x="5251492" y="581486"/>
                  </a:lnTo>
                  <a:lnTo>
                    <a:pt x="5276380" y="575552"/>
                  </a:lnTo>
                  <a:lnTo>
                    <a:pt x="5301269" y="572132"/>
                  </a:lnTo>
                  <a:lnTo>
                    <a:pt x="5326157" y="545004"/>
                  </a:lnTo>
                  <a:lnTo>
                    <a:pt x="5351046" y="550298"/>
                  </a:lnTo>
                  <a:lnTo>
                    <a:pt x="5375935" y="552051"/>
                  </a:lnTo>
                  <a:lnTo>
                    <a:pt x="5400823" y="546007"/>
                  </a:lnTo>
                  <a:lnTo>
                    <a:pt x="5425712" y="546231"/>
                  </a:lnTo>
                  <a:lnTo>
                    <a:pt x="5450600" y="532730"/>
                  </a:lnTo>
                  <a:lnTo>
                    <a:pt x="5475489" y="548861"/>
                  </a:lnTo>
                  <a:lnTo>
                    <a:pt x="5500378" y="542442"/>
                  </a:lnTo>
                  <a:lnTo>
                    <a:pt x="5525266" y="538596"/>
                  </a:lnTo>
                  <a:lnTo>
                    <a:pt x="5550155" y="543644"/>
                  </a:lnTo>
                  <a:lnTo>
                    <a:pt x="5575043" y="547369"/>
                  </a:lnTo>
                  <a:lnTo>
                    <a:pt x="5599932" y="563883"/>
                  </a:lnTo>
                  <a:lnTo>
                    <a:pt x="5624820" y="561122"/>
                  </a:lnTo>
                  <a:lnTo>
                    <a:pt x="5649709" y="570713"/>
                  </a:lnTo>
                  <a:lnTo>
                    <a:pt x="5674598" y="599922"/>
                  </a:lnTo>
                  <a:lnTo>
                    <a:pt x="5699486" y="596079"/>
                  </a:lnTo>
                  <a:lnTo>
                    <a:pt x="5724375" y="607073"/>
                  </a:lnTo>
                  <a:lnTo>
                    <a:pt x="5749263" y="599133"/>
                  </a:lnTo>
                  <a:lnTo>
                    <a:pt x="5774152" y="624225"/>
                  </a:lnTo>
                  <a:lnTo>
                    <a:pt x="5799041" y="634039"/>
                  </a:lnTo>
                  <a:lnTo>
                    <a:pt x="5823929" y="635822"/>
                  </a:lnTo>
                  <a:lnTo>
                    <a:pt x="5848818" y="639348"/>
                  </a:lnTo>
                  <a:lnTo>
                    <a:pt x="5873706" y="647275"/>
                  </a:lnTo>
                  <a:lnTo>
                    <a:pt x="5898595" y="657651"/>
                  </a:lnTo>
                  <a:lnTo>
                    <a:pt x="5923484" y="650127"/>
                  </a:lnTo>
                  <a:lnTo>
                    <a:pt x="5948372" y="663647"/>
                  </a:lnTo>
                  <a:lnTo>
                    <a:pt x="5973261" y="663769"/>
                  </a:lnTo>
                  <a:lnTo>
                    <a:pt x="5998149" y="653100"/>
                  </a:lnTo>
                  <a:lnTo>
                    <a:pt x="6023038" y="643952"/>
                  </a:lnTo>
                  <a:lnTo>
                    <a:pt x="6047926" y="620476"/>
                  </a:lnTo>
                  <a:lnTo>
                    <a:pt x="6072815" y="636442"/>
                  </a:lnTo>
                  <a:lnTo>
                    <a:pt x="6097704" y="647848"/>
                  </a:lnTo>
                  <a:lnTo>
                    <a:pt x="6122592" y="651285"/>
                  </a:lnTo>
                  <a:lnTo>
                    <a:pt x="6147481" y="651968"/>
                  </a:lnTo>
                  <a:lnTo>
                    <a:pt x="6172369" y="654067"/>
                  </a:lnTo>
                  <a:lnTo>
                    <a:pt x="6197258" y="652815"/>
                  </a:lnTo>
                  <a:lnTo>
                    <a:pt x="6222147" y="651225"/>
                  </a:lnTo>
                  <a:lnTo>
                    <a:pt x="6247035" y="646765"/>
                  </a:lnTo>
                  <a:lnTo>
                    <a:pt x="6271924" y="653601"/>
                  </a:lnTo>
                  <a:lnTo>
                    <a:pt x="6296812" y="632122"/>
                  </a:lnTo>
                  <a:lnTo>
                    <a:pt x="6321701" y="627648"/>
                  </a:lnTo>
                  <a:lnTo>
                    <a:pt x="6346590" y="622000"/>
                  </a:lnTo>
                  <a:lnTo>
                    <a:pt x="6371478" y="624421"/>
                  </a:lnTo>
                  <a:lnTo>
                    <a:pt x="6396367" y="628270"/>
                  </a:lnTo>
                  <a:lnTo>
                    <a:pt x="6421255" y="631260"/>
                  </a:lnTo>
                  <a:lnTo>
                    <a:pt x="6446144" y="622043"/>
                  </a:lnTo>
                  <a:lnTo>
                    <a:pt x="6471032" y="609905"/>
                  </a:lnTo>
                  <a:lnTo>
                    <a:pt x="6495921" y="617914"/>
                  </a:lnTo>
                  <a:lnTo>
                    <a:pt x="6520810" y="610181"/>
                  </a:lnTo>
                  <a:lnTo>
                    <a:pt x="6545698" y="602788"/>
                  </a:lnTo>
                  <a:lnTo>
                    <a:pt x="6570587" y="599384"/>
                  </a:lnTo>
                  <a:lnTo>
                    <a:pt x="6595475" y="574499"/>
                  </a:lnTo>
                  <a:lnTo>
                    <a:pt x="6620364" y="565298"/>
                  </a:lnTo>
                  <a:lnTo>
                    <a:pt x="6645253" y="557378"/>
                  </a:lnTo>
                  <a:lnTo>
                    <a:pt x="6670141" y="559444"/>
                  </a:lnTo>
                  <a:lnTo>
                    <a:pt x="6695030" y="559612"/>
                  </a:lnTo>
                  <a:lnTo>
                    <a:pt x="6719918" y="569662"/>
                  </a:lnTo>
                  <a:lnTo>
                    <a:pt x="6744807" y="564354"/>
                  </a:lnTo>
                  <a:lnTo>
                    <a:pt x="6769696" y="540012"/>
                  </a:lnTo>
                  <a:lnTo>
                    <a:pt x="6794584" y="540538"/>
                  </a:lnTo>
                  <a:lnTo>
                    <a:pt x="6819473" y="533076"/>
                  </a:lnTo>
                  <a:lnTo>
                    <a:pt x="6844361" y="534953"/>
                  </a:lnTo>
                  <a:lnTo>
                    <a:pt x="6869250" y="538213"/>
                  </a:lnTo>
                  <a:lnTo>
                    <a:pt x="6894138" y="510613"/>
                  </a:lnTo>
                  <a:lnTo>
                    <a:pt x="6919027" y="516240"/>
                  </a:lnTo>
                  <a:lnTo>
                    <a:pt x="6943916" y="500751"/>
                  </a:lnTo>
                  <a:lnTo>
                    <a:pt x="6968804" y="503661"/>
                  </a:lnTo>
                  <a:lnTo>
                    <a:pt x="6993693" y="504666"/>
                  </a:lnTo>
                  <a:lnTo>
                    <a:pt x="7018581" y="501104"/>
                  </a:lnTo>
                  <a:lnTo>
                    <a:pt x="7043470" y="504152"/>
                  </a:lnTo>
                  <a:lnTo>
                    <a:pt x="7068359" y="497119"/>
                  </a:lnTo>
                  <a:lnTo>
                    <a:pt x="7093247" y="509889"/>
                  </a:lnTo>
                  <a:lnTo>
                    <a:pt x="7118136" y="479230"/>
                  </a:lnTo>
                  <a:lnTo>
                    <a:pt x="7143024" y="477336"/>
                  </a:lnTo>
                  <a:lnTo>
                    <a:pt x="7167913" y="479252"/>
                  </a:lnTo>
                  <a:lnTo>
                    <a:pt x="7192802" y="456914"/>
                  </a:lnTo>
                  <a:lnTo>
                    <a:pt x="7217690" y="454385"/>
                  </a:lnTo>
                  <a:lnTo>
                    <a:pt x="7242579" y="453618"/>
                  </a:lnTo>
                  <a:lnTo>
                    <a:pt x="7267467" y="459973"/>
                  </a:lnTo>
                  <a:lnTo>
                    <a:pt x="7292356" y="460985"/>
                  </a:lnTo>
                  <a:lnTo>
                    <a:pt x="7317244" y="449502"/>
                  </a:lnTo>
                  <a:lnTo>
                    <a:pt x="7342133" y="449696"/>
                  </a:lnTo>
                  <a:lnTo>
                    <a:pt x="7367022" y="444442"/>
                  </a:lnTo>
                  <a:lnTo>
                    <a:pt x="7391910" y="427359"/>
                  </a:lnTo>
                  <a:lnTo>
                    <a:pt x="7416799" y="419627"/>
                  </a:lnTo>
                  <a:lnTo>
                    <a:pt x="7441687" y="422509"/>
                  </a:lnTo>
                  <a:lnTo>
                    <a:pt x="7466576" y="425544"/>
                  </a:lnTo>
                  <a:lnTo>
                    <a:pt x="7491465" y="402332"/>
                  </a:lnTo>
                  <a:lnTo>
                    <a:pt x="7516353" y="397060"/>
                  </a:lnTo>
                  <a:lnTo>
                    <a:pt x="7541242" y="386141"/>
                  </a:lnTo>
                  <a:lnTo>
                    <a:pt x="7566130" y="394044"/>
                  </a:lnTo>
                  <a:lnTo>
                    <a:pt x="7591019" y="398135"/>
                  </a:lnTo>
                  <a:lnTo>
                    <a:pt x="7615908" y="391346"/>
                  </a:lnTo>
                  <a:lnTo>
                    <a:pt x="7640796" y="381533"/>
                  </a:lnTo>
                  <a:lnTo>
                    <a:pt x="7665685" y="391705"/>
                  </a:lnTo>
                  <a:lnTo>
                    <a:pt x="7690573" y="388574"/>
                  </a:lnTo>
                  <a:lnTo>
                    <a:pt x="7715462" y="381292"/>
                  </a:lnTo>
                  <a:lnTo>
                    <a:pt x="7740350" y="374531"/>
                  </a:lnTo>
                  <a:lnTo>
                    <a:pt x="7765239" y="367156"/>
                  </a:lnTo>
                  <a:lnTo>
                    <a:pt x="7790128" y="329750"/>
                  </a:lnTo>
                  <a:lnTo>
                    <a:pt x="7815016" y="325762"/>
                  </a:lnTo>
                  <a:lnTo>
                    <a:pt x="7839905" y="321507"/>
                  </a:lnTo>
                  <a:lnTo>
                    <a:pt x="7864793" y="321986"/>
                  </a:lnTo>
                  <a:lnTo>
                    <a:pt x="7889682" y="325257"/>
                  </a:lnTo>
                  <a:lnTo>
                    <a:pt x="7914571" y="315723"/>
                  </a:lnTo>
                  <a:lnTo>
                    <a:pt x="7939459" y="305057"/>
                  </a:lnTo>
                  <a:lnTo>
                    <a:pt x="7964348" y="295375"/>
                  </a:lnTo>
                  <a:lnTo>
                    <a:pt x="7989236" y="301246"/>
                  </a:lnTo>
                  <a:lnTo>
                    <a:pt x="8014125" y="288643"/>
                  </a:lnTo>
                  <a:lnTo>
                    <a:pt x="8039014" y="301049"/>
                  </a:lnTo>
                  <a:lnTo>
                    <a:pt x="8063902" y="289084"/>
                  </a:lnTo>
                  <a:lnTo>
                    <a:pt x="8088791" y="263513"/>
                  </a:lnTo>
                  <a:lnTo>
                    <a:pt x="8113679" y="259608"/>
                  </a:lnTo>
                  <a:lnTo>
                    <a:pt x="8138568" y="259840"/>
                  </a:lnTo>
                  <a:lnTo>
                    <a:pt x="8163456" y="265277"/>
                  </a:lnTo>
                  <a:lnTo>
                    <a:pt x="8188345" y="271488"/>
                  </a:lnTo>
                  <a:lnTo>
                    <a:pt x="8213234" y="266573"/>
                  </a:lnTo>
                  <a:lnTo>
                    <a:pt x="8238122" y="258582"/>
                  </a:lnTo>
                  <a:lnTo>
                    <a:pt x="8263011" y="240116"/>
                  </a:lnTo>
                  <a:lnTo>
                    <a:pt x="8287899" y="256993"/>
                  </a:lnTo>
                  <a:lnTo>
                    <a:pt x="8312788" y="238506"/>
                  </a:lnTo>
                  <a:lnTo>
                    <a:pt x="8337677" y="240044"/>
                  </a:lnTo>
                  <a:lnTo>
                    <a:pt x="8362565" y="228125"/>
                  </a:lnTo>
                  <a:lnTo>
                    <a:pt x="8387454" y="186510"/>
                  </a:lnTo>
                  <a:lnTo>
                    <a:pt x="8412342" y="191150"/>
                  </a:lnTo>
                  <a:lnTo>
                    <a:pt x="8437231" y="195023"/>
                  </a:lnTo>
                  <a:lnTo>
                    <a:pt x="8462120" y="197868"/>
                  </a:lnTo>
                  <a:lnTo>
                    <a:pt x="8487008" y="206071"/>
                  </a:lnTo>
                  <a:lnTo>
                    <a:pt x="8511897" y="185812"/>
                  </a:lnTo>
                  <a:lnTo>
                    <a:pt x="8536785" y="193883"/>
                  </a:lnTo>
                  <a:lnTo>
                    <a:pt x="8561674" y="183632"/>
                  </a:lnTo>
                  <a:lnTo>
                    <a:pt x="8586562" y="180938"/>
                  </a:lnTo>
                  <a:lnTo>
                    <a:pt x="8611451" y="166398"/>
                  </a:lnTo>
                  <a:lnTo>
                    <a:pt x="8636340" y="167144"/>
                  </a:lnTo>
                  <a:lnTo>
                    <a:pt x="8661228" y="156261"/>
                  </a:lnTo>
                  <a:lnTo>
                    <a:pt x="8686117" y="115266"/>
                  </a:lnTo>
                  <a:lnTo>
                    <a:pt x="8711005" y="117651"/>
                  </a:lnTo>
                  <a:lnTo>
                    <a:pt x="8735894" y="124422"/>
                  </a:lnTo>
                  <a:lnTo>
                    <a:pt x="8760783" y="127027"/>
                  </a:lnTo>
                  <a:lnTo>
                    <a:pt x="8785671" y="126649"/>
                  </a:lnTo>
                  <a:lnTo>
                    <a:pt x="8810560" y="110758"/>
                  </a:lnTo>
                  <a:lnTo>
                    <a:pt x="8835448" y="102908"/>
                  </a:lnTo>
                  <a:lnTo>
                    <a:pt x="8860337" y="87449"/>
                  </a:lnTo>
                  <a:lnTo>
                    <a:pt x="8885226" y="84460"/>
                  </a:lnTo>
                  <a:lnTo>
                    <a:pt x="8910114" y="65327"/>
                  </a:lnTo>
                  <a:lnTo>
                    <a:pt x="8935003" y="77735"/>
                  </a:lnTo>
                  <a:lnTo>
                    <a:pt x="8959891" y="78444"/>
                  </a:lnTo>
                  <a:lnTo>
                    <a:pt x="8984780" y="41825"/>
                  </a:lnTo>
                  <a:lnTo>
                    <a:pt x="9009668" y="182987"/>
                  </a:lnTo>
                  <a:lnTo>
                    <a:pt x="9034557" y="479476"/>
                  </a:lnTo>
                  <a:lnTo>
                    <a:pt x="9059446" y="421667"/>
                  </a:lnTo>
                  <a:lnTo>
                    <a:pt x="9084334" y="351004"/>
                  </a:lnTo>
                  <a:lnTo>
                    <a:pt x="9109223" y="321097"/>
                  </a:lnTo>
                  <a:lnTo>
                    <a:pt x="9134111" y="262120"/>
                  </a:lnTo>
                  <a:lnTo>
                    <a:pt x="9159000" y="261074"/>
                  </a:lnTo>
                  <a:lnTo>
                    <a:pt x="9183889" y="239186"/>
                  </a:lnTo>
                  <a:lnTo>
                    <a:pt x="9208777" y="226857"/>
                  </a:lnTo>
                  <a:lnTo>
                    <a:pt x="9233666" y="227317"/>
                  </a:lnTo>
                  <a:lnTo>
                    <a:pt x="9258554" y="217801"/>
                  </a:lnTo>
                  <a:lnTo>
                    <a:pt x="9283443" y="184209"/>
                  </a:lnTo>
                  <a:lnTo>
                    <a:pt x="9308332" y="189234"/>
                  </a:lnTo>
                  <a:lnTo>
                    <a:pt x="9333220" y="189443"/>
                  </a:lnTo>
                  <a:lnTo>
                    <a:pt x="9358109" y="192024"/>
                  </a:lnTo>
                  <a:lnTo>
                    <a:pt x="9382997" y="196104"/>
                  </a:lnTo>
                  <a:lnTo>
                    <a:pt x="9407886" y="168972"/>
                  </a:lnTo>
                  <a:lnTo>
                    <a:pt x="9432774" y="154317"/>
                  </a:lnTo>
                  <a:lnTo>
                    <a:pt x="9457663" y="133184"/>
                  </a:lnTo>
                  <a:lnTo>
                    <a:pt x="9482552" y="126144"/>
                  </a:lnTo>
                  <a:lnTo>
                    <a:pt x="9507440" y="97139"/>
                  </a:lnTo>
                  <a:lnTo>
                    <a:pt x="9532329" y="82588"/>
                  </a:lnTo>
                  <a:lnTo>
                    <a:pt x="9557217" y="72485"/>
                  </a:lnTo>
                  <a:lnTo>
                    <a:pt x="9582106" y="12033"/>
                  </a:lnTo>
                  <a:lnTo>
                    <a:pt x="9606995" y="20243"/>
                  </a:lnTo>
                  <a:lnTo>
                    <a:pt x="9631883" y="0"/>
                  </a:lnTo>
                  <a:lnTo>
                    <a:pt x="9656772" y="2483"/>
                  </a:lnTo>
                </a:path>
              </a:pathLst>
            </a:custGeom>
            <a:ln w="27101" cap="flat">
              <a:solidFill>
                <a:srgbClr val="00BFC4">
                  <a:alpha val="100000"/>
                </a:srgbClr>
              </a:solidFill>
              <a:prstDash val="solid"/>
              <a:round/>
            </a:ln>
          </p:spPr>
          <p:txBody>
            <a:bodyPr/>
            <a:lstStyle/>
            <a:p>
              <a:endParaRPr/>
            </a:p>
          </p:txBody>
        </p:sp>
        <p:sp>
          <p:nvSpPr>
            <p:cNvPr id="22" name="pl22"/>
            <p:cNvSpPr/>
            <p:nvPr/>
          </p:nvSpPr>
          <p:spPr>
            <a:xfrm>
              <a:off x="1069326" y="5361228"/>
              <a:ext cx="10649826" cy="0"/>
            </a:xfrm>
            <a:custGeom>
              <a:avLst/>
              <a:gdLst/>
              <a:ahLst/>
              <a:cxnLst/>
              <a:rect l="0" t="0" r="0" b="0"/>
              <a:pathLst>
                <a:path w="10649826">
                  <a:moveTo>
                    <a:pt x="0" y="0"/>
                  </a:moveTo>
                  <a:lnTo>
                    <a:pt x="10649826" y="0"/>
                  </a:lnTo>
                  <a:lnTo>
                    <a:pt x="10649826" y="0"/>
                  </a:lnTo>
                </a:path>
              </a:pathLst>
            </a:custGeom>
            <a:ln w="9239" cap="flat">
              <a:solidFill>
                <a:srgbClr val="F2F2F2">
                  <a:alpha val="100000"/>
                </a:srgbClr>
              </a:solidFill>
              <a:prstDash val="solid"/>
              <a:round/>
            </a:ln>
          </p:spPr>
          <p:txBody>
            <a:bodyPr/>
            <a:lstStyle/>
            <a:p>
              <a:endParaRPr/>
            </a:p>
          </p:txBody>
        </p:sp>
        <p:sp>
          <p:nvSpPr>
            <p:cNvPr id="23" name="pl23"/>
            <p:cNvSpPr/>
            <p:nvPr/>
          </p:nvSpPr>
          <p:spPr>
            <a:xfrm>
              <a:off x="1069326" y="4886798"/>
              <a:ext cx="10649826" cy="0"/>
            </a:xfrm>
            <a:custGeom>
              <a:avLst/>
              <a:gdLst/>
              <a:ahLst/>
              <a:cxnLst/>
              <a:rect l="0" t="0" r="0" b="0"/>
              <a:pathLst>
                <a:path w="10649826">
                  <a:moveTo>
                    <a:pt x="0" y="0"/>
                  </a:moveTo>
                  <a:lnTo>
                    <a:pt x="10649826" y="0"/>
                  </a:lnTo>
                  <a:lnTo>
                    <a:pt x="10649826" y="0"/>
                  </a:lnTo>
                </a:path>
              </a:pathLst>
            </a:custGeom>
            <a:ln w="9239" cap="flat">
              <a:solidFill>
                <a:srgbClr val="F2F2F2">
                  <a:alpha val="100000"/>
                </a:srgbClr>
              </a:solidFill>
              <a:prstDash val="solid"/>
              <a:round/>
            </a:ln>
          </p:spPr>
          <p:txBody>
            <a:bodyPr/>
            <a:lstStyle/>
            <a:p>
              <a:endParaRPr/>
            </a:p>
          </p:txBody>
        </p:sp>
        <p:sp>
          <p:nvSpPr>
            <p:cNvPr id="24" name="pl24"/>
            <p:cNvSpPr/>
            <p:nvPr/>
          </p:nvSpPr>
          <p:spPr>
            <a:xfrm>
              <a:off x="1069326" y="4412368"/>
              <a:ext cx="10649826" cy="0"/>
            </a:xfrm>
            <a:custGeom>
              <a:avLst/>
              <a:gdLst/>
              <a:ahLst/>
              <a:cxnLst/>
              <a:rect l="0" t="0" r="0" b="0"/>
              <a:pathLst>
                <a:path w="10649826">
                  <a:moveTo>
                    <a:pt x="0" y="0"/>
                  </a:moveTo>
                  <a:lnTo>
                    <a:pt x="10649826" y="0"/>
                  </a:lnTo>
                  <a:lnTo>
                    <a:pt x="10649826" y="0"/>
                  </a:lnTo>
                </a:path>
              </a:pathLst>
            </a:custGeom>
            <a:ln w="9239" cap="flat">
              <a:solidFill>
                <a:srgbClr val="F2F2F2">
                  <a:alpha val="100000"/>
                </a:srgbClr>
              </a:solidFill>
              <a:prstDash val="solid"/>
              <a:round/>
            </a:ln>
          </p:spPr>
          <p:txBody>
            <a:bodyPr/>
            <a:lstStyle/>
            <a:p>
              <a:endParaRPr/>
            </a:p>
          </p:txBody>
        </p:sp>
        <p:sp>
          <p:nvSpPr>
            <p:cNvPr id="25" name="pl25"/>
            <p:cNvSpPr/>
            <p:nvPr/>
          </p:nvSpPr>
          <p:spPr>
            <a:xfrm>
              <a:off x="3046725" y="4135201"/>
              <a:ext cx="0" cy="1365845"/>
            </a:xfrm>
            <a:custGeom>
              <a:avLst/>
              <a:gdLst/>
              <a:ahLst/>
              <a:cxnLst/>
              <a:rect l="0" t="0" r="0" b="0"/>
              <a:pathLst>
                <a:path h="1365845">
                  <a:moveTo>
                    <a:pt x="0" y="1365845"/>
                  </a:moveTo>
                  <a:lnTo>
                    <a:pt x="0" y="0"/>
                  </a:lnTo>
                  <a:lnTo>
                    <a:pt x="0" y="0"/>
                  </a:lnTo>
                </a:path>
              </a:pathLst>
            </a:custGeom>
            <a:ln w="9239" cap="flat">
              <a:solidFill>
                <a:srgbClr val="F2F2F2">
                  <a:alpha val="100000"/>
                </a:srgbClr>
              </a:solidFill>
              <a:prstDash val="solid"/>
              <a:round/>
            </a:ln>
          </p:spPr>
          <p:txBody>
            <a:bodyPr/>
            <a:lstStyle/>
            <a:p>
              <a:endParaRPr/>
            </a:p>
          </p:txBody>
        </p:sp>
        <p:sp>
          <p:nvSpPr>
            <p:cNvPr id="26" name="pl26"/>
            <p:cNvSpPr/>
            <p:nvPr/>
          </p:nvSpPr>
          <p:spPr>
            <a:xfrm>
              <a:off x="6033355" y="4135201"/>
              <a:ext cx="0" cy="1365845"/>
            </a:xfrm>
            <a:custGeom>
              <a:avLst/>
              <a:gdLst/>
              <a:ahLst/>
              <a:cxnLst/>
              <a:rect l="0" t="0" r="0" b="0"/>
              <a:pathLst>
                <a:path h="1365845">
                  <a:moveTo>
                    <a:pt x="0" y="1365845"/>
                  </a:moveTo>
                  <a:lnTo>
                    <a:pt x="0" y="0"/>
                  </a:lnTo>
                  <a:lnTo>
                    <a:pt x="0" y="0"/>
                  </a:lnTo>
                </a:path>
              </a:pathLst>
            </a:custGeom>
            <a:ln w="9239" cap="flat">
              <a:solidFill>
                <a:srgbClr val="F2F2F2">
                  <a:alpha val="100000"/>
                </a:srgbClr>
              </a:solidFill>
              <a:prstDash val="solid"/>
              <a:round/>
            </a:ln>
          </p:spPr>
          <p:txBody>
            <a:bodyPr/>
            <a:lstStyle/>
            <a:p>
              <a:endParaRPr/>
            </a:p>
          </p:txBody>
        </p:sp>
        <p:sp>
          <p:nvSpPr>
            <p:cNvPr id="27" name="pl27"/>
            <p:cNvSpPr/>
            <p:nvPr/>
          </p:nvSpPr>
          <p:spPr>
            <a:xfrm>
              <a:off x="9019986" y="4135201"/>
              <a:ext cx="0" cy="1365845"/>
            </a:xfrm>
            <a:custGeom>
              <a:avLst/>
              <a:gdLst/>
              <a:ahLst/>
              <a:cxnLst/>
              <a:rect l="0" t="0" r="0" b="0"/>
              <a:pathLst>
                <a:path h="1365845">
                  <a:moveTo>
                    <a:pt x="0" y="1365845"/>
                  </a:moveTo>
                  <a:lnTo>
                    <a:pt x="0" y="0"/>
                  </a:lnTo>
                  <a:lnTo>
                    <a:pt x="0" y="0"/>
                  </a:lnTo>
                </a:path>
              </a:pathLst>
            </a:custGeom>
            <a:ln w="9239" cap="flat">
              <a:solidFill>
                <a:srgbClr val="F2F2F2">
                  <a:alpha val="100000"/>
                </a:srgbClr>
              </a:solidFill>
              <a:prstDash val="solid"/>
              <a:round/>
            </a:ln>
          </p:spPr>
          <p:txBody>
            <a:bodyPr/>
            <a:lstStyle/>
            <a:p>
              <a:endParaRPr/>
            </a:p>
          </p:txBody>
        </p:sp>
        <p:sp>
          <p:nvSpPr>
            <p:cNvPr id="28" name="pl28"/>
            <p:cNvSpPr/>
            <p:nvPr/>
          </p:nvSpPr>
          <p:spPr>
            <a:xfrm>
              <a:off x="1069326" y="5124013"/>
              <a:ext cx="10649826" cy="0"/>
            </a:xfrm>
            <a:custGeom>
              <a:avLst/>
              <a:gdLst/>
              <a:ahLst/>
              <a:cxnLst/>
              <a:rect l="0" t="0" r="0" b="0"/>
              <a:pathLst>
                <a:path w="10649826">
                  <a:moveTo>
                    <a:pt x="0" y="0"/>
                  </a:moveTo>
                  <a:lnTo>
                    <a:pt x="10649826" y="0"/>
                  </a:lnTo>
                  <a:lnTo>
                    <a:pt x="10649826" y="0"/>
                  </a:lnTo>
                </a:path>
              </a:pathLst>
            </a:custGeom>
            <a:ln w="18478" cap="flat">
              <a:solidFill>
                <a:srgbClr val="F2F2F2">
                  <a:alpha val="100000"/>
                </a:srgbClr>
              </a:solidFill>
              <a:prstDash val="solid"/>
              <a:round/>
            </a:ln>
          </p:spPr>
          <p:txBody>
            <a:bodyPr/>
            <a:lstStyle/>
            <a:p>
              <a:endParaRPr/>
            </a:p>
          </p:txBody>
        </p:sp>
        <p:sp>
          <p:nvSpPr>
            <p:cNvPr id="29" name="pl29"/>
            <p:cNvSpPr/>
            <p:nvPr/>
          </p:nvSpPr>
          <p:spPr>
            <a:xfrm>
              <a:off x="1069326" y="4649583"/>
              <a:ext cx="10649826" cy="0"/>
            </a:xfrm>
            <a:custGeom>
              <a:avLst/>
              <a:gdLst/>
              <a:ahLst/>
              <a:cxnLst/>
              <a:rect l="0" t="0" r="0" b="0"/>
              <a:pathLst>
                <a:path w="10649826">
                  <a:moveTo>
                    <a:pt x="0" y="0"/>
                  </a:moveTo>
                  <a:lnTo>
                    <a:pt x="10649826" y="0"/>
                  </a:lnTo>
                  <a:lnTo>
                    <a:pt x="10649826" y="0"/>
                  </a:lnTo>
                </a:path>
              </a:pathLst>
            </a:custGeom>
            <a:ln w="18478" cap="flat">
              <a:solidFill>
                <a:srgbClr val="F2F2F2">
                  <a:alpha val="100000"/>
                </a:srgbClr>
              </a:solidFill>
              <a:prstDash val="solid"/>
              <a:round/>
            </a:ln>
          </p:spPr>
          <p:txBody>
            <a:bodyPr/>
            <a:lstStyle/>
            <a:p>
              <a:endParaRPr/>
            </a:p>
          </p:txBody>
        </p:sp>
        <p:sp>
          <p:nvSpPr>
            <p:cNvPr id="30" name="pl30"/>
            <p:cNvSpPr/>
            <p:nvPr/>
          </p:nvSpPr>
          <p:spPr>
            <a:xfrm>
              <a:off x="1069326" y="4175153"/>
              <a:ext cx="10649826" cy="0"/>
            </a:xfrm>
            <a:custGeom>
              <a:avLst/>
              <a:gdLst/>
              <a:ahLst/>
              <a:cxnLst/>
              <a:rect l="0" t="0" r="0" b="0"/>
              <a:pathLst>
                <a:path w="10649826">
                  <a:moveTo>
                    <a:pt x="0" y="0"/>
                  </a:moveTo>
                  <a:lnTo>
                    <a:pt x="10649826" y="0"/>
                  </a:lnTo>
                  <a:lnTo>
                    <a:pt x="10649826" y="0"/>
                  </a:lnTo>
                </a:path>
              </a:pathLst>
            </a:custGeom>
            <a:ln w="18478" cap="flat">
              <a:solidFill>
                <a:srgbClr val="F2F2F2">
                  <a:alpha val="100000"/>
                </a:srgbClr>
              </a:solidFill>
              <a:prstDash val="solid"/>
              <a:round/>
            </a:ln>
          </p:spPr>
          <p:txBody>
            <a:bodyPr/>
            <a:lstStyle/>
            <a:p>
              <a:endParaRPr/>
            </a:p>
          </p:txBody>
        </p:sp>
        <p:sp>
          <p:nvSpPr>
            <p:cNvPr id="31" name="pl31"/>
            <p:cNvSpPr/>
            <p:nvPr/>
          </p:nvSpPr>
          <p:spPr>
            <a:xfrm>
              <a:off x="1553409" y="4135201"/>
              <a:ext cx="0" cy="1365845"/>
            </a:xfrm>
            <a:custGeom>
              <a:avLst/>
              <a:gdLst/>
              <a:ahLst/>
              <a:cxnLst/>
              <a:rect l="0" t="0" r="0" b="0"/>
              <a:pathLst>
                <a:path h="1365845">
                  <a:moveTo>
                    <a:pt x="0" y="1365845"/>
                  </a:moveTo>
                  <a:lnTo>
                    <a:pt x="0" y="0"/>
                  </a:lnTo>
                  <a:lnTo>
                    <a:pt x="0" y="0"/>
                  </a:lnTo>
                </a:path>
              </a:pathLst>
            </a:custGeom>
            <a:ln w="18478" cap="flat">
              <a:solidFill>
                <a:srgbClr val="F2F2F2">
                  <a:alpha val="100000"/>
                </a:srgbClr>
              </a:solidFill>
              <a:prstDash val="solid"/>
              <a:round/>
            </a:ln>
          </p:spPr>
          <p:txBody>
            <a:bodyPr/>
            <a:lstStyle/>
            <a:p>
              <a:endParaRPr/>
            </a:p>
          </p:txBody>
        </p:sp>
        <p:sp>
          <p:nvSpPr>
            <p:cNvPr id="32" name="pl32"/>
            <p:cNvSpPr/>
            <p:nvPr/>
          </p:nvSpPr>
          <p:spPr>
            <a:xfrm>
              <a:off x="4540040" y="4135201"/>
              <a:ext cx="0" cy="1365845"/>
            </a:xfrm>
            <a:custGeom>
              <a:avLst/>
              <a:gdLst/>
              <a:ahLst/>
              <a:cxnLst/>
              <a:rect l="0" t="0" r="0" b="0"/>
              <a:pathLst>
                <a:path h="1365845">
                  <a:moveTo>
                    <a:pt x="0" y="1365845"/>
                  </a:moveTo>
                  <a:lnTo>
                    <a:pt x="0" y="0"/>
                  </a:lnTo>
                  <a:lnTo>
                    <a:pt x="0" y="0"/>
                  </a:lnTo>
                </a:path>
              </a:pathLst>
            </a:custGeom>
            <a:ln w="18478" cap="flat">
              <a:solidFill>
                <a:srgbClr val="F2F2F2">
                  <a:alpha val="100000"/>
                </a:srgbClr>
              </a:solidFill>
              <a:prstDash val="solid"/>
              <a:round/>
            </a:ln>
          </p:spPr>
          <p:txBody>
            <a:bodyPr/>
            <a:lstStyle/>
            <a:p>
              <a:endParaRPr/>
            </a:p>
          </p:txBody>
        </p:sp>
        <p:sp>
          <p:nvSpPr>
            <p:cNvPr id="33" name="pl33"/>
            <p:cNvSpPr/>
            <p:nvPr/>
          </p:nvSpPr>
          <p:spPr>
            <a:xfrm>
              <a:off x="7526671" y="4135201"/>
              <a:ext cx="0" cy="1365845"/>
            </a:xfrm>
            <a:custGeom>
              <a:avLst/>
              <a:gdLst/>
              <a:ahLst/>
              <a:cxnLst/>
              <a:rect l="0" t="0" r="0" b="0"/>
              <a:pathLst>
                <a:path h="1365845">
                  <a:moveTo>
                    <a:pt x="0" y="1365845"/>
                  </a:moveTo>
                  <a:lnTo>
                    <a:pt x="0" y="0"/>
                  </a:lnTo>
                  <a:lnTo>
                    <a:pt x="0" y="0"/>
                  </a:lnTo>
                </a:path>
              </a:pathLst>
            </a:custGeom>
            <a:ln w="18478" cap="flat">
              <a:solidFill>
                <a:srgbClr val="F2F2F2">
                  <a:alpha val="100000"/>
                </a:srgbClr>
              </a:solidFill>
              <a:prstDash val="solid"/>
              <a:round/>
            </a:ln>
          </p:spPr>
          <p:txBody>
            <a:bodyPr/>
            <a:lstStyle/>
            <a:p>
              <a:endParaRPr/>
            </a:p>
          </p:txBody>
        </p:sp>
        <p:sp>
          <p:nvSpPr>
            <p:cNvPr id="34" name="pl34"/>
            <p:cNvSpPr/>
            <p:nvPr/>
          </p:nvSpPr>
          <p:spPr>
            <a:xfrm>
              <a:off x="10513301" y="4135201"/>
              <a:ext cx="0" cy="1365845"/>
            </a:xfrm>
            <a:custGeom>
              <a:avLst/>
              <a:gdLst/>
              <a:ahLst/>
              <a:cxnLst/>
              <a:rect l="0" t="0" r="0" b="0"/>
              <a:pathLst>
                <a:path h="1365845">
                  <a:moveTo>
                    <a:pt x="0" y="1365845"/>
                  </a:moveTo>
                  <a:lnTo>
                    <a:pt x="0" y="0"/>
                  </a:lnTo>
                  <a:lnTo>
                    <a:pt x="0" y="0"/>
                  </a:lnTo>
                </a:path>
              </a:pathLst>
            </a:custGeom>
            <a:ln w="18478" cap="flat">
              <a:solidFill>
                <a:srgbClr val="F2F2F2">
                  <a:alpha val="100000"/>
                </a:srgbClr>
              </a:solidFill>
              <a:prstDash val="solid"/>
              <a:round/>
            </a:ln>
          </p:spPr>
          <p:txBody>
            <a:bodyPr/>
            <a:lstStyle/>
            <a:p>
              <a:endParaRPr/>
            </a:p>
          </p:txBody>
        </p:sp>
        <p:sp>
          <p:nvSpPr>
            <p:cNvPr id="35" name="pl35"/>
            <p:cNvSpPr/>
            <p:nvPr/>
          </p:nvSpPr>
          <p:spPr>
            <a:xfrm>
              <a:off x="1553409" y="4338950"/>
              <a:ext cx="9681660" cy="1100012"/>
            </a:xfrm>
            <a:custGeom>
              <a:avLst/>
              <a:gdLst/>
              <a:ahLst/>
              <a:cxnLst/>
              <a:rect l="0" t="0" r="0" b="0"/>
              <a:pathLst>
                <a:path w="9681660" h="1100012">
                  <a:moveTo>
                    <a:pt x="0" y="1079849"/>
                  </a:moveTo>
                  <a:lnTo>
                    <a:pt x="24888" y="1068083"/>
                  </a:lnTo>
                  <a:lnTo>
                    <a:pt x="49777" y="1052546"/>
                  </a:lnTo>
                  <a:lnTo>
                    <a:pt x="74665" y="1037340"/>
                  </a:lnTo>
                  <a:lnTo>
                    <a:pt x="99554" y="1015872"/>
                  </a:lnTo>
                  <a:lnTo>
                    <a:pt x="124442" y="1002422"/>
                  </a:lnTo>
                  <a:lnTo>
                    <a:pt x="149331" y="1032548"/>
                  </a:lnTo>
                  <a:lnTo>
                    <a:pt x="174220" y="1035348"/>
                  </a:lnTo>
                  <a:lnTo>
                    <a:pt x="199108" y="1021233"/>
                  </a:lnTo>
                  <a:lnTo>
                    <a:pt x="223997" y="1016584"/>
                  </a:lnTo>
                  <a:lnTo>
                    <a:pt x="248885" y="1017462"/>
                  </a:lnTo>
                  <a:lnTo>
                    <a:pt x="273774" y="1022894"/>
                  </a:lnTo>
                  <a:lnTo>
                    <a:pt x="298663" y="1083360"/>
                  </a:lnTo>
                  <a:lnTo>
                    <a:pt x="323551" y="1084119"/>
                  </a:lnTo>
                  <a:lnTo>
                    <a:pt x="348440" y="1077263"/>
                  </a:lnTo>
                  <a:lnTo>
                    <a:pt x="373328" y="1068060"/>
                  </a:lnTo>
                  <a:lnTo>
                    <a:pt x="398217" y="1051881"/>
                  </a:lnTo>
                  <a:lnTo>
                    <a:pt x="423106" y="1040471"/>
                  </a:lnTo>
                  <a:lnTo>
                    <a:pt x="447994" y="1068985"/>
                  </a:lnTo>
                  <a:lnTo>
                    <a:pt x="472883" y="1066802"/>
                  </a:lnTo>
                  <a:lnTo>
                    <a:pt x="497771" y="1049794"/>
                  </a:lnTo>
                  <a:lnTo>
                    <a:pt x="522660" y="1041017"/>
                  </a:lnTo>
                  <a:lnTo>
                    <a:pt x="547548" y="1040637"/>
                  </a:lnTo>
                  <a:lnTo>
                    <a:pt x="572437" y="1043389"/>
                  </a:lnTo>
                  <a:lnTo>
                    <a:pt x="597326" y="1100012"/>
                  </a:lnTo>
                  <a:lnTo>
                    <a:pt x="622214" y="1093987"/>
                  </a:lnTo>
                  <a:lnTo>
                    <a:pt x="647103" y="1081699"/>
                  </a:lnTo>
                  <a:lnTo>
                    <a:pt x="671991" y="1061892"/>
                  </a:lnTo>
                  <a:lnTo>
                    <a:pt x="696880" y="1042749"/>
                  </a:lnTo>
                  <a:lnTo>
                    <a:pt x="721769" y="1031149"/>
                  </a:lnTo>
                  <a:lnTo>
                    <a:pt x="746657" y="1055297"/>
                  </a:lnTo>
                  <a:lnTo>
                    <a:pt x="771546" y="1053969"/>
                  </a:lnTo>
                  <a:lnTo>
                    <a:pt x="796434" y="1035348"/>
                  </a:lnTo>
                  <a:lnTo>
                    <a:pt x="821323" y="1021423"/>
                  </a:lnTo>
                  <a:lnTo>
                    <a:pt x="846212" y="1015730"/>
                  </a:lnTo>
                  <a:lnTo>
                    <a:pt x="871100" y="1015991"/>
                  </a:lnTo>
                  <a:lnTo>
                    <a:pt x="895989" y="1067372"/>
                  </a:lnTo>
                  <a:lnTo>
                    <a:pt x="920877" y="1053068"/>
                  </a:lnTo>
                  <a:lnTo>
                    <a:pt x="945766" y="1042772"/>
                  </a:lnTo>
                  <a:lnTo>
                    <a:pt x="970654" y="1018956"/>
                  </a:lnTo>
                  <a:lnTo>
                    <a:pt x="995543" y="996112"/>
                  </a:lnTo>
                  <a:lnTo>
                    <a:pt x="1020432" y="982117"/>
                  </a:lnTo>
                  <a:lnTo>
                    <a:pt x="1045320" y="1002707"/>
                  </a:lnTo>
                  <a:lnTo>
                    <a:pt x="1070209" y="1000074"/>
                  </a:lnTo>
                  <a:lnTo>
                    <a:pt x="1095097" y="976613"/>
                  </a:lnTo>
                  <a:lnTo>
                    <a:pt x="1119986" y="960815"/>
                  </a:lnTo>
                  <a:lnTo>
                    <a:pt x="1144875" y="952678"/>
                  </a:lnTo>
                  <a:lnTo>
                    <a:pt x="1169763" y="949096"/>
                  </a:lnTo>
                  <a:lnTo>
                    <a:pt x="1194652" y="1002517"/>
                  </a:lnTo>
                  <a:lnTo>
                    <a:pt x="1219540" y="988735"/>
                  </a:lnTo>
                  <a:lnTo>
                    <a:pt x="1244429" y="965606"/>
                  </a:lnTo>
                  <a:lnTo>
                    <a:pt x="1269318" y="939987"/>
                  </a:lnTo>
                  <a:lnTo>
                    <a:pt x="1294206" y="916005"/>
                  </a:lnTo>
                  <a:lnTo>
                    <a:pt x="1319095" y="897265"/>
                  </a:lnTo>
                  <a:lnTo>
                    <a:pt x="1343983" y="919682"/>
                  </a:lnTo>
                  <a:lnTo>
                    <a:pt x="1368872" y="912375"/>
                  </a:lnTo>
                  <a:lnTo>
                    <a:pt x="1393760" y="887231"/>
                  </a:lnTo>
                  <a:lnTo>
                    <a:pt x="1418649" y="872405"/>
                  </a:lnTo>
                  <a:lnTo>
                    <a:pt x="1443538" y="857982"/>
                  </a:lnTo>
                  <a:lnTo>
                    <a:pt x="1468426" y="857081"/>
                  </a:lnTo>
                  <a:lnTo>
                    <a:pt x="1493315" y="911830"/>
                  </a:lnTo>
                  <a:lnTo>
                    <a:pt x="1518203" y="896221"/>
                  </a:lnTo>
                  <a:lnTo>
                    <a:pt x="1543092" y="878311"/>
                  </a:lnTo>
                  <a:lnTo>
                    <a:pt x="1567981" y="858551"/>
                  </a:lnTo>
                  <a:lnTo>
                    <a:pt x="1592869" y="841401"/>
                  </a:lnTo>
                  <a:lnTo>
                    <a:pt x="1617758" y="824416"/>
                  </a:lnTo>
                  <a:lnTo>
                    <a:pt x="1642646" y="853712"/>
                  </a:lnTo>
                  <a:lnTo>
                    <a:pt x="1667535" y="847450"/>
                  </a:lnTo>
                  <a:lnTo>
                    <a:pt x="1692424" y="825745"/>
                  </a:lnTo>
                  <a:lnTo>
                    <a:pt x="1717312" y="811488"/>
                  </a:lnTo>
                  <a:lnTo>
                    <a:pt x="1742201" y="805818"/>
                  </a:lnTo>
                  <a:lnTo>
                    <a:pt x="1767089" y="805866"/>
                  </a:lnTo>
                  <a:lnTo>
                    <a:pt x="1791978" y="869914"/>
                  </a:lnTo>
                  <a:lnTo>
                    <a:pt x="1816866" y="847616"/>
                  </a:lnTo>
                  <a:lnTo>
                    <a:pt x="1841755" y="828544"/>
                  </a:lnTo>
                  <a:lnTo>
                    <a:pt x="1866644" y="808665"/>
                  </a:lnTo>
                  <a:lnTo>
                    <a:pt x="1891532" y="781931"/>
                  </a:lnTo>
                  <a:lnTo>
                    <a:pt x="1916421" y="766180"/>
                  </a:lnTo>
                  <a:lnTo>
                    <a:pt x="1941309" y="790779"/>
                  </a:lnTo>
                  <a:lnTo>
                    <a:pt x="1966198" y="783852"/>
                  </a:lnTo>
                  <a:lnTo>
                    <a:pt x="1991087" y="766180"/>
                  </a:lnTo>
                  <a:lnTo>
                    <a:pt x="2015975" y="749100"/>
                  </a:lnTo>
                  <a:lnTo>
                    <a:pt x="2040864" y="738189"/>
                  </a:lnTo>
                  <a:lnTo>
                    <a:pt x="2065752" y="738710"/>
                  </a:lnTo>
                  <a:lnTo>
                    <a:pt x="2090641" y="799010"/>
                  </a:lnTo>
                  <a:lnTo>
                    <a:pt x="2115530" y="778586"/>
                  </a:lnTo>
                  <a:lnTo>
                    <a:pt x="2140418" y="757640"/>
                  </a:lnTo>
                  <a:lnTo>
                    <a:pt x="2165307" y="734512"/>
                  </a:lnTo>
                  <a:lnTo>
                    <a:pt x="2190195" y="708869"/>
                  </a:lnTo>
                  <a:lnTo>
                    <a:pt x="2215084" y="693474"/>
                  </a:lnTo>
                  <a:lnTo>
                    <a:pt x="2239972" y="716815"/>
                  </a:lnTo>
                  <a:lnTo>
                    <a:pt x="2264861" y="715226"/>
                  </a:lnTo>
                  <a:lnTo>
                    <a:pt x="2289750" y="691386"/>
                  </a:lnTo>
                  <a:lnTo>
                    <a:pt x="2314638" y="669966"/>
                  </a:lnTo>
                  <a:lnTo>
                    <a:pt x="2339527" y="660643"/>
                  </a:lnTo>
                  <a:lnTo>
                    <a:pt x="2364415" y="657369"/>
                  </a:lnTo>
                  <a:lnTo>
                    <a:pt x="2389304" y="717883"/>
                  </a:lnTo>
                  <a:lnTo>
                    <a:pt x="2414193" y="699475"/>
                  </a:lnTo>
                  <a:lnTo>
                    <a:pt x="2439081" y="682348"/>
                  </a:lnTo>
                  <a:lnTo>
                    <a:pt x="2463970" y="657630"/>
                  </a:lnTo>
                  <a:lnTo>
                    <a:pt x="2488858" y="631916"/>
                  </a:lnTo>
                  <a:lnTo>
                    <a:pt x="2513747" y="616189"/>
                  </a:lnTo>
                  <a:lnTo>
                    <a:pt x="2538636" y="641642"/>
                  </a:lnTo>
                  <a:lnTo>
                    <a:pt x="2563524" y="635901"/>
                  </a:lnTo>
                  <a:lnTo>
                    <a:pt x="2588413" y="616687"/>
                  </a:lnTo>
                  <a:lnTo>
                    <a:pt x="2613301" y="598232"/>
                  </a:lnTo>
                  <a:lnTo>
                    <a:pt x="2638190" y="588672"/>
                  </a:lnTo>
                  <a:lnTo>
                    <a:pt x="2663078" y="584663"/>
                  </a:lnTo>
                  <a:lnTo>
                    <a:pt x="2687967" y="649921"/>
                  </a:lnTo>
                  <a:lnTo>
                    <a:pt x="2712856" y="626484"/>
                  </a:lnTo>
                  <a:lnTo>
                    <a:pt x="2737744" y="609571"/>
                  </a:lnTo>
                  <a:lnTo>
                    <a:pt x="2762633" y="582409"/>
                  </a:lnTo>
                  <a:lnTo>
                    <a:pt x="2787521" y="561819"/>
                  </a:lnTo>
                  <a:lnTo>
                    <a:pt x="2812410" y="544574"/>
                  </a:lnTo>
                  <a:lnTo>
                    <a:pt x="2837299" y="565188"/>
                  </a:lnTo>
                  <a:lnTo>
                    <a:pt x="2862187" y="563883"/>
                  </a:lnTo>
                  <a:lnTo>
                    <a:pt x="2887076" y="545428"/>
                  </a:lnTo>
                  <a:lnTo>
                    <a:pt x="2911964" y="523248"/>
                  </a:lnTo>
                  <a:lnTo>
                    <a:pt x="2936853" y="512336"/>
                  </a:lnTo>
                  <a:lnTo>
                    <a:pt x="2961742" y="509086"/>
                  </a:lnTo>
                  <a:lnTo>
                    <a:pt x="2986630" y="571759"/>
                  </a:lnTo>
                  <a:lnTo>
                    <a:pt x="3011519" y="556031"/>
                  </a:lnTo>
                  <a:lnTo>
                    <a:pt x="3036407" y="530032"/>
                  </a:lnTo>
                  <a:lnTo>
                    <a:pt x="3061296" y="506358"/>
                  </a:lnTo>
                  <a:lnTo>
                    <a:pt x="3086184" y="483681"/>
                  </a:lnTo>
                  <a:lnTo>
                    <a:pt x="3111073" y="471535"/>
                  </a:lnTo>
                  <a:lnTo>
                    <a:pt x="3135962" y="500452"/>
                  </a:lnTo>
                  <a:lnTo>
                    <a:pt x="3160850" y="500191"/>
                  </a:lnTo>
                  <a:lnTo>
                    <a:pt x="3185739" y="484345"/>
                  </a:lnTo>
                  <a:lnTo>
                    <a:pt x="3210627" y="471085"/>
                  </a:lnTo>
                  <a:lnTo>
                    <a:pt x="3235516" y="462450"/>
                  </a:lnTo>
                  <a:lnTo>
                    <a:pt x="3260405" y="463826"/>
                  </a:lnTo>
                  <a:lnTo>
                    <a:pt x="3285293" y="532001"/>
                  </a:lnTo>
                  <a:lnTo>
                    <a:pt x="3310182" y="516203"/>
                  </a:lnTo>
                  <a:lnTo>
                    <a:pt x="3335070" y="502089"/>
                  </a:lnTo>
                  <a:lnTo>
                    <a:pt x="3359959" y="492458"/>
                  </a:lnTo>
                  <a:lnTo>
                    <a:pt x="3384848" y="475687"/>
                  </a:lnTo>
                  <a:lnTo>
                    <a:pt x="3409736" y="466720"/>
                  </a:lnTo>
                  <a:lnTo>
                    <a:pt x="3434625" y="502017"/>
                  </a:lnTo>
                  <a:lnTo>
                    <a:pt x="3459513" y="503702"/>
                  </a:lnTo>
                  <a:lnTo>
                    <a:pt x="3484402" y="497392"/>
                  </a:lnTo>
                  <a:lnTo>
                    <a:pt x="3509290" y="492600"/>
                  </a:lnTo>
                  <a:lnTo>
                    <a:pt x="3534179" y="497060"/>
                  </a:lnTo>
                  <a:lnTo>
                    <a:pt x="3559068" y="506121"/>
                  </a:lnTo>
                  <a:lnTo>
                    <a:pt x="3583956" y="574534"/>
                  </a:lnTo>
                  <a:lnTo>
                    <a:pt x="3608845" y="563337"/>
                  </a:lnTo>
                  <a:lnTo>
                    <a:pt x="3633733" y="548938"/>
                  </a:lnTo>
                  <a:lnTo>
                    <a:pt x="3658622" y="534967"/>
                  </a:lnTo>
                  <a:lnTo>
                    <a:pt x="3683511" y="516677"/>
                  </a:lnTo>
                  <a:lnTo>
                    <a:pt x="3708399" y="507616"/>
                  </a:lnTo>
                  <a:lnTo>
                    <a:pt x="3733288" y="541822"/>
                  </a:lnTo>
                  <a:lnTo>
                    <a:pt x="3758176" y="539782"/>
                  </a:lnTo>
                  <a:lnTo>
                    <a:pt x="3783065" y="527447"/>
                  </a:lnTo>
                  <a:lnTo>
                    <a:pt x="3807954" y="511553"/>
                  </a:lnTo>
                  <a:lnTo>
                    <a:pt x="3832842" y="508683"/>
                  </a:lnTo>
                  <a:lnTo>
                    <a:pt x="3857731" y="518361"/>
                  </a:lnTo>
                  <a:lnTo>
                    <a:pt x="3882619" y="581983"/>
                  </a:lnTo>
                  <a:lnTo>
                    <a:pt x="3907508" y="572091"/>
                  </a:lnTo>
                  <a:lnTo>
                    <a:pt x="3932396" y="560325"/>
                  </a:lnTo>
                  <a:lnTo>
                    <a:pt x="3957285" y="544716"/>
                  </a:lnTo>
                  <a:lnTo>
                    <a:pt x="3982174" y="526688"/>
                  </a:lnTo>
                  <a:lnTo>
                    <a:pt x="4007062" y="518860"/>
                  </a:lnTo>
                  <a:lnTo>
                    <a:pt x="4031951" y="550623"/>
                  </a:lnTo>
                  <a:lnTo>
                    <a:pt x="4056839" y="549365"/>
                  </a:lnTo>
                  <a:lnTo>
                    <a:pt x="4081728" y="533828"/>
                  </a:lnTo>
                  <a:lnTo>
                    <a:pt x="4106617" y="515017"/>
                  </a:lnTo>
                  <a:lnTo>
                    <a:pt x="4131505" y="511126"/>
                  </a:lnTo>
                  <a:lnTo>
                    <a:pt x="4156394" y="515396"/>
                  </a:lnTo>
                  <a:lnTo>
                    <a:pt x="4181282" y="578472"/>
                  </a:lnTo>
                  <a:lnTo>
                    <a:pt x="4206171" y="563978"/>
                  </a:lnTo>
                  <a:lnTo>
                    <a:pt x="4231060" y="539284"/>
                  </a:lnTo>
                  <a:lnTo>
                    <a:pt x="4255948" y="512811"/>
                  </a:lnTo>
                  <a:lnTo>
                    <a:pt x="4280837" y="491390"/>
                  </a:lnTo>
                  <a:lnTo>
                    <a:pt x="4305725" y="480834"/>
                  </a:lnTo>
                  <a:lnTo>
                    <a:pt x="4330614" y="508375"/>
                  </a:lnTo>
                  <a:lnTo>
                    <a:pt x="4355502" y="507877"/>
                  </a:lnTo>
                  <a:lnTo>
                    <a:pt x="4380391" y="490916"/>
                  </a:lnTo>
                  <a:lnTo>
                    <a:pt x="4405280" y="467669"/>
                  </a:lnTo>
                  <a:lnTo>
                    <a:pt x="4430168" y="461715"/>
                  </a:lnTo>
                  <a:lnTo>
                    <a:pt x="4455057" y="467194"/>
                  </a:lnTo>
                  <a:lnTo>
                    <a:pt x="4479945" y="531337"/>
                  </a:lnTo>
                  <a:lnTo>
                    <a:pt x="4504834" y="511814"/>
                  </a:lnTo>
                  <a:lnTo>
                    <a:pt x="4529723" y="491912"/>
                  </a:lnTo>
                  <a:lnTo>
                    <a:pt x="4554611" y="463114"/>
                  </a:lnTo>
                  <a:lnTo>
                    <a:pt x="4579500" y="443829"/>
                  </a:lnTo>
                  <a:lnTo>
                    <a:pt x="4604388" y="427959"/>
                  </a:lnTo>
                  <a:lnTo>
                    <a:pt x="4629277" y="453127"/>
                  </a:lnTo>
                  <a:lnTo>
                    <a:pt x="4654166" y="447173"/>
                  </a:lnTo>
                  <a:lnTo>
                    <a:pt x="4679054" y="432300"/>
                  </a:lnTo>
                  <a:lnTo>
                    <a:pt x="4703943" y="415031"/>
                  </a:lnTo>
                  <a:lnTo>
                    <a:pt x="4728831" y="401794"/>
                  </a:lnTo>
                  <a:lnTo>
                    <a:pt x="4753720" y="406562"/>
                  </a:lnTo>
                  <a:lnTo>
                    <a:pt x="4778608" y="469495"/>
                  </a:lnTo>
                  <a:lnTo>
                    <a:pt x="4803497" y="447553"/>
                  </a:lnTo>
                  <a:lnTo>
                    <a:pt x="4828386" y="424282"/>
                  </a:lnTo>
                  <a:lnTo>
                    <a:pt x="4853274" y="402601"/>
                  </a:lnTo>
                  <a:lnTo>
                    <a:pt x="4878163" y="383505"/>
                  </a:lnTo>
                  <a:lnTo>
                    <a:pt x="4903051" y="371549"/>
                  </a:lnTo>
                  <a:lnTo>
                    <a:pt x="4927940" y="399469"/>
                  </a:lnTo>
                  <a:lnTo>
                    <a:pt x="4952829" y="394559"/>
                  </a:lnTo>
                  <a:lnTo>
                    <a:pt x="4977717" y="378689"/>
                  </a:lnTo>
                  <a:lnTo>
                    <a:pt x="5002606" y="362084"/>
                  </a:lnTo>
                  <a:lnTo>
                    <a:pt x="5027494" y="352928"/>
                  </a:lnTo>
                  <a:lnTo>
                    <a:pt x="5052383" y="355561"/>
                  </a:lnTo>
                  <a:lnTo>
                    <a:pt x="5077272" y="421720"/>
                  </a:lnTo>
                  <a:lnTo>
                    <a:pt x="5102160" y="405329"/>
                  </a:lnTo>
                  <a:lnTo>
                    <a:pt x="5127049" y="384027"/>
                  </a:lnTo>
                  <a:lnTo>
                    <a:pt x="5151937" y="364907"/>
                  </a:lnTo>
                  <a:lnTo>
                    <a:pt x="5176826" y="342538"/>
                  </a:lnTo>
                  <a:lnTo>
                    <a:pt x="5201714" y="330630"/>
                  </a:lnTo>
                  <a:lnTo>
                    <a:pt x="5226603" y="363769"/>
                  </a:lnTo>
                  <a:lnTo>
                    <a:pt x="5251492" y="361112"/>
                  </a:lnTo>
                  <a:lnTo>
                    <a:pt x="5276380" y="347709"/>
                  </a:lnTo>
                  <a:lnTo>
                    <a:pt x="5301269" y="330084"/>
                  </a:lnTo>
                  <a:lnTo>
                    <a:pt x="5326157" y="322683"/>
                  </a:lnTo>
                  <a:lnTo>
                    <a:pt x="5351046" y="327736"/>
                  </a:lnTo>
                  <a:lnTo>
                    <a:pt x="5375935" y="399588"/>
                  </a:lnTo>
                  <a:lnTo>
                    <a:pt x="5400823" y="387277"/>
                  </a:lnTo>
                  <a:lnTo>
                    <a:pt x="5425712" y="373233"/>
                  </a:lnTo>
                  <a:lnTo>
                    <a:pt x="5450600" y="360542"/>
                  </a:lnTo>
                  <a:lnTo>
                    <a:pt x="5475489" y="346926"/>
                  </a:lnTo>
                  <a:lnTo>
                    <a:pt x="5500378" y="342301"/>
                  </a:lnTo>
                  <a:lnTo>
                    <a:pt x="5525266" y="377408"/>
                  </a:lnTo>
                  <a:lnTo>
                    <a:pt x="5550155" y="379970"/>
                  </a:lnTo>
                  <a:lnTo>
                    <a:pt x="5575043" y="378713"/>
                  </a:lnTo>
                  <a:lnTo>
                    <a:pt x="5599932" y="371715"/>
                  </a:lnTo>
                  <a:lnTo>
                    <a:pt x="5624820" y="387893"/>
                  </a:lnTo>
                  <a:lnTo>
                    <a:pt x="5649709" y="412279"/>
                  </a:lnTo>
                  <a:lnTo>
                    <a:pt x="5674598" y="499835"/>
                  </a:lnTo>
                  <a:lnTo>
                    <a:pt x="5699486" y="505362"/>
                  </a:lnTo>
                  <a:lnTo>
                    <a:pt x="5724375" y="508517"/>
                  </a:lnTo>
                  <a:lnTo>
                    <a:pt x="5749263" y="504152"/>
                  </a:lnTo>
                  <a:lnTo>
                    <a:pt x="5774152" y="497676"/>
                  </a:lnTo>
                  <a:lnTo>
                    <a:pt x="5799041" y="501970"/>
                  </a:lnTo>
                  <a:lnTo>
                    <a:pt x="5823929" y="539877"/>
                  </a:lnTo>
                  <a:lnTo>
                    <a:pt x="5848818" y="542747"/>
                  </a:lnTo>
                  <a:lnTo>
                    <a:pt x="5873706" y="534255"/>
                  </a:lnTo>
                  <a:lnTo>
                    <a:pt x="5898595" y="520046"/>
                  </a:lnTo>
                  <a:lnTo>
                    <a:pt x="5923484" y="518907"/>
                  </a:lnTo>
                  <a:lnTo>
                    <a:pt x="5948372" y="531883"/>
                  </a:lnTo>
                  <a:lnTo>
                    <a:pt x="5973261" y="599940"/>
                  </a:lnTo>
                  <a:lnTo>
                    <a:pt x="5998149" y="589621"/>
                  </a:lnTo>
                  <a:lnTo>
                    <a:pt x="6023038" y="569837"/>
                  </a:lnTo>
                  <a:lnTo>
                    <a:pt x="6047926" y="543198"/>
                  </a:lnTo>
                  <a:lnTo>
                    <a:pt x="6072815" y="516677"/>
                  </a:lnTo>
                  <a:lnTo>
                    <a:pt x="6097704" y="513878"/>
                  </a:lnTo>
                  <a:lnTo>
                    <a:pt x="6122592" y="545617"/>
                  </a:lnTo>
                  <a:lnTo>
                    <a:pt x="6147481" y="544099"/>
                  </a:lnTo>
                  <a:lnTo>
                    <a:pt x="6172369" y="532381"/>
                  </a:lnTo>
                  <a:lnTo>
                    <a:pt x="6197258" y="509324"/>
                  </a:lnTo>
                  <a:lnTo>
                    <a:pt x="6222147" y="502065"/>
                  </a:lnTo>
                  <a:lnTo>
                    <a:pt x="6247035" y="509324"/>
                  </a:lnTo>
                  <a:lnTo>
                    <a:pt x="6271924" y="577238"/>
                  </a:lnTo>
                  <a:lnTo>
                    <a:pt x="6296812" y="557929"/>
                  </a:lnTo>
                  <a:lnTo>
                    <a:pt x="6321701" y="536437"/>
                  </a:lnTo>
                  <a:lnTo>
                    <a:pt x="6346590" y="507568"/>
                  </a:lnTo>
                  <a:lnTo>
                    <a:pt x="6371478" y="491343"/>
                  </a:lnTo>
                  <a:lnTo>
                    <a:pt x="6396367" y="479743"/>
                  </a:lnTo>
                  <a:lnTo>
                    <a:pt x="6421255" y="509964"/>
                  </a:lnTo>
                  <a:lnTo>
                    <a:pt x="6446144" y="503441"/>
                  </a:lnTo>
                  <a:lnTo>
                    <a:pt x="6471032" y="485744"/>
                  </a:lnTo>
                  <a:lnTo>
                    <a:pt x="6495921" y="463849"/>
                  </a:lnTo>
                  <a:lnTo>
                    <a:pt x="6520810" y="455903"/>
                  </a:lnTo>
                  <a:lnTo>
                    <a:pt x="6545698" y="460054"/>
                  </a:lnTo>
                  <a:lnTo>
                    <a:pt x="6570587" y="521872"/>
                  </a:lnTo>
                  <a:lnTo>
                    <a:pt x="6595475" y="499242"/>
                  </a:lnTo>
                  <a:lnTo>
                    <a:pt x="6620364" y="477798"/>
                  </a:lnTo>
                  <a:lnTo>
                    <a:pt x="6645253" y="456852"/>
                  </a:lnTo>
                  <a:lnTo>
                    <a:pt x="6670141" y="437542"/>
                  </a:lnTo>
                  <a:lnTo>
                    <a:pt x="6695030" y="429548"/>
                  </a:lnTo>
                  <a:lnTo>
                    <a:pt x="6719918" y="458227"/>
                  </a:lnTo>
                  <a:lnTo>
                    <a:pt x="6744807" y="449237"/>
                  </a:lnTo>
                  <a:lnTo>
                    <a:pt x="6769696" y="434340"/>
                  </a:lnTo>
                  <a:lnTo>
                    <a:pt x="6794584" y="414248"/>
                  </a:lnTo>
                  <a:lnTo>
                    <a:pt x="6819473" y="405020"/>
                  </a:lnTo>
                  <a:lnTo>
                    <a:pt x="6844361" y="406799"/>
                  </a:lnTo>
                  <a:lnTo>
                    <a:pt x="6869250" y="475165"/>
                  </a:lnTo>
                  <a:lnTo>
                    <a:pt x="6894138" y="450542"/>
                  </a:lnTo>
                  <a:lnTo>
                    <a:pt x="6919027" y="431588"/>
                  </a:lnTo>
                  <a:lnTo>
                    <a:pt x="6943916" y="407748"/>
                  </a:lnTo>
                  <a:lnTo>
                    <a:pt x="6968804" y="386565"/>
                  </a:lnTo>
                  <a:lnTo>
                    <a:pt x="6993693" y="376863"/>
                  </a:lnTo>
                  <a:lnTo>
                    <a:pt x="7018581" y="404712"/>
                  </a:lnTo>
                  <a:lnTo>
                    <a:pt x="7043470" y="394346"/>
                  </a:lnTo>
                  <a:lnTo>
                    <a:pt x="7068359" y="379923"/>
                  </a:lnTo>
                  <a:lnTo>
                    <a:pt x="7093247" y="358052"/>
                  </a:lnTo>
                  <a:lnTo>
                    <a:pt x="7118136" y="345598"/>
                  </a:lnTo>
                  <a:lnTo>
                    <a:pt x="7143024" y="351552"/>
                  </a:lnTo>
                  <a:lnTo>
                    <a:pt x="7167913" y="418067"/>
                  </a:lnTo>
                  <a:lnTo>
                    <a:pt x="7192802" y="400513"/>
                  </a:lnTo>
                  <a:lnTo>
                    <a:pt x="7217690" y="377788"/>
                  </a:lnTo>
                  <a:lnTo>
                    <a:pt x="7242579" y="350793"/>
                  </a:lnTo>
                  <a:lnTo>
                    <a:pt x="7267467" y="329159"/>
                  </a:lnTo>
                  <a:lnTo>
                    <a:pt x="7292356" y="315234"/>
                  </a:lnTo>
                  <a:lnTo>
                    <a:pt x="7317244" y="340830"/>
                  </a:lnTo>
                  <a:lnTo>
                    <a:pt x="7342133" y="331816"/>
                  </a:lnTo>
                  <a:lnTo>
                    <a:pt x="7367022" y="315543"/>
                  </a:lnTo>
                  <a:lnTo>
                    <a:pt x="7391910" y="290540"/>
                  </a:lnTo>
                  <a:lnTo>
                    <a:pt x="7416799" y="279510"/>
                  </a:lnTo>
                  <a:lnTo>
                    <a:pt x="7441687" y="279605"/>
                  </a:lnTo>
                  <a:lnTo>
                    <a:pt x="7466576" y="346381"/>
                  </a:lnTo>
                  <a:lnTo>
                    <a:pt x="7491465" y="326668"/>
                  </a:lnTo>
                  <a:lnTo>
                    <a:pt x="7516353" y="308711"/>
                  </a:lnTo>
                  <a:lnTo>
                    <a:pt x="7541242" y="280648"/>
                  </a:lnTo>
                  <a:lnTo>
                    <a:pt x="7566130" y="258303"/>
                  </a:lnTo>
                  <a:lnTo>
                    <a:pt x="7591019" y="247035"/>
                  </a:lnTo>
                  <a:lnTo>
                    <a:pt x="7615908" y="269618"/>
                  </a:lnTo>
                  <a:lnTo>
                    <a:pt x="7640796" y="265063"/>
                  </a:lnTo>
                  <a:lnTo>
                    <a:pt x="7665685" y="251827"/>
                  </a:lnTo>
                  <a:lnTo>
                    <a:pt x="7690573" y="224595"/>
                  </a:lnTo>
                  <a:lnTo>
                    <a:pt x="7715462" y="214608"/>
                  </a:lnTo>
                  <a:lnTo>
                    <a:pt x="7740350" y="214655"/>
                  </a:lnTo>
                  <a:lnTo>
                    <a:pt x="7765239" y="285203"/>
                  </a:lnTo>
                  <a:lnTo>
                    <a:pt x="7790128" y="265490"/>
                  </a:lnTo>
                  <a:lnTo>
                    <a:pt x="7815016" y="244260"/>
                  </a:lnTo>
                  <a:lnTo>
                    <a:pt x="7839905" y="218308"/>
                  </a:lnTo>
                  <a:lnTo>
                    <a:pt x="7864793" y="202913"/>
                  </a:lnTo>
                  <a:lnTo>
                    <a:pt x="7889682" y="187162"/>
                  </a:lnTo>
                  <a:lnTo>
                    <a:pt x="7914571" y="210243"/>
                  </a:lnTo>
                  <a:lnTo>
                    <a:pt x="7939459" y="204242"/>
                  </a:lnTo>
                  <a:lnTo>
                    <a:pt x="7964348" y="188443"/>
                  </a:lnTo>
                  <a:lnTo>
                    <a:pt x="7989236" y="167521"/>
                  </a:lnTo>
                  <a:lnTo>
                    <a:pt x="8014125" y="157273"/>
                  </a:lnTo>
                  <a:lnTo>
                    <a:pt x="8039014" y="162302"/>
                  </a:lnTo>
                  <a:lnTo>
                    <a:pt x="8063902" y="230525"/>
                  </a:lnTo>
                  <a:lnTo>
                    <a:pt x="8088791" y="206116"/>
                  </a:lnTo>
                  <a:lnTo>
                    <a:pt x="8113679" y="190554"/>
                  </a:lnTo>
                  <a:lnTo>
                    <a:pt x="8138568" y="166263"/>
                  </a:lnTo>
                  <a:lnTo>
                    <a:pt x="8163456" y="146361"/>
                  </a:lnTo>
                  <a:lnTo>
                    <a:pt x="8188345" y="131108"/>
                  </a:lnTo>
                  <a:lnTo>
                    <a:pt x="8213234" y="157273"/>
                  </a:lnTo>
                  <a:lnTo>
                    <a:pt x="8238122" y="149753"/>
                  </a:lnTo>
                  <a:lnTo>
                    <a:pt x="8263011" y="140549"/>
                  </a:lnTo>
                  <a:lnTo>
                    <a:pt x="8287899" y="116519"/>
                  </a:lnTo>
                  <a:lnTo>
                    <a:pt x="8312788" y="102903"/>
                  </a:lnTo>
                  <a:lnTo>
                    <a:pt x="8337677" y="108763"/>
                  </a:lnTo>
                  <a:lnTo>
                    <a:pt x="8362565" y="182252"/>
                  </a:lnTo>
                  <a:lnTo>
                    <a:pt x="8387454" y="152908"/>
                  </a:lnTo>
                  <a:lnTo>
                    <a:pt x="8412342" y="136232"/>
                  </a:lnTo>
                  <a:lnTo>
                    <a:pt x="8437231" y="113056"/>
                  </a:lnTo>
                  <a:lnTo>
                    <a:pt x="8462120" y="90877"/>
                  </a:lnTo>
                  <a:lnTo>
                    <a:pt x="8487008" y="75078"/>
                  </a:lnTo>
                  <a:lnTo>
                    <a:pt x="8511897" y="102690"/>
                  </a:lnTo>
                  <a:lnTo>
                    <a:pt x="8536785" y="91541"/>
                  </a:lnTo>
                  <a:lnTo>
                    <a:pt x="8561674" y="84140"/>
                  </a:lnTo>
                  <a:lnTo>
                    <a:pt x="8586562" y="60347"/>
                  </a:lnTo>
                  <a:lnTo>
                    <a:pt x="8611451" y="48937"/>
                  </a:lnTo>
                  <a:lnTo>
                    <a:pt x="8636340" y="53681"/>
                  </a:lnTo>
                  <a:lnTo>
                    <a:pt x="8661228" y="123731"/>
                  </a:lnTo>
                  <a:lnTo>
                    <a:pt x="8686117" y="104635"/>
                  </a:lnTo>
                  <a:lnTo>
                    <a:pt x="8711005" y="88623"/>
                  </a:lnTo>
                  <a:lnTo>
                    <a:pt x="8735894" y="63431"/>
                  </a:lnTo>
                  <a:lnTo>
                    <a:pt x="8760783" y="47466"/>
                  </a:lnTo>
                  <a:lnTo>
                    <a:pt x="8785671" y="32711"/>
                  </a:lnTo>
                  <a:lnTo>
                    <a:pt x="8810560" y="57809"/>
                  </a:lnTo>
                  <a:lnTo>
                    <a:pt x="8835448" y="47466"/>
                  </a:lnTo>
                  <a:lnTo>
                    <a:pt x="8860337" y="37574"/>
                  </a:lnTo>
                  <a:lnTo>
                    <a:pt x="8885226" y="14114"/>
                  </a:lnTo>
                  <a:lnTo>
                    <a:pt x="8910114" y="0"/>
                  </a:lnTo>
                  <a:lnTo>
                    <a:pt x="8935003" y="5906"/>
                  </a:lnTo>
                  <a:lnTo>
                    <a:pt x="8959891" y="72113"/>
                  </a:lnTo>
                  <a:lnTo>
                    <a:pt x="8984780" y="50455"/>
                  </a:lnTo>
                  <a:lnTo>
                    <a:pt x="9009668" y="74556"/>
                  </a:lnTo>
                  <a:lnTo>
                    <a:pt x="9034557" y="541846"/>
                  </a:lnTo>
                  <a:lnTo>
                    <a:pt x="9059446" y="466672"/>
                  </a:lnTo>
                  <a:lnTo>
                    <a:pt x="9084334" y="346049"/>
                  </a:lnTo>
                  <a:lnTo>
                    <a:pt x="9109223" y="331863"/>
                  </a:lnTo>
                  <a:lnTo>
                    <a:pt x="9134111" y="293387"/>
                  </a:lnTo>
                  <a:lnTo>
                    <a:pt x="9159000" y="264186"/>
                  </a:lnTo>
                  <a:lnTo>
                    <a:pt x="9183889" y="226065"/>
                  </a:lnTo>
                  <a:lnTo>
                    <a:pt x="9208777" y="213018"/>
                  </a:lnTo>
                  <a:lnTo>
                    <a:pt x="9233666" y="225116"/>
                  </a:lnTo>
                  <a:lnTo>
                    <a:pt x="9258554" y="287528"/>
                  </a:lnTo>
                  <a:lnTo>
                    <a:pt x="9283443" y="260129"/>
                  </a:lnTo>
                  <a:lnTo>
                    <a:pt x="9308332" y="232162"/>
                  </a:lnTo>
                  <a:lnTo>
                    <a:pt x="9333220" y="207254"/>
                  </a:lnTo>
                  <a:lnTo>
                    <a:pt x="9358109" y="184814"/>
                  </a:lnTo>
                  <a:lnTo>
                    <a:pt x="9382997" y="156609"/>
                  </a:lnTo>
                  <a:lnTo>
                    <a:pt x="9407886" y="157581"/>
                  </a:lnTo>
                  <a:lnTo>
                    <a:pt x="9432774" y="145839"/>
                  </a:lnTo>
                  <a:lnTo>
                    <a:pt x="9457663" y="129139"/>
                  </a:lnTo>
                  <a:lnTo>
                    <a:pt x="9482552" y="89785"/>
                  </a:lnTo>
                  <a:lnTo>
                    <a:pt x="9507440" y="68436"/>
                  </a:lnTo>
                  <a:lnTo>
                    <a:pt x="9532329" y="65068"/>
                  </a:lnTo>
                  <a:lnTo>
                    <a:pt x="9557217" y="132603"/>
                  </a:lnTo>
                  <a:lnTo>
                    <a:pt x="9582106" y="93747"/>
                  </a:lnTo>
                  <a:lnTo>
                    <a:pt x="9606995" y="75671"/>
                  </a:lnTo>
                  <a:lnTo>
                    <a:pt x="9631883" y="50716"/>
                  </a:lnTo>
                  <a:lnTo>
                    <a:pt x="9656772" y="31952"/>
                  </a:lnTo>
                  <a:lnTo>
                    <a:pt x="9681660" y="9559"/>
                  </a:lnTo>
                </a:path>
              </a:pathLst>
            </a:custGeom>
            <a:ln w="27101" cap="flat">
              <a:solidFill>
                <a:srgbClr val="F8766D">
                  <a:alpha val="100000"/>
                </a:srgbClr>
              </a:solidFill>
              <a:prstDash val="solid"/>
              <a:round/>
            </a:ln>
          </p:spPr>
          <p:txBody>
            <a:bodyPr/>
            <a:lstStyle/>
            <a:p>
              <a:endParaRPr/>
            </a:p>
          </p:txBody>
        </p:sp>
        <p:sp>
          <p:nvSpPr>
            <p:cNvPr id="36" name="pl36"/>
            <p:cNvSpPr/>
            <p:nvPr/>
          </p:nvSpPr>
          <p:spPr>
            <a:xfrm>
              <a:off x="1553409" y="4197285"/>
              <a:ext cx="9681660" cy="1025479"/>
            </a:xfrm>
            <a:custGeom>
              <a:avLst/>
              <a:gdLst/>
              <a:ahLst/>
              <a:cxnLst/>
              <a:rect l="0" t="0" r="0" b="0"/>
              <a:pathLst>
                <a:path w="9681660" h="1025479">
                  <a:moveTo>
                    <a:pt x="0" y="999220"/>
                  </a:moveTo>
                  <a:lnTo>
                    <a:pt x="24888" y="993337"/>
                  </a:lnTo>
                  <a:lnTo>
                    <a:pt x="49777" y="974502"/>
                  </a:lnTo>
                  <a:lnTo>
                    <a:pt x="74665" y="968999"/>
                  </a:lnTo>
                  <a:lnTo>
                    <a:pt x="99554" y="946938"/>
                  </a:lnTo>
                  <a:lnTo>
                    <a:pt x="124442" y="914321"/>
                  </a:lnTo>
                  <a:lnTo>
                    <a:pt x="149331" y="905805"/>
                  </a:lnTo>
                  <a:lnTo>
                    <a:pt x="174220" y="924450"/>
                  </a:lnTo>
                  <a:lnTo>
                    <a:pt x="199108" y="955620"/>
                  </a:lnTo>
                  <a:lnTo>
                    <a:pt x="223997" y="946297"/>
                  </a:lnTo>
                  <a:lnTo>
                    <a:pt x="248885" y="963187"/>
                  </a:lnTo>
                  <a:lnTo>
                    <a:pt x="273774" y="971561"/>
                  </a:lnTo>
                  <a:lnTo>
                    <a:pt x="298663" y="1025479"/>
                  </a:lnTo>
                  <a:lnTo>
                    <a:pt x="323551" y="1023012"/>
                  </a:lnTo>
                  <a:lnTo>
                    <a:pt x="348440" y="1011175"/>
                  </a:lnTo>
                  <a:lnTo>
                    <a:pt x="373328" y="986695"/>
                  </a:lnTo>
                  <a:lnTo>
                    <a:pt x="398217" y="987739"/>
                  </a:lnTo>
                  <a:lnTo>
                    <a:pt x="423106" y="946866"/>
                  </a:lnTo>
                  <a:lnTo>
                    <a:pt x="447994" y="934650"/>
                  </a:lnTo>
                  <a:lnTo>
                    <a:pt x="472883" y="956189"/>
                  </a:lnTo>
                  <a:lnTo>
                    <a:pt x="497771" y="970469"/>
                  </a:lnTo>
                  <a:lnTo>
                    <a:pt x="522660" y="964586"/>
                  </a:lnTo>
                  <a:lnTo>
                    <a:pt x="547548" y="974834"/>
                  </a:lnTo>
                  <a:lnTo>
                    <a:pt x="572437" y="988521"/>
                  </a:lnTo>
                  <a:lnTo>
                    <a:pt x="597326" y="1023321"/>
                  </a:lnTo>
                  <a:lnTo>
                    <a:pt x="622214" y="1021044"/>
                  </a:lnTo>
                  <a:lnTo>
                    <a:pt x="647103" y="999576"/>
                  </a:lnTo>
                  <a:lnTo>
                    <a:pt x="671991" y="979483"/>
                  </a:lnTo>
                  <a:lnTo>
                    <a:pt x="696880" y="964966"/>
                  </a:lnTo>
                  <a:lnTo>
                    <a:pt x="721769" y="930736"/>
                  </a:lnTo>
                  <a:lnTo>
                    <a:pt x="746657" y="909078"/>
                  </a:lnTo>
                  <a:lnTo>
                    <a:pt x="771546" y="925066"/>
                  </a:lnTo>
                  <a:lnTo>
                    <a:pt x="796434" y="953295"/>
                  </a:lnTo>
                  <a:lnTo>
                    <a:pt x="821323" y="946060"/>
                  </a:lnTo>
                  <a:lnTo>
                    <a:pt x="846212" y="946677"/>
                  </a:lnTo>
                  <a:lnTo>
                    <a:pt x="871100" y="950686"/>
                  </a:lnTo>
                  <a:lnTo>
                    <a:pt x="895989" y="997251"/>
                  </a:lnTo>
                  <a:lnTo>
                    <a:pt x="920877" y="982567"/>
                  </a:lnTo>
                  <a:lnTo>
                    <a:pt x="945766" y="965867"/>
                  </a:lnTo>
                  <a:lnTo>
                    <a:pt x="970654" y="955643"/>
                  </a:lnTo>
                  <a:lnTo>
                    <a:pt x="995543" y="923358"/>
                  </a:lnTo>
                  <a:lnTo>
                    <a:pt x="1020432" y="889081"/>
                  </a:lnTo>
                  <a:lnTo>
                    <a:pt x="1045320" y="870934"/>
                  </a:lnTo>
                  <a:lnTo>
                    <a:pt x="1070209" y="878857"/>
                  </a:lnTo>
                  <a:lnTo>
                    <a:pt x="1095097" y="910762"/>
                  </a:lnTo>
                  <a:lnTo>
                    <a:pt x="1119986" y="893778"/>
                  </a:lnTo>
                  <a:lnTo>
                    <a:pt x="1144875" y="889532"/>
                  </a:lnTo>
                  <a:lnTo>
                    <a:pt x="1169763" y="889294"/>
                  </a:lnTo>
                  <a:lnTo>
                    <a:pt x="1194652" y="929075"/>
                  </a:lnTo>
                  <a:lnTo>
                    <a:pt x="1219540" y="914795"/>
                  </a:lnTo>
                  <a:lnTo>
                    <a:pt x="1244429" y="906706"/>
                  </a:lnTo>
                  <a:lnTo>
                    <a:pt x="1269318" y="888678"/>
                  </a:lnTo>
                  <a:lnTo>
                    <a:pt x="1294206" y="856843"/>
                  </a:lnTo>
                  <a:lnTo>
                    <a:pt x="1319095" y="835067"/>
                  </a:lnTo>
                  <a:lnTo>
                    <a:pt x="1343983" y="819909"/>
                  </a:lnTo>
                  <a:lnTo>
                    <a:pt x="1368872" y="820146"/>
                  </a:lnTo>
                  <a:lnTo>
                    <a:pt x="1393760" y="837178"/>
                  </a:lnTo>
                  <a:lnTo>
                    <a:pt x="1418649" y="814667"/>
                  </a:lnTo>
                  <a:lnTo>
                    <a:pt x="1443538" y="810586"/>
                  </a:lnTo>
                  <a:lnTo>
                    <a:pt x="1468426" y="814548"/>
                  </a:lnTo>
                  <a:lnTo>
                    <a:pt x="1493315" y="865122"/>
                  </a:lnTo>
                  <a:lnTo>
                    <a:pt x="1518203" y="847426"/>
                  </a:lnTo>
                  <a:lnTo>
                    <a:pt x="1543092" y="833193"/>
                  </a:lnTo>
                  <a:lnTo>
                    <a:pt x="1567981" y="825246"/>
                  </a:lnTo>
                  <a:lnTo>
                    <a:pt x="1592869" y="818699"/>
                  </a:lnTo>
                  <a:lnTo>
                    <a:pt x="1617758" y="791040"/>
                  </a:lnTo>
                  <a:lnTo>
                    <a:pt x="1642646" y="771399"/>
                  </a:lnTo>
                  <a:lnTo>
                    <a:pt x="1667535" y="786153"/>
                  </a:lnTo>
                  <a:lnTo>
                    <a:pt x="1692424" y="804016"/>
                  </a:lnTo>
                  <a:lnTo>
                    <a:pt x="1717312" y="784896"/>
                  </a:lnTo>
                  <a:lnTo>
                    <a:pt x="1742201" y="793910"/>
                  </a:lnTo>
                  <a:lnTo>
                    <a:pt x="1767089" y="804893"/>
                  </a:lnTo>
                  <a:lnTo>
                    <a:pt x="1791978" y="852574"/>
                  </a:lnTo>
                  <a:lnTo>
                    <a:pt x="1816866" y="828591"/>
                  </a:lnTo>
                  <a:lnTo>
                    <a:pt x="1841755" y="808309"/>
                  </a:lnTo>
                  <a:lnTo>
                    <a:pt x="1866644" y="798916"/>
                  </a:lnTo>
                  <a:lnTo>
                    <a:pt x="1891532" y="775123"/>
                  </a:lnTo>
                  <a:lnTo>
                    <a:pt x="1916421" y="743929"/>
                  </a:lnTo>
                  <a:lnTo>
                    <a:pt x="1941309" y="723220"/>
                  </a:lnTo>
                  <a:lnTo>
                    <a:pt x="1966198" y="733563"/>
                  </a:lnTo>
                  <a:lnTo>
                    <a:pt x="1991087" y="748128"/>
                  </a:lnTo>
                  <a:lnTo>
                    <a:pt x="2015975" y="726541"/>
                  </a:lnTo>
                  <a:lnTo>
                    <a:pt x="2040864" y="733231"/>
                  </a:lnTo>
                  <a:lnTo>
                    <a:pt x="2065752" y="739256"/>
                  </a:lnTo>
                  <a:lnTo>
                    <a:pt x="2090641" y="775289"/>
                  </a:lnTo>
                  <a:lnTo>
                    <a:pt x="2115530" y="763357"/>
                  </a:lnTo>
                  <a:lnTo>
                    <a:pt x="2140418" y="733990"/>
                  </a:lnTo>
                  <a:lnTo>
                    <a:pt x="2165307" y="722034"/>
                  </a:lnTo>
                  <a:lnTo>
                    <a:pt x="2190195" y="699831"/>
                  </a:lnTo>
                  <a:lnTo>
                    <a:pt x="2215084" y="678529"/>
                  </a:lnTo>
                  <a:lnTo>
                    <a:pt x="2239972" y="657488"/>
                  </a:lnTo>
                  <a:lnTo>
                    <a:pt x="2264861" y="668993"/>
                  </a:lnTo>
                  <a:lnTo>
                    <a:pt x="2289750" y="690176"/>
                  </a:lnTo>
                  <a:lnTo>
                    <a:pt x="2314638" y="673595"/>
                  </a:lnTo>
                  <a:lnTo>
                    <a:pt x="2339527" y="665814"/>
                  </a:lnTo>
                  <a:lnTo>
                    <a:pt x="2364415" y="670891"/>
                  </a:lnTo>
                  <a:lnTo>
                    <a:pt x="2389304" y="716033"/>
                  </a:lnTo>
                  <a:lnTo>
                    <a:pt x="2414193" y="701800"/>
                  </a:lnTo>
                  <a:lnTo>
                    <a:pt x="2439081" y="685954"/>
                  </a:lnTo>
                  <a:lnTo>
                    <a:pt x="2463970" y="672077"/>
                  </a:lnTo>
                  <a:lnTo>
                    <a:pt x="2488858" y="654499"/>
                  </a:lnTo>
                  <a:lnTo>
                    <a:pt x="2513747" y="635783"/>
                  </a:lnTo>
                  <a:lnTo>
                    <a:pt x="2538636" y="623827"/>
                  </a:lnTo>
                  <a:lnTo>
                    <a:pt x="2563524" y="637182"/>
                  </a:lnTo>
                  <a:lnTo>
                    <a:pt x="2588413" y="645295"/>
                  </a:lnTo>
                  <a:lnTo>
                    <a:pt x="2613301" y="632011"/>
                  </a:lnTo>
                  <a:lnTo>
                    <a:pt x="2638190" y="628382"/>
                  </a:lnTo>
                  <a:lnTo>
                    <a:pt x="2663078" y="624705"/>
                  </a:lnTo>
                  <a:lnTo>
                    <a:pt x="2687967" y="657749"/>
                  </a:lnTo>
                  <a:lnTo>
                    <a:pt x="2712856" y="650632"/>
                  </a:lnTo>
                  <a:lnTo>
                    <a:pt x="2737744" y="634976"/>
                  </a:lnTo>
                  <a:lnTo>
                    <a:pt x="2762633" y="628975"/>
                  </a:lnTo>
                  <a:lnTo>
                    <a:pt x="2787521" y="608598"/>
                  </a:lnTo>
                  <a:lnTo>
                    <a:pt x="2812410" y="585256"/>
                  </a:lnTo>
                  <a:lnTo>
                    <a:pt x="2837299" y="575649"/>
                  </a:lnTo>
                  <a:lnTo>
                    <a:pt x="2862187" y="588364"/>
                  </a:lnTo>
                  <a:lnTo>
                    <a:pt x="2887076" y="605182"/>
                  </a:lnTo>
                  <a:lnTo>
                    <a:pt x="2911964" y="585375"/>
                  </a:lnTo>
                  <a:lnTo>
                    <a:pt x="2936853" y="582409"/>
                  </a:lnTo>
                  <a:lnTo>
                    <a:pt x="2961742" y="578116"/>
                  </a:lnTo>
                  <a:lnTo>
                    <a:pt x="2986630" y="572992"/>
                  </a:lnTo>
                  <a:lnTo>
                    <a:pt x="3011519" y="559281"/>
                  </a:lnTo>
                  <a:lnTo>
                    <a:pt x="3036407" y="545902"/>
                  </a:lnTo>
                  <a:lnTo>
                    <a:pt x="3061296" y="525193"/>
                  </a:lnTo>
                  <a:lnTo>
                    <a:pt x="3086184" y="530934"/>
                  </a:lnTo>
                  <a:lnTo>
                    <a:pt x="3111073" y="501756"/>
                  </a:lnTo>
                  <a:lnTo>
                    <a:pt x="3135962" y="505220"/>
                  </a:lnTo>
                  <a:lnTo>
                    <a:pt x="3160850" y="516155"/>
                  </a:lnTo>
                  <a:lnTo>
                    <a:pt x="3185739" y="528443"/>
                  </a:lnTo>
                  <a:lnTo>
                    <a:pt x="3210627" y="510842"/>
                  </a:lnTo>
                  <a:lnTo>
                    <a:pt x="3235516" y="512526"/>
                  </a:lnTo>
                  <a:lnTo>
                    <a:pt x="3260405" y="503393"/>
                  </a:lnTo>
                  <a:lnTo>
                    <a:pt x="3285293" y="542889"/>
                  </a:lnTo>
                  <a:lnTo>
                    <a:pt x="3310182" y="533496"/>
                  </a:lnTo>
                  <a:lnTo>
                    <a:pt x="3335070" y="519785"/>
                  </a:lnTo>
                  <a:lnTo>
                    <a:pt x="3359959" y="522940"/>
                  </a:lnTo>
                  <a:lnTo>
                    <a:pt x="3384848" y="520591"/>
                  </a:lnTo>
                  <a:lnTo>
                    <a:pt x="3409736" y="505979"/>
                  </a:lnTo>
                  <a:lnTo>
                    <a:pt x="3434625" y="494071"/>
                  </a:lnTo>
                  <a:lnTo>
                    <a:pt x="3459513" y="527992"/>
                  </a:lnTo>
                  <a:lnTo>
                    <a:pt x="3484402" y="527376"/>
                  </a:lnTo>
                  <a:lnTo>
                    <a:pt x="3509290" y="526190"/>
                  </a:lnTo>
                  <a:lnTo>
                    <a:pt x="3534179" y="538406"/>
                  </a:lnTo>
                  <a:lnTo>
                    <a:pt x="3559068" y="540802"/>
                  </a:lnTo>
                  <a:lnTo>
                    <a:pt x="3583956" y="590427"/>
                  </a:lnTo>
                  <a:lnTo>
                    <a:pt x="3608845" y="560396"/>
                  </a:lnTo>
                  <a:lnTo>
                    <a:pt x="3633733" y="557668"/>
                  </a:lnTo>
                  <a:lnTo>
                    <a:pt x="3658622" y="549484"/>
                  </a:lnTo>
                  <a:lnTo>
                    <a:pt x="3683511" y="533923"/>
                  </a:lnTo>
                  <a:lnTo>
                    <a:pt x="3708399" y="519168"/>
                  </a:lnTo>
                  <a:lnTo>
                    <a:pt x="3733288" y="511719"/>
                  </a:lnTo>
                  <a:lnTo>
                    <a:pt x="3758176" y="516464"/>
                  </a:lnTo>
                  <a:lnTo>
                    <a:pt x="3783065" y="514519"/>
                  </a:lnTo>
                  <a:lnTo>
                    <a:pt x="3807954" y="510391"/>
                  </a:lnTo>
                  <a:lnTo>
                    <a:pt x="3832842" y="530958"/>
                  </a:lnTo>
                  <a:lnTo>
                    <a:pt x="3857731" y="532974"/>
                  </a:lnTo>
                  <a:lnTo>
                    <a:pt x="3882619" y="549389"/>
                  </a:lnTo>
                  <a:lnTo>
                    <a:pt x="3907508" y="536912"/>
                  </a:lnTo>
                  <a:lnTo>
                    <a:pt x="3932396" y="528609"/>
                  </a:lnTo>
                  <a:lnTo>
                    <a:pt x="3957285" y="513404"/>
                  </a:lnTo>
                  <a:lnTo>
                    <a:pt x="3982174" y="510012"/>
                  </a:lnTo>
                  <a:lnTo>
                    <a:pt x="4007062" y="488638"/>
                  </a:lnTo>
                  <a:lnTo>
                    <a:pt x="4031951" y="487808"/>
                  </a:lnTo>
                  <a:lnTo>
                    <a:pt x="4056839" y="496490"/>
                  </a:lnTo>
                  <a:lnTo>
                    <a:pt x="4081728" y="506121"/>
                  </a:lnTo>
                  <a:lnTo>
                    <a:pt x="4106617" y="485057"/>
                  </a:lnTo>
                  <a:lnTo>
                    <a:pt x="4131505" y="483135"/>
                  </a:lnTo>
                  <a:lnTo>
                    <a:pt x="4156394" y="486551"/>
                  </a:lnTo>
                  <a:lnTo>
                    <a:pt x="4181282" y="525264"/>
                  </a:lnTo>
                  <a:lnTo>
                    <a:pt x="4206171" y="514353"/>
                  </a:lnTo>
                  <a:lnTo>
                    <a:pt x="4231060" y="507070"/>
                  </a:lnTo>
                  <a:lnTo>
                    <a:pt x="4255948" y="489706"/>
                  </a:lnTo>
                  <a:lnTo>
                    <a:pt x="4280837" y="479174"/>
                  </a:lnTo>
                  <a:lnTo>
                    <a:pt x="4305725" y="455594"/>
                  </a:lnTo>
                  <a:lnTo>
                    <a:pt x="4330614" y="435692"/>
                  </a:lnTo>
                  <a:lnTo>
                    <a:pt x="4355502" y="446936"/>
                  </a:lnTo>
                  <a:lnTo>
                    <a:pt x="4380391" y="460813"/>
                  </a:lnTo>
                  <a:lnTo>
                    <a:pt x="4405280" y="441694"/>
                  </a:lnTo>
                  <a:lnTo>
                    <a:pt x="4430168" y="438515"/>
                  </a:lnTo>
                  <a:lnTo>
                    <a:pt x="4455057" y="445703"/>
                  </a:lnTo>
                  <a:lnTo>
                    <a:pt x="4479945" y="483562"/>
                  </a:lnTo>
                  <a:lnTo>
                    <a:pt x="4504834" y="473646"/>
                  </a:lnTo>
                  <a:lnTo>
                    <a:pt x="4529723" y="458014"/>
                  </a:lnTo>
                  <a:lnTo>
                    <a:pt x="4554611" y="430023"/>
                  </a:lnTo>
                  <a:lnTo>
                    <a:pt x="4579500" y="414556"/>
                  </a:lnTo>
                  <a:lnTo>
                    <a:pt x="4604388" y="394037"/>
                  </a:lnTo>
                  <a:lnTo>
                    <a:pt x="4629277" y="374419"/>
                  </a:lnTo>
                  <a:lnTo>
                    <a:pt x="4654166" y="377764"/>
                  </a:lnTo>
                  <a:lnTo>
                    <a:pt x="4679054" y="391119"/>
                  </a:lnTo>
                  <a:lnTo>
                    <a:pt x="4703943" y="373067"/>
                  </a:lnTo>
                  <a:lnTo>
                    <a:pt x="4728831" y="381892"/>
                  </a:lnTo>
                  <a:lnTo>
                    <a:pt x="4753720" y="383078"/>
                  </a:lnTo>
                  <a:lnTo>
                    <a:pt x="4778608" y="417166"/>
                  </a:lnTo>
                  <a:lnTo>
                    <a:pt x="4803497" y="404996"/>
                  </a:lnTo>
                  <a:lnTo>
                    <a:pt x="4828386" y="386541"/>
                  </a:lnTo>
                  <a:lnTo>
                    <a:pt x="4853274" y="371525"/>
                  </a:lnTo>
                  <a:lnTo>
                    <a:pt x="4878163" y="356439"/>
                  </a:lnTo>
                  <a:lnTo>
                    <a:pt x="4903051" y="328566"/>
                  </a:lnTo>
                  <a:lnTo>
                    <a:pt x="4927940" y="319314"/>
                  </a:lnTo>
                  <a:lnTo>
                    <a:pt x="4952829" y="324699"/>
                  </a:lnTo>
                  <a:lnTo>
                    <a:pt x="4977717" y="333452"/>
                  </a:lnTo>
                  <a:lnTo>
                    <a:pt x="5002606" y="307003"/>
                  </a:lnTo>
                  <a:lnTo>
                    <a:pt x="5027494" y="309636"/>
                  </a:lnTo>
                  <a:lnTo>
                    <a:pt x="5052383" y="308047"/>
                  </a:lnTo>
                  <a:lnTo>
                    <a:pt x="5077272" y="350888"/>
                  </a:lnTo>
                  <a:lnTo>
                    <a:pt x="5102160" y="346049"/>
                  </a:lnTo>
                  <a:lnTo>
                    <a:pt x="5127049" y="326028"/>
                  </a:lnTo>
                  <a:lnTo>
                    <a:pt x="5151937" y="326644"/>
                  </a:lnTo>
                  <a:lnTo>
                    <a:pt x="5176826" y="313194"/>
                  </a:lnTo>
                  <a:lnTo>
                    <a:pt x="5201714" y="287243"/>
                  </a:lnTo>
                  <a:lnTo>
                    <a:pt x="5226603" y="278774"/>
                  </a:lnTo>
                  <a:lnTo>
                    <a:pt x="5251492" y="300337"/>
                  </a:lnTo>
                  <a:lnTo>
                    <a:pt x="5276380" y="299341"/>
                  </a:lnTo>
                  <a:lnTo>
                    <a:pt x="5301269" y="292343"/>
                  </a:lnTo>
                  <a:lnTo>
                    <a:pt x="5326157" y="283448"/>
                  </a:lnTo>
                  <a:lnTo>
                    <a:pt x="5351046" y="302045"/>
                  </a:lnTo>
                  <a:lnTo>
                    <a:pt x="5375935" y="343012"/>
                  </a:lnTo>
                  <a:lnTo>
                    <a:pt x="5400823" y="344364"/>
                  </a:lnTo>
                  <a:lnTo>
                    <a:pt x="5425712" y="331128"/>
                  </a:lnTo>
                  <a:lnTo>
                    <a:pt x="5450600" y="311842"/>
                  </a:lnTo>
                  <a:lnTo>
                    <a:pt x="5475489" y="311700"/>
                  </a:lnTo>
                  <a:lnTo>
                    <a:pt x="5500378" y="294573"/>
                  </a:lnTo>
                  <a:lnTo>
                    <a:pt x="5525266" y="289402"/>
                  </a:lnTo>
                  <a:lnTo>
                    <a:pt x="5550155" y="312127"/>
                  </a:lnTo>
                  <a:lnTo>
                    <a:pt x="5575043" y="326336"/>
                  </a:lnTo>
                  <a:lnTo>
                    <a:pt x="5599932" y="320809"/>
                  </a:lnTo>
                  <a:lnTo>
                    <a:pt x="5624820" y="342965"/>
                  </a:lnTo>
                  <a:lnTo>
                    <a:pt x="5649709" y="372830"/>
                  </a:lnTo>
                  <a:lnTo>
                    <a:pt x="5674598" y="441955"/>
                  </a:lnTo>
                  <a:lnTo>
                    <a:pt x="5699486" y="449806"/>
                  </a:lnTo>
                  <a:lnTo>
                    <a:pt x="5724375" y="456259"/>
                  </a:lnTo>
                  <a:lnTo>
                    <a:pt x="5749263" y="438396"/>
                  </a:lnTo>
                  <a:lnTo>
                    <a:pt x="5774152" y="443686"/>
                  </a:lnTo>
                  <a:lnTo>
                    <a:pt x="5799041" y="432703"/>
                  </a:lnTo>
                  <a:lnTo>
                    <a:pt x="5823929" y="427271"/>
                  </a:lnTo>
                  <a:lnTo>
                    <a:pt x="5848818" y="450542"/>
                  </a:lnTo>
                  <a:lnTo>
                    <a:pt x="5873706" y="474145"/>
                  </a:lnTo>
                  <a:lnTo>
                    <a:pt x="5898595" y="473931"/>
                  </a:lnTo>
                  <a:lnTo>
                    <a:pt x="5923484" y="472887"/>
                  </a:lnTo>
                  <a:lnTo>
                    <a:pt x="5948372" y="500855"/>
                  </a:lnTo>
                  <a:lnTo>
                    <a:pt x="5973261" y="527992"/>
                  </a:lnTo>
                  <a:lnTo>
                    <a:pt x="5998149" y="518646"/>
                  </a:lnTo>
                  <a:lnTo>
                    <a:pt x="6023038" y="500143"/>
                  </a:lnTo>
                  <a:lnTo>
                    <a:pt x="6047926" y="468855"/>
                  </a:lnTo>
                  <a:lnTo>
                    <a:pt x="6072815" y="464229"/>
                  </a:lnTo>
                  <a:lnTo>
                    <a:pt x="6097704" y="455096"/>
                  </a:lnTo>
                  <a:lnTo>
                    <a:pt x="6122592" y="449118"/>
                  </a:lnTo>
                  <a:lnTo>
                    <a:pt x="6147481" y="454219"/>
                  </a:lnTo>
                  <a:lnTo>
                    <a:pt x="6172369" y="459058"/>
                  </a:lnTo>
                  <a:lnTo>
                    <a:pt x="6197258" y="458251"/>
                  </a:lnTo>
                  <a:lnTo>
                    <a:pt x="6222147" y="466174"/>
                  </a:lnTo>
                  <a:lnTo>
                    <a:pt x="6247035" y="472247"/>
                  </a:lnTo>
                  <a:lnTo>
                    <a:pt x="6271924" y="509252"/>
                  </a:lnTo>
                  <a:lnTo>
                    <a:pt x="6296812" y="497534"/>
                  </a:lnTo>
                  <a:lnTo>
                    <a:pt x="6321701" y="476920"/>
                  </a:lnTo>
                  <a:lnTo>
                    <a:pt x="6346590" y="460339"/>
                  </a:lnTo>
                  <a:lnTo>
                    <a:pt x="6371478" y="451633"/>
                  </a:lnTo>
                  <a:lnTo>
                    <a:pt x="6396367" y="449237"/>
                  </a:lnTo>
                  <a:lnTo>
                    <a:pt x="6421255" y="443188"/>
                  </a:lnTo>
                  <a:lnTo>
                    <a:pt x="6446144" y="444350"/>
                  </a:lnTo>
                  <a:lnTo>
                    <a:pt x="6471032" y="440389"/>
                  </a:lnTo>
                  <a:lnTo>
                    <a:pt x="6495921" y="428884"/>
                  </a:lnTo>
                  <a:lnTo>
                    <a:pt x="6520810" y="426915"/>
                  </a:lnTo>
                  <a:lnTo>
                    <a:pt x="6545698" y="436143"/>
                  </a:lnTo>
                  <a:lnTo>
                    <a:pt x="6570587" y="453626"/>
                  </a:lnTo>
                  <a:lnTo>
                    <a:pt x="6595475" y="436072"/>
                  </a:lnTo>
                  <a:lnTo>
                    <a:pt x="6620364" y="418802"/>
                  </a:lnTo>
                  <a:lnTo>
                    <a:pt x="6645253" y="404973"/>
                  </a:lnTo>
                  <a:lnTo>
                    <a:pt x="6670141" y="387609"/>
                  </a:lnTo>
                  <a:lnTo>
                    <a:pt x="6695030" y="376341"/>
                  </a:lnTo>
                  <a:lnTo>
                    <a:pt x="6719918" y="378144"/>
                  </a:lnTo>
                  <a:lnTo>
                    <a:pt x="6744807" y="391618"/>
                  </a:lnTo>
                  <a:lnTo>
                    <a:pt x="6769696" y="373233"/>
                  </a:lnTo>
                  <a:lnTo>
                    <a:pt x="6794584" y="356486"/>
                  </a:lnTo>
                  <a:lnTo>
                    <a:pt x="6819473" y="368110"/>
                  </a:lnTo>
                  <a:lnTo>
                    <a:pt x="6844361" y="379709"/>
                  </a:lnTo>
                  <a:lnTo>
                    <a:pt x="6869250" y="414011"/>
                  </a:lnTo>
                  <a:lnTo>
                    <a:pt x="6894138" y="399446"/>
                  </a:lnTo>
                  <a:lnTo>
                    <a:pt x="6919027" y="388297"/>
                  </a:lnTo>
                  <a:lnTo>
                    <a:pt x="6943916" y="363958"/>
                  </a:lnTo>
                  <a:lnTo>
                    <a:pt x="6968804" y="347163"/>
                  </a:lnTo>
                  <a:lnTo>
                    <a:pt x="6993693" y="337461"/>
                  </a:lnTo>
                  <a:lnTo>
                    <a:pt x="7018581" y="331009"/>
                  </a:lnTo>
                  <a:lnTo>
                    <a:pt x="7043470" y="345337"/>
                  </a:lnTo>
                  <a:lnTo>
                    <a:pt x="7068359" y="341968"/>
                  </a:lnTo>
                  <a:lnTo>
                    <a:pt x="7093247" y="353995"/>
                  </a:lnTo>
                  <a:lnTo>
                    <a:pt x="7118136" y="339027"/>
                  </a:lnTo>
                  <a:lnTo>
                    <a:pt x="7143024" y="347377"/>
                  </a:lnTo>
                  <a:lnTo>
                    <a:pt x="7167913" y="368655"/>
                  </a:lnTo>
                  <a:lnTo>
                    <a:pt x="7192802" y="354232"/>
                  </a:lnTo>
                  <a:lnTo>
                    <a:pt x="7217690" y="331555"/>
                  </a:lnTo>
                  <a:lnTo>
                    <a:pt x="7242579" y="315495"/>
                  </a:lnTo>
                  <a:lnTo>
                    <a:pt x="7267467" y="300527"/>
                  </a:lnTo>
                  <a:lnTo>
                    <a:pt x="7292356" y="283780"/>
                  </a:lnTo>
                  <a:lnTo>
                    <a:pt x="7317244" y="279961"/>
                  </a:lnTo>
                  <a:lnTo>
                    <a:pt x="7342133" y="294620"/>
                  </a:lnTo>
                  <a:lnTo>
                    <a:pt x="7367022" y="287646"/>
                  </a:lnTo>
                  <a:lnTo>
                    <a:pt x="7391910" y="264043"/>
                  </a:lnTo>
                  <a:lnTo>
                    <a:pt x="7416799" y="270448"/>
                  </a:lnTo>
                  <a:lnTo>
                    <a:pt x="7441687" y="281740"/>
                  </a:lnTo>
                  <a:lnTo>
                    <a:pt x="7466576" y="296874"/>
                  </a:lnTo>
                  <a:lnTo>
                    <a:pt x="7491465" y="283448"/>
                  </a:lnTo>
                  <a:lnTo>
                    <a:pt x="7516353" y="271184"/>
                  </a:lnTo>
                  <a:lnTo>
                    <a:pt x="7541242" y="248601"/>
                  </a:lnTo>
                  <a:lnTo>
                    <a:pt x="7566130" y="230525"/>
                  </a:lnTo>
                  <a:lnTo>
                    <a:pt x="7591019" y="223503"/>
                  </a:lnTo>
                  <a:lnTo>
                    <a:pt x="7615908" y="221677"/>
                  </a:lnTo>
                  <a:lnTo>
                    <a:pt x="7640796" y="233395"/>
                  </a:lnTo>
                  <a:lnTo>
                    <a:pt x="7665685" y="239278"/>
                  </a:lnTo>
                  <a:lnTo>
                    <a:pt x="7690573" y="221819"/>
                  </a:lnTo>
                  <a:lnTo>
                    <a:pt x="7715462" y="220633"/>
                  </a:lnTo>
                  <a:lnTo>
                    <a:pt x="7740350" y="222128"/>
                  </a:lnTo>
                  <a:lnTo>
                    <a:pt x="7765239" y="237926"/>
                  </a:lnTo>
                  <a:lnTo>
                    <a:pt x="7790128" y="213659"/>
                  </a:lnTo>
                  <a:lnTo>
                    <a:pt x="7815016" y="197576"/>
                  </a:lnTo>
                  <a:lnTo>
                    <a:pt x="7839905" y="189582"/>
                  </a:lnTo>
                  <a:lnTo>
                    <a:pt x="7864793" y="177270"/>
                  </a:lnTo>
                  <a:lnTo>
                    <a:pt x="7889682" y="167876"/>
                  </a:lnTo>
                  <a:lnTo>
                    <a:pt x="7914571" y="157273"/>
                  </a:lnTo>
                  <a:lnTo>
                    <a:pt x="7939459" y="172289"/>
                  </a:lnTo>
                  <a:lnTo>
                    <a:pt x="7964348" y="168185"/>
                  </a:lnTo>
                  <a:lnTo>
                    <a:pt x="7989236" y="159693"/>
                  </a:lnTo>
                  <a:lnTo>
                    <a:pt x="8014125" y="158506"/>
                  </a:lnTo>
                  <a:lnTo>
                    <a:pt x="8039014" y="172431"/>
                  </a:lnTo>
                  <a:lnTo>
                    <a:pt x="8063902" y="202581"/>
                  </a:lnTo>
                  <a:lnTo>
                    <a:pt x="8088791" y="177270"/>
                  </a:lnTo>
                  <a:lnTo>
                    <a:pt x="8113679" y="152742"/>
                  </a:lnTo>
                  <a:lnTo>
                    <a:pt x="8138568" y="137703"/>
                  </a:lnTo>
                  <a:lnTo>
                    <a:pt x="8163456" y="134263"/>
                  </a:lnTo>
                  <a:lnTo>
                    <a:pt x="8188345" y="118156"/>
                  </a:lnTo>
                  <a:lnTo>
                    <a:pt x="8213234" y="109047"/>
                  </a:lnTo>
                  <a:lnTo>
                    <a:pt x="8238122" y="130254"/>
                  </a:lnTo>
                  <a:lnTo>
                    <a:pt x="8263011" y="108478"/>
                  </a:lnTo>
                  <a:lnTo>
                    <a:pt x="8287899" y="114906"/>
                  </a:lnTo>
                  <a:lnTo>
                    <a:pt x="8312788" y="115926"/>
                  </a:lnTo>
                  <a:lnTo>
                    <a:pt x="8337677" y="129637"/>
                  </a:lnTo>
                  <a:lnTo>
                    <a:pt x="8362565" y="147523"/>
                  </a:lnTo>
                  <a:lnTo>
                    <a:pt x="8387454" y="110637"/>
                  </a:lnTo>
                  <a:lnTo>
                    <a:pt x="8412342" y="99393"/>
                  </a:lnTo>
                  <a:lnTo>
                    <a:pt x="8437231" y="88220"/>
                  </a:lnTo>
                  <a:lnTo>
                    <a:pt x="8462120" y="72540"/>
                  </a:lnTo>
                  <a:lnTo>
                    <a:pt x="8487008" y="61723"/>
                  </a:lnTo>
                  <a:lnTo>
                    <a:pt x="8511897" y="48937"/>
                  </a:lnTo>
                  <a:lnTo>
                    <a:pt x="8536785" y="83689"/>
                  </a:lnTo>
                  <a:lnTo>
                    <a:pt x="8561674" y="68223"/>
                  </a:lnTo>
                  <a:lnTo>
                    <a:pt x="8586562" y="50170"/>
                  </a:lnTo>
                  <a:lnTo>
                    <a:pt x="8611451" y="48676"/>
                  </a:lnTo>
                  <a:lnTo>
                    <a:pt x="8636340" y="61343"/>
                  </a:lnTo>
                  <a:lnTo>
                    <a:pt x="8661228" y="97329"/>
                  </a:lnTo>
                  <a:lnTo>
                    <a:pt x="8686117" y="68792"/>
                  </a:lnTo>
                  <a:lnTo>
                    <a:pt x="8711005" y="62292"/>
                  </a:lnTo>
                  <a:lnTo>
                    <a:pt x="8735894" y="55911"/>
                  </a:lnTo>
                  <a:lnTo>
                    <a:pt x="8760783" y="45426"/>
                  </a:lnTo>
                  <a:lnTo>
                    <a:pt x="8785671" y="29390"/>
                  </a:lnTo>
                  <a:lnTo>
                    <a:pt x="8810560" y="16178"/>
                  </a:lnTo>
                  <a:lnTo>
                    <a:pt x="8835448" y="29675"/>
                  </a:lnTo>
                  <a:lnTo>
                    <a:pt x="8860337" y="13971"/>
                  </a:lnTo>
                  <a:lnTo>
                    <a:pt x="8885226" y="0"/>
                  </a:lnTo>
                  <a:lnTo>
                    <a:pt x="8910114" y="2894"/>
                  </a:lnTo>
                  <a:lnTo>
                    <a:pt x="8935003" y="13355"/>
                  </a:lnTo>
                  <a:lnTo>
                    <a:pt x="8959891" y="49174"/>
                  </a:lnTo>
                  <a:lnTo>
                    <a:pt x="8984780" y="24907"/>
                  </a:lnTo>
                  <a:lnTo>
                    <a:pt x="9009668" y="92513"/>
                  </a:lnTo>
                  <a:lnTo>
                    <a:pt x="9034557" y="610614"/>
                  </a:lnTo>
                  <a:lnTo>
                    <a:pt x="9059446" y="512526"/>
                  </a:lnTo>
                  <a:lnTo>
                    <a:pt x="9084334" y="385616"/>
                  </a:lnTo>
                  <a:lnTo>
                    <a:pt x="9109223" y="345740"/>
                  </a:lnTo>
                  <a:lnTo>
                    <a:pt x="9134111" y="280933"/>
                  </a:lnTo>
                  <a:lnTo>
                    <a:pt x="9159000" y="267364"/>
                  </a:lnTo>
                  <a:lnTo>
                    <a:pt x="9183889" y="204811"/>
                  </a:lnTo>
                  <a:lnTo>
                    <a:pt x="9208777" y="210267"/>
                  </a:lnTo>
                  <a:lnTo>
                    <a:pt x="9233666" y="224262"/>
                  </a:lnTo>
                  <a:lnTo>
                    <a:pt x="9258554" y="253440"/>
                  </a:lnTo>
                  <a:lnTo>
                    <a:pt x="9283443" y="226421"/>
                  </a:lnTo>
                  <a:lnTo>
                    <a:pt x="9308332" y="203388"/>
                  </a:lnTo>
                  <a:lnTo>
                    <a:pt x="9333220" y="187565"/>
                  </a:lnTo>
                  <a:lnTo>
                    <a:pt x="9358109" y="172905"/>
                  </a:lnTo>
                  <a:lnTo>
                    <a:pt x="9382997" y="160926"/>
                  </a:lnTo>
                  <a:lnTo>
                    <a:pt x="9407886" y="129780"/>
                  </a:lnTo>
                  <a:lnTo>
                    <a:pt x="9432774" y="138414"/>
                  </a:lnTo>
                  <a:lnTo>
                    <a:pt x="9457663" y="119580"/>
                  </a:lnTo>
                  <a:lnTo>
                    <a:pt x="9482552" y="97281"/>
                  </a:lnTo>
                  <a:lnTo>
                    <a:pt x="9507440" y="77569"/>
                  </a:lnTo>
                  <a:lnTo>
                    <a:pt x="9532329" y="79111"/>
                  </a:lnTo>
                  <a:lnTo>
                    <a:pt x="9557217" y="81815"/>
                  </a:lnTo>
                  <a:lnTo>
                    <a:pt x="9582106" y="50408"/>
                  </a:lnTo>
                  <a:lnTo>
                    <a:pt x="9606995" y="22796"/>
                  </a:lnTo>
                  <a:lnTo>
                    <a:pt x="9631883" y="25524"/>
                  </a:lnTo>
                  <a:lnTo>
                    <a:pt x="9656772" y="10864"/>
                  </a:lnTo>
                  <a:lnTo>
                    <a:pt x="9681660" y="9227"/>
                  </a:lnTo>
                </a:path>
              </a:pathLst>
            </a:custGeom>
            <a:ln w="27101" cap="flat">
              <a:solidFill>
                <a:srgbClr val="00BFC4">
                  <a:alpha val="100000"/>
                </a:srgbClr>
              </a:solidFill>
              <a:prstDash val="solid"/>
              <a:round/>
            </a:ln>
          </p:spPr>
          <p:txBody>
            <a:bodyPr/>
            <a:lstStyle/>
            <a:p>
              <a:endParaRPr/>
            </a:p>
          </p:txBody>
        </p:sp>
        <p:sp>
          <p:nvSpPr>
            <p:cNvPr id="37" name="tx37"/>
            <p:cNvSpPr/>
            <p:nvPr/>
          </p:nvSpPr>
          <p:spPr>
            <a:xfrm>
              <a:off x="1145242" y="3930364"/>
              <a:ext cx="973856" cy="112886"/>
            </a:xfrm>
            <a:prstGeom prst="rect">
              <a:avLst/>
            </a:prstGeom>
            <a:noFill/>
          </p:spPr>
          <p:txBody>
            <a:bodyPr wrap="none" lIns="0" tIns="0" rIns="0" bIns="0" anchor="ctr" anchorCtr="1"/>
            <a:lstStyle/>
            <a:p>
              <a:pPr marL="0" marR="0" indent="0" algn="l">
                <a:lnSpc>
                  <a:spcPts val="1200"/>
                </a:lnSpc>
                <a:spcBef>
                  <a:spcPts val="0"/>
                </a:spcBef>
                <a:spcAft>
                  <a:spcPts val="0"/>
                </a:spcAft>
              </a:pPr>
              <a:r>
                <a:rPr sz="1200" b="1">
                  <a:solidFill>
                    <a:srgbClr val="4D4D4D">
                      <a:alpha val="100000"/>
                    </a:srgbClr>
                  </a:solidFill>
                  <a:latin typeface="Arial"/>
                  <a:cs typeface="Arial"/>
                </a:rPr>
                <a:t>United States</a:t>
              </a:r>
            </a:p>
          </p:txBody>
        </p:sp>
        <p:sp>
          <p:nvSpPr>
            <p:cNvPr id="38" name="tx38"/>
            <p:cNvSpPr/>
            <p:nvPr/>
          </p:nvSpPr>
          <p:spPr>
            <a:xfrm>
              <a:off x="1145242" y="2176630"/>
              <a:ext cx="880764" cy="112886"/>
            </a:xfrm>
            <a:prstGeom prst="rect">
              <a:avLst/>
            </a:prstGeom>
            <a:noFill/>
          </p:spPr>
          <p:txBody>
            <a:bodyPr wrap="none" lIns="0" tIns="0" rIns="0" bIns="0" anchor="ctr" anchorCtr="1"/>
            <a:lstStyle/>
            <a:p>
              <a:pPr marL="0" marR="0" indent="0" algn="l">
                <a:lnSpc>
                  <a:spcPts val="1200"/>
                </a:lnSpc>
                <a:spcBef>
                  <a:spcPts val="0"/>
                </a:spcBef>
                <a:spcAft>
                  <a:spcPts val="0"/>
                </a:spcAft>
              </a:pPr>
              <a:r>
                <a:rPr sz="1200" b="1">
                  <a:solidFill>
                    <a:srgbClr val="4D4D4D">
                      <a:alpha val="100000"/>
                    </a:srgbClr>
                  </a:solidFill>
                  <a:latin typeface="Arial"/>
                  <a:cs typeface="Arial"/>
                </a:rPr>
                <a:t>Seattle MSA</a:t>
              </a:r>
            </a:p>
          </p:txBody>
        </p:sp>
        <p:sp>
          <p:nvSpPr>
            <p:cNvPr id="39" name="pl39"/>
            <p:cNvSpPr/>
            <p:nvPr/>
          </p:nvSpPr>
          <p:spPr>
            <a:xfrm>
              <a:off x="1553409" y="5501047"/>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40" name="pl40"/>
            <p:cNvSpPr/>
            <p:nvPr/>
          </p:nvSpPr>
          <p:spPr>
            <a:xfrm>
              <a:off x="4540040" y="5501047"/>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41" name="pl41"/>
            <p:cNvSpPr/>
            <p:nvPr/>
          </p:nvSpPr>
          <p:spPr>
            <a:xfrm>
              <a:off x="7526671" y="5501047"/>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42" name="pl42"/>
            <p:cNvSpPr/>
            <p:nvPr/>
          </p:nvSpPr>
          <p:spPr>
            <a:xfrm>
              <a:off x="10513301" y="5501047"/>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43" name="tx43"/>
            <p:cNvSpPr/>
            <p:nvPr/>
          </p:nvSpPr>
          <p:spPr>
            <a:xfrm>
              <a:off x="1265994" y="5643136"/>
              <a:ext cx="574830"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Jan 1990</a:t>
              </a:r>
            </a:p>
          </p:txBody>
        </p:sp>
        <p:sp>
          <p:nvSpPr>
            <p:cNvPr id="44" name="tx44"/>
            <p:cNvSpPr/>
            <p:nvPr/>
          </p:nvSpPr>
          <p:spPr>
            <a:xfrm>
              <a:off x="4252625" y="5643136"/>
              <a:ext cx="574830"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Jan 2000</a:t>
              </a:r>
            </a:p>
          </p:txBody>
        </p:sp>
        <p:sp>
          <p:nvSpPr>
            <p:cNvPr id="45" name="tx45"/>
            <p:cNvSpPr/>
            <p:nvPr/>
          </p:nvSpPr>
          <p:spPr>
            <a:xfrm>
              <a:off x="7239256" y="5643136"/>
              <a:ext cx="574830"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Jan 2010</a:t>
              </a:r>
            </a:p>
          </p:txBody>
        </p:sp>
        <p:sp>
          <p:nvSpPr>
            <p:cNvPr id="46" name="tx46"/>
            <p:cNvSpPr/>
            <p:nvPr/>
          </p:nvSpPr>
          <p:spPr>
            <a:xfrm>
              <a:off x="10225886" y="5643136"/>
              <a:ext cx="574830"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Jan 2020</a:t>
              </a:r>
            </a:p>
          </p:txBody>
        </p:sp>
        <p:sp>
          <p:nvSpPr>
            <p:cNvPr id="47" name="tx47"/>
            <p:cNvSpPr/>
            <p:nvPr/>
          </p:nvSpPr>
          <p:spPr>
            <a:xfrm>
              <a:off x="634331" y="3634590"/>
              <a:ext cx="349591" cy="120191"/>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1,250</a:t>
              </a:r>
            </a:p>
          </p:txBody>
        </p:sp>
        <p:sp>
          <p:nvSpPr>
            <p:cNvPr id="48" name="tx48"/>
            <p:cNvSpPr/>
            <p:nvPr/>
          </p:nvSpPr>
          <p:spPr>
            <a:xfrm>
              <a:off x="634331" y="3295156"/>
              <a:ext cx="349591" cy="120191"/>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1,500</a:t>
              </a:r>
            </a:p>
          </p:txBody>
        </p:sp>
        <p:sp>
          <p:nvSpPr>
            <p:cNvPr id="49" name="tx49"/>
            <p:cNvSpPr/>
            <p:nvPr/>
          </p:nvSpPr>
          <p:spPr>
            <a:xfrm>
              <a:off x="634331" y="2955722"/>
              <a:ext cx="349591" cy="120191"/>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1,750</a:t>
              </a:r>
            </a:p>
          </p:txBody>
        </p:sp>
        <p:sp>
          <p:nvSpPr>
            <p:cNvPr id="50" name="tx50"/>
            <p:cNvSpPr/>
            <p:nvPr/>
          </p:nvSpPr>
          <p:spPr>
            <a:xfrm>
              <a:off x="634331" y="2616288"/>
              <a:ext cx="349591" cy="120191"/>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2,000</a:t>
              </a:r>
            </a:p>
          </p:txBody>
        </p:sp>
        <p:sp>
          <p:nvSpPr>
            <p:cNvPr id="51" name="tx51"/>
            <p:cNvSpPr/>
            <p:nvPr/>
          </p:nvSpPr>
          <p:spPr>
            <a:xfrm>
              <a:off x="478942" y="5053822"/>
              <a:ext cx="504980" cy="120191"/>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120,000</a:t>
              </a:r>
            </a:p>
          </p:txBody>
        </p:sp>
        <p:sp>
          <p:nvSpPr>
            <p:cNvPr id="52" name="tx52"/>
            <p:cNvSpPr/>
            <p:nvPr/>
          </p:nvSpPr>
          <p:spPr>
            <a:xfrm>
              <a:off x="478942" y="4579392"/>
              <a:ext cx="504980" cy="120191"/>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140,000</a:t>
              </a:r>
            </a:p>
          </p:txBody>
        </p:sp>
        <p:sp>
          <p:nvSpPr>
            <p:cNvPr id="53" name="tx53"/>
            <p:cNvSpPr/>
            <p:nvPr/>
          </p:nvSpPr>
          <p:spPr>
            <a:xfrm>
              <a:off x="478942" y="4104962"/>
              <a:ext cx="504980" cy="120191"/>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160,000</a:t>
              </a:r>
            </a:p>
          </p:txBody>
        </p:sp>
        <p:sp>
          <p:nvSpPr>
            <p:cNvPr id="54" name="pl54"/>
            <p:cNvSpPr/>
            <p:nvPr/>
          </p:nvSpPr>
          <p:spPr>
            <a:xfrm>
              <a:off x="1167187" y="1915483"/>
              <a:ext cx="175564" cy="0"/>
            </a:xfrm>
            <a:custGeom>
              <a:avLst/>
              <a:gdLst/>
              <a:ahLst/>
              <a:cxnLst/>
              <a:rect l="0" t="0" r="0" b="0"/>
              <a:pathLst>
                <a:path w="175564">
                  <a:moveTo>
                    <a:pt x="0" y="0"/>
                  </a:moveTo>
                  <a:lnTo>
                    <a:pt x="175564" y="0"/>
                  </a:lnTo>
                </a:path>
              </a:pathLst>
            </a:custGeom>
            <a:ln w="27101" cap="flat">
              <a:solidFill>
                <a:srgbClr val="F8766D">
                  <a:alpha val="100000"/>
                </a:srgbClr>
              </a:solidFill>
              <a:prstDash val="solid"/>
              <a:round/>
            </a:ln>
          </p:spPr>
          <p:txBody>
            <a:bodyPr/>
            <a:lstStyle/>
            <a:p>
              <a:endParaRPr/>
            </a:p>
          </p:txBody>
        </p:sp>
        <p:sp>
          <p:nvSpPr>
            <p:cNvPr id="55" name="pl55"/>
            <p:cNvSpPr/>
            <p:nvPr/>
          </p:nvSpPr>
          <p:spPr>
            <a:xfrm>
              <a:off x="4093115" y="1915483"/>
              <a:ext cx="175564" cy="0"/>
            </a:xfrm>
            <a:custGeom>
              <a:avLst/>
              <a:gdLst/>
              <a:ahLst/>
              <a:cxnLst/>
              <a:rect l="0" t="0" r="0" b="0"/>
              <a:pathLst>
                <a:path w="175564">
                  <a:moveTo>
                    <a:pt x="0" y="0"/>
                  </a:moveTo>
                  <a:lnTo>
                    <a:pt x="175564" y="0"/>
                  </a:lnTo>
                </a:path>
              </a:pathLst>
            </a:custGeom>
            <a:ln w="27101" cap="flat">
              <a:solidFill>
                <a:srgbClr val="00BFC4">
                  <a:alpha val="100000"/>
                </a:srgbClr>
              </a:solidFill>
              <a:prstDash val="solid"/>
              <a:round/>
            </a:ln>
          </p:spPr>
          <p:txBody>
            <a:bodyPr/>
            <a:lstStyle/>
            <a:p>
              <a:endParaRPr/>
            </a:p>
          </p:txBody>
        </p:sp>
        <p:sp>
          <p:nvSpPr>
            <p:cNvPr id="56" name="tx56"/>
            <p:cNvSpPr/>
            <p:nvPr/>
          </p:nvSpPr>
          <p:spPr>
            <a:xfrm>
              <a:off x="1440613" y="1834378"/>
              <a:ext cx="2554640"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Establishment survey (thousands of jobs)</a:t>
              </a:r>
            </a:p>
          </p:txBody>
        </p:sp>
        <p:sp>
          <p:nvSpPr>
            <p:cNvPr id="57" name="tx57"/>
            <p:cNvSpPr/>
            <p:nvPr/>
          </p:nvSpPr>
          <p:spPr>
            <a:xfrm>
              <a:off x="4366541" y="1834378"/>
              <a:ext cx="2655732"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Households survey (thousands of persons)</a:t>
              </a:r>
            </a:p>
          </p:txBody>
        </p:sp>
        <p:sp>
          <p:nvSpPr>
            <p:cNvPr id="58" name="tx58"/>
            <p:cNvSpPr/>
            <p:nvPr/>
          </p:nvSpPr>
          <p:spPr>
            <a:xfrm>
              <a:off x="1069326" y="1523188"/>
              <a:ext cx="2972525" cy="152927"/>
            </a:xfrm>
            <a:prstGeom prst="rect">
              <a:avLst/>
            </a:prstGeom>
            <a:noFill/>
          </p:spPr>
          <p:txBody>
            <a:bodyPr wrap="none" lIns="0" tIns="0" rIns="0" bIns="0" anchor="ctr" anchorCtr="1"/>
            <a:lstStyle/>
            <a:p>
              <a:pPr marL="0" marR="0" indent="0" algn="l">
                <a:lnSpc>
                  <a:spcPts val="1300"/>
                </a:lnSpc>
                <a:spcBef>
                  <a:spcPts val="0"/>
                </a:spcBef>
                <a:spcAft>
                  <a:spcPts val="0"/>
                </a:spcAft>
              </a:pPr>
              <a:r>
                <a:rPr sz="1300" b="1">
                  <a:solidFill>
                    <a:srgbClr val="4D4D4D">
                      <a:alpha val="100000"/>
                    </a:srgbClr>
                  </a:solidFill>
                  <a:latin typeface="Arial"/>
                  <a:cs typeface="Arial"/>
                </a:rPr>
                <a:t>Employment, Not seasonally adjusted</a:t>
              </a:r>
            </a:p>
          </p:txBody>
        </p:sp>
        <p:sp>
          <p:nvSpPr>
            <p:cNvPr id="59" name="tx59"/>
            <p:cNvSpPr/>
            <p:nvPr/>
          </p:nvSpPr>
          <p:spPr>
            <a:xfrm>
              <a:off x="1069326" y="5866134"/>
              <a:ext cx="2430425" cy="103410"/>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Source: U.S. Bureau of Labor Statistics</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6640-AAF9-498F-A6FD-C91E4B710D3D}"/>
              </a:ext>
            </a:extLst>
          </p:cNvPr>
          <p:cNvSpPr>
            <a:spLocks noGrp="1"/>
          </p:cNvSpPr>
          <p:nvPr>
            <p:ph type="title" hasCustomPrompt="1"/>
          </p:nvPr>
        </p:nvSpPr>
        <p:spPr/>
        <p:txBody>
          <a:bodyPr/>
          <a:lstStyle/>
          <a:p>
            <a:pPr marL="0" lvl="0" indent="0">
              <a:buNone/>
            </a:pPr>
            <a:r>
              <a:t>U.S. BLS employment data CES, CPS, LAUS</a:t>
            </a:r>
          </a:p>
        </p:txBody>
      </p:sp>
      <p:grpSp>
        <p:nvGrpSpPr>
          <p:cNvPr id="3" name="grp2"/>
          <p:cNvGrpSpPr/>
          <p:nvPr/>
        </p:nvGrpSpPr>
        <p:grpSpPr>
          <a:xfrm>
            <a:off x="384048" y="1463040"/>
            <a:ext cx="11430000" cy="4572000"/>
            <a:chOff x="384048" y="1463040"/>
            <a:chExt cx="11430000" cy="4572000"/>
          </a:xfrm>
        </p:grpSpPr>
        <p:sp>
          <p:nvSpPr>
            <p:cNvPr id="4" name="rc4"/>
            <p:cNvSpPr/>
            <p:nvPr/>
          </p:nvSpPr>
          <p:spPr>
            <a:xfrm>
              <a:off x="384048" y="1463040"/>
              <a:ext cx="11430000" cy="4572000"/>
            </a:xfrm>
            <a:prstGeom prst="rect">
              <a:avLst/>
            </a:prstGeom>
            <a:solidFill>
              <a:srgbClr val="FFFFFF">
                <a:alpha val="100000"/>
              </a:srgbClr>
            </a:solidFill>
            <a:ln w="9525" cap="rnd">
              <a:solidFill>
                <a:srgbClr val="FFFFFF">
                  <a:alpha val="100000"/>
                </a:srgbClr>
              </a:solidFill>
              <a:prstDash val="solid"/>
              <a:round/>
            </a:ln>
          </p:spPr>
          <p:txBody>
            <a:bodyPr/>
            <a:lstStyle/>
            <a:p>
              <a:endParaRPr/>
            </a:p>
          </p:txBody>
        </p:sp>
        <p:sp>
          <p:nvSpPr>
            <p:cNvPr id="5" name="pl5"/>
            <p:cNvSpPr/>
            <p:nvPr/>
          </p:nvSpPr>
          <p:spPr>
            <a:xfrm>
              <a:off x="960459" y="3624988"/>
              <a:ext cx="10758694" cy="0"/>
            </a:xfrm>
            <a:custGeom>
              <a:avLst/>
              <a:gdLst/>
              <a:ahLst/>
              <a:cxnLst/>
              <a:rect l="0" t="0" r="0" b="0"/>
              <a:pathLst>
                <a:path w="10758694">
                  <a:moveTo>
                    <a:pt x="0" y="0"/>
                  </a:moveTo>
                  <a:lnTo>
                    <a:pt x="10758694" y="0"/>
                  </a:lnTo>
                  <a:lnTo>
                    <a:pt x="10758694" y="0"/>
                  </a:lnTo>
                </a:path>
              </a:pathLst>
            </a:custGeom>
            <a:ln w="9239" cap="flat">
              <a:solidFill>
                <a:srgbClr val="F2F2F2">
                  <a:alpha val="100000"/>
                </a:srgbClr>
              </a:solidFill>
              <a:prstDash val="solid"/>
              <a:round/>
            </a:ln>
          </p:spPr>
          <p:txBody>
            <a:bodyPr/>
            <a:lstStyle/>
            <a:p>
              <a:endParaRPr/>
            </a:p>
          </p:txBody>
        </p:sp>
        <p:sp>
          <p:nvSpPr>
            <p:cNvPr id="6" name="pl6"/>
            <p:cNvSpPr/>
            <p:nvPr/>
          </p:nvSpPr>
          <p:spPr>
            <a:xfrm>
              <a:off x="960459" y="3307926"/>
              <a:ext cx="10758694" cy="0"/>
            </a:xfrm>
            <a:custGeom>
              <a:avLst/>
              <a:gdLst/>
              <a:ahLst/>
              <a:cxnLst/>
              <a:rect l="0" t="0" r="0" b="0"/>
              <a:pathLst>
                <a:path w="10758694">
                  <a:moveTo>
                    <a:pt x="0" y="0"/>
                  </a:moveTo>
                  <a:lnTo>
                    <a:pt x="10758694" y="0"/>
                  </a:lnTo>
                  <a:lnTo>
                    <a:pt x="10758694" y="0"/>
                  </a:lnTo>
                </a:path>
              </a:pathLst>
            </a:custGeom>
            <a:ln w="9239" cap="flat">
              <a:solidFill>
                <a:srgbClr val="F2F2F2">
                  <a:alpha val="100000"/>
                </a:srgbClr>
              </a:solidFill>
              <a:prstDash val="solid"/>
              <a:round/>
            </a:ln>
          </p:spPr>
          <p:txBody>
            <a:bodyPr/>
            <a:lstStyle/>
            <a:p>
              <a:endParaRPr/>
            </a:p>
          </p:txBody>
        </p:sp>
        <p:sp>
          <p:nvSpPr>
            <p:cNvPr id="7" name="pl7"/>
            <p:cNvSpPr/>
            <p:nvPr/>
          </p:nvSpPr>
          <p:spPr>
            <a:xfrm>
              <a:off x="960459" y="2990864"/>
              <a:ext cx="10758694" cy="0"/>
            </a:xfrm>
            <a:custGeom>
              <a:avLst/>
              <a:gdLst/>
              <a:ahLst/>
              <a:cxnLst/>
              <a:rect l="0" t="0" r="0" b="0"/>
              <a:pathLst>
                <a:path w="10758694">
                  <a:moveTo>
                    <a:pt x="0" y="0"/>
                  </a:moveTo>
                  <a:lnTo>
                    <a:pt x="10758694" y="0"/>
                  </a:lnTo>
                  <a:lnTo>
                    <a:pt x="10758694" y="0"/>
                  </a:lnTo>
                </a:path>
              </a:pathLst>
            </a:custGeom>
            <a:ln w="9239" cap="flat">
              <a:solidFill>
                <a:srgbClr val="F2F2F2">
                  <a:alpha val="100000"/>
                </a:srgbClr>
              </a:solidFill>
              <a:prstDash val="solid"/>
              <a:round/>
            </a:ln>
          </p:spPr>
          <p:txBody>
            <a:bodyPr/>
            <a:lstStyle/>
            <a:p>
              <a:endParaRPr/>
            </a:p>
          </p:txBody>
        </p:sp>
        <p:sp>
          <p:nvSpPr>
            <p:cNvPr id="8" name="pl8"/>
            <p:cNvSpPr/>
            <p:nvPr/>
          </p:nvSpPr>
          <p:spPr>
            <a:xfrm>
              <a:off x="960459" y="2673802"/>
              <a:ext cx="10758694" cy="0"/>
            </a:xfrm>
            <a:custGeom>
              <a:avLst/>
              <a:gdLst/>
              <a:ahLst/>
              <a:cxnLst/>
              <a:rect l="0" t="0" r="0" b="0"/>
              <a:pathLst>
                <a:path w="10758694">
                  <a:moveTo>
                    <a:pt x="0" y="0"/>
                  </a:moveTo>
                  <a:lnTo>
                    <a:pt x="10758694" y="0"/>
                  </a:lnTo>
                  <a:lnTo>
                    <a:pt x="10758694" y="0"/>
                  </a:lnTo>
                </a:path>
              </a:pathLst>
            </a:custGeom>
            <a:ln w="9239" cap="flat">
              <a:solidFill>
                <a:srgbClr val="F2F2F2">
                  <a:alpha val="100000"/>
                </a:srgbClr>
              </a:solidFill>
              <a:prstDash val="solid"/>
              <a:round/>
            </a:ln>
          </p:spPr>
          <p:txBody>
            <a:bodyPr/>
            <a:lstStyle/>
            <a:p>
              <a:endParaRPr/>
            </a:p>
          </p:txBody>
        </p:sp>
        <p:sp>
          <p:nvSpPr>
            <p:cNvPr id="9" name="pl9"/>
            <p:cNvSpPr/>
            <p:nvPr/>
          </p:nvSpPr>
          <p:spPr>
            <a:xfrm>
              <a:off x="3175484" y="2381468"/>
              <a:ext cx="0" cy="1365845"/>
            </a:xfrm>
            <a:custGeom>
              <a:avLst/>
              <a:gdLst/>
              <a:ahLst/>
              <a:cxnLst/>
              <a:rect l="0" t="0" r="0" b="0"/>
              <a:pathLst>
                <a:path h="1365845">
                  <a:moveTo>
                    <a:pt x="0" y="1365845"/>
                  </a:moveTo>
                  <a:lnTo>
                    <a:pt x="0" y="0"/>
                  </a:lnTo>
                  <a:lnTo>
                    <a:pt x="0" y="0"/>
                  </a:lnTo>
                </a:path>
              </a:pathLst>
            </a:custGeom>
            <a:ln w="9239" cap="flat">
              <a:solidFill>
                <a:srgbClr val="F2F2F2">
                  <a:alpha val="100000"/>
                </a:srgbClr>
              </a:solidFill>
              <a:prstDash val="solid"/>
              <a:round/>
            </a:ln>
          </p:spPr>
          <p:txBody>
            <a:bodyPr/>
            <a:lstStyle/>
            <a:p>
              <a:endParaRPr/>
            </a:p>
          </p:txBody>
        </p:sp>
        <p:sp>
          <p:nvSpPr>
            <p:cNvPr id="10" name="pl10"/>
            <p:cNvSpPr/>
            <p:nvPr/>
          </p:nvSpPr>
          <p:spPr>
            <a:xfrm>
              <a:off x="6627472" y="2381468"/>
              <a:ext cx="0" cy="1365845"/>
            </a:xfrm>
            <a:custGeom>
              <a:avLst/>
              <a:gdLst/>
              <a:ahLst/>
              <a:cxnLst/>
              <a:rect l="0" t="0" r="0" b="0"/>
              <a:pathLst>
                <a:path h="1365845">
                  <a:moveTo>
                    <a:pt x="0" y="1365845"/>
                  </a:moveTo>
                  <a:lnTo>
                    <a:pt x="0" y="0"/>
                  </a:lnTo>
                  <a:lnTo>
                    <a:pt x="0" y="0"/>
                  </a:lnTo>
                </a:path>
              </a:pathLst>
            </a:custGeom>
            <a:ln w="9239" cap="flat">
              <a:solidFill>
                <a:srgbClr val="F2F2F2">
                  <a:alpha val="100000"/>
                </a:srgbClr>
              </a:solidFill>
              <a:prstDash val="solid"/>
              <a:round/>
            </a:ln>
          </p:spPr>
          <p:txBody>
            <a:bodyPr/>
            <a:lstStyle/>
            <a:p>
              <a:endParaRPr/>
            </a:p>
          </p:txBody>
        </p:sp>
        <p:sp>
          <p:nvSpPr>
            <p:cNvPr id="11" name="pl11"/>
            <p:cNvSpPr/>
            <p:nvPr/>
          </p:nvSpPr>
          <p:spPr>
            <a:xfrm>
              <a:off x="10079459" y="2381468"/>
              <a:ext cx="0" cy="1365845"/>
            </a:xfrm>
            <a:custGeom>
              <a:avLst/>
              <a:gdLst/>
              <a:ahLst/>
              <a:cxnLst/>
              <a:rect l="0" t="0" r="0" b="0"/>
              <a:pathLst>
                <a:path h="1365845">
                  <a:moveTo>
                    <a:pt x="0" y="1365845"/>
                  </a:moveTo>
                  <a:lnTo>
                    <a:pt x="0" y="0"/>
                  </a:lnTo>
                  <a:lnTo>
                    <a:pt x="0" y="0"/>
                  </a:lnTo>
                </a:path>
              </a:pathLst>
            </a:custGeom>
            <a:ln w="9239" cap="flat">
              <a:solidFill>
                <a:srgbClr val="F2F2F2">
                  <a:alpha val="100000"/>
                </a:srgbClr>
              </a:solidFill>
              <a:prstDash val="solid"/>
              <a:round/>
            </a:ln>
          </p:spPr>
          <p:txBody>
            <a:bodyPr/>
            <a:lstStyle/>
            <a:p>
              <a:endParaRPr/>
            </a:p>
          </p:txBody>
        </p:sp>
        <p:sp>
          <p:nvSpPr>
            <p:cNvPr id="12" name="pl12"/>
            <p:cNvSpPr/>
            <p:nvPr/>
          </p:nvSpPr>
          <p:spPr>
            <a:xfrm>
              <a:off x="960459" y="3466457"/>
              <a:ext cx="10758694" cy="0"/>
            </a:xfrm>
            <a:custGeom>
              <a:avLst/>
              <a:gdLst/>
              <a:ahLst/>
              <a:cxnLst/>
              <a:rect l="0" t="0" r="0" b="0"/>
              <a:pathLst>
                <a:path w="10758694">
                  <a:moveTo>
                    <a:pt x="0" y="0"/>
                  </a:moveTo>
                  <a:lnTo>
                    <a:pt x="10758694" y="0"/>
                  </a:lnTo>
                  <a:lnTo>
                    <a:pt x="10758694" y="0"/>
                  </a:lnTo>
                </a:path>
              </a:pathLst>
            </a:custGeom>
            <a:ln w="18478" cap="flat">
              <a:solidFill>
                <a:srgbClr val="F2F2F2">
                  <a:alpha val="100000"/>
                </a:srgbClr>
              </a:solidFill>
              <a:prstDash val="solid"/>
              <a:round/>
            </a:ln>
          </p:spPr>
          <p:txBody>
            <a:bodyPr/>
            <a:lstStyle/>
            <a:p>
              <a:endParaRPr/>
            </a:p>
          </p:txBody>
        </p:sp>
        <p:sp>
          <p:nvSpPr>
            <p:cNvPr id="13" name="pl13"/>
            <p:cNvSpPr/>
            <p:nvPr/>
          </p:nvSpPr>
          <p:spPr>
            <a:xfrm>
              <a:off x="960459" y="3149395"/>
              <a:ext cx="10758694" cy="0"/>
            </a:xfrm>
            <a:custGeom>
              <a:avLst/>
              <a:gdLst/>
              <a:ahLst/>
              <a:cxnLst/>
              <a:rect l="0" t="0" r="0" b="0"/>
              <a:pathLst>
                <a:path w="10758694">
                  <a:moveTo>
                    <a:pt x="0" y="0"/>
                  </a:moveTo>
                  <a:lnTo>
                    <a:pt x="10758694" y="0"/>
                  </a:lnTo>
                  <a:lnTo>
                    <a:pt x="10758694" y="0"/>
                  </a:lnTo>
                </a:path>
              </a:pathLst>
            </a:custGeom>
            <a:ln w="18478" cap="flat">
              <a:solidFill>
                <a:srgbClr val="F2F2F2">
                  <a:alpha val="100000"/>
                </a:srgbClr>
              </a:solidFill>
              <a:prstDash val="solid"/>
              <a:round/>
            </a:ln>
          </p:spPr>
          <p:txBody>
            <a:bodyPr/>
            <a:lstStyle/>
            <a:p>
              <a:endParaRPr/>
            </a:p>
          </p:txBody>
        </p:sp>
        <p:sp>
          <p:nvSpPr>
            <p:cNvPr id="14" name="pl14"/>
            <p:cNvSpPr/>
            <p:nvPr/>
          </p:nvSpPr>
          <p:spPr>
            <a:xfrm>
              <a:off x="960459" y="2832333"/>
              <a:ext cx="10758694" cy="0"/>
            </a:xfrm>
            <a:custGeom>
              <a:avLst/>
              <a:gdLst/>
              <a:ahLst/>
              <a:cxnLst/>
              <a:rect l="0" t="0" r="0" b="0"/>
              <a:pathLst>
                <a:path w="10758694">
                  <a:moveTo>
                    <a:pt x="0" y="0"/>
                  </a:moveTo>
                  <a:lnTo>
                    <a:pt x="10758694" y="0"/>
                  </a:lnTo>
                  <a:lnTo>
                    <a:pt x="10758694" y="0"/>
                  </a:lnTo>
                </a:path>
              </a:pathLst>
            </a:custGeom>
            <a:ln w="18478" cap="flat">
              <a:solidFill>
                <a:srgbClr val="F2F2F2">
                  <a:alpha val="100000"/>
                </a:srgbClr>
              </a:solidFill>
              <a:prstDash val="solid"/>
              <a:round/>
            </a:ln>
          </p:spPr>
          <p:txBody>
            <a:bodyPr/>
            <a:lstStyle/>
            <a:p>
              <a:endParaRPr/>
            </a:p>
          </p:txBody>
        </p:sp>
        <p:sp>
          <p:nvSpPr>
            <p:cNvPr id="15" name="pl15"/>
            <p:cNvSpPr/>
            <p:nvPr/>
          </p:nvSpPr>
          <p:spPr>
            <a:xfrm>
              <a:off x="960459" y="2515271"/>
              <a:ext cx="10758694" cy="0"/>
            </a:xfrm>
            <a:custGeom>
              <a:avLst/>
              <a:gdLst/>
              <a:ahLst/>
              <a:cxnLst/>
              <a:rect l="0" t="0" r="0" b="0"/>
              <a:pathLst>
                <a:path w="10758694">
                  <a:moveTo>
                    <a:pt x="0" y="0"/>
                  </a:moveTo>
                  <a:lnTo>
                    <a:pt x="10758694" y="0"/>
                  </a:lnTo>
                  <a:lnTo>
                    <a:pt x="10758694" y="0"/>
                  </a:lnTo>
                </a:path>
              </a:pathLst>
            </a:custGeom>
            <a:ln w="18478" cap="flat">
              <a:solidFill>
                <a:srgbClr val="F2F2F2">
                  <a:alpha val="100000"/>
                </a:srgbClr>
              </a:solidFill>
              <a:prstDash val="solid"/>
              <a:round/>
            </a:ln>
          </p:spPr>
          <p:txBody>
            <a:bodyPr/>
            <a:lstStyle/>
            <a:p>
              <a:endParaRPr/>
            </a:p>
          </p:txBody>
        </p:sp>
        <p:sp>
          <p:nvSpPr>
            <p:cNvPr id="16" name="pl16"/>
            <p:cNvSpPr/>
            <p:nvPr/>
          </p:nvSpPr>
          <p:spPr>
            <a:xfrm>
              <a:off x="1449490" y="2381468"/>
              <a:ext cx="0" cy="1365845"/>
            </a:xfrm>
            <a:custGeom>
              <a:avLst/>
              <a:gdLst/>
              <a:ahLst/>
              <a:cxnLst/>
              <a:rect l="0" t="0" r="0" b="0"/>
              <a:pathLst>
                <a:path h="1365845">
                  <a:moveTo>
                    <a:pt x="0" y="1365845"/>
                  </a:moveTo>
                  <a:lnTo>
                    <a:pt x="0" y="0"/>
                  </a:lnTo>
                  <a:lnTo>
                    <a:pt x="0" y="0"/>
                  </a:lnTo>
                </a:path>
              </a:pathLst>
            </a:custGeom>
            <a:ln w="18478" cap="flat">
              <a:solidFill>
                <a:srgbClr val="F2F2F2">
                  <a:alpha val="100000"/>
                </a:srgbClr>
              </a:solidFill>
              <a:prstDash val="solid"/>
              <a:round/>
            </a:ln>
          </p:spPr>
          <p:txBody>
            <a:bodyPr/>
            <a:lstStyle/>
            <a:p>
              <a:endParaRPr/>
            </a:p>
          </p:txBody>
        </p:sp>
        <p:sp>
          <p:nvSpPr>
            <p:cNvPr id="17" name="pl17"/>
            <p:cNvSpPr/>
            <p:nvPr/>
          </p:nvSpPr>
          <p:spPr>
            <a:xfrm>
              <a:off x="4901478" y="2381468"/>
              <a:ext cx="0" cy="1365845"/>
            </a:xfrm>
            <a:custGeom>
              <a:avLst/>
              <a:gdLst/>
              <a:ahLst/>
              <a:cxnLst/>
              <a:rect l="0" t="0" r="0" b="0"/>
              <a:pathLst>
                <a:path h="1365845">
                  <a:moveTo>
                    <a:pt x="0" y="1365845"/>
                  </a:moveTo>
                  <a:lnTo>
                    <a:pt x="0" y="0"/>
                  </a:lnTo>
                  <a:lnTo>
                    <a:pt x="0" y="0"/>
                  </a:lnTo>
                </a:path>
              </a:pathLst>
            </a:custGeom>
            <a:ln w="18478" cap="flat">
              <a:solidFill>
                <a:srgbClr val="F2F2F2">
                  <a:alpha val="100000"/>
                </a:srgbClr>
              </a:solidFill>
              <a:prstDash val="solid"/>
              <a:round/>
            </a:ln>
          </p:spPr>
          <p:txBody>
            <a:bodyPr/>
            <a:lstStyle/>
            <a:p>
              <a:endParaRPr/>
            </a:p>
          </p:txBody>
        </p:sp>
        <p:sp>
          <p:nvSpPr>
            <p:cNvPr id="18" name="pl18"/>
            <p:cNvSpPr/>
            <p:nvPr/>
          </p:nvSpPr>
          <p:spPr>
            <a:xfrm>
              <a:off x="8353465" y="2381468"/>
              <a:ext cx="0" cy="1365845"/>
            </a:xfrm>
            <a:custGeom>
              <a:avLst/>
              <a:gdLst/>
              <a:ahLst/>
              <a:cxnLst/>
              <a:rect l="0" t="0" r="0" b="0"/>
              <a:pathLst>
                <a:path h="1365845">
                  <a:moveTo>
                    <a:pt x="0" y="1365845"/>
                  </a:moveTo>
                  <a:lnTo>
                    <a:pt x="0" y="0"/>
                  </a:lnTo>
                  <a:lnTo>
                    <a:pt x="0" y="0"/>
                  </a:lnTo>
                </a:path>
              </a:pathLst>
            </a:custGeom>
            <a:ln w="18478" cap="flat">
              <a:solidFill>
                <a:srgbClr val="F2F2F2">
                  <a:alpha val="100000"/>
                </a:srgbClr>
              </a:solidFill>
              <a:prstDash val="solid"/>
              <a:round/>
            </a:ln>
          </p:spPr>
          <p:txBody>
            <a:bodyPr/>
            <a:lstStyle/>
            <a:p>
              <a:endParaRPr/>
            </a:p>
          </p:txBody>
        </p:sp>
        <p:sp>
          <p:nvSpPr>
            <p:cNvPr id="19" name="pl19"/>
            <p:cNvSpPr/>
            <p:nvPr/>
          </p:nvSpPr>
          <p:spPr>
            <a:xfrm>
              <a:off x="1449490" y="2830748"/>
              <a:ext cx="9205300" cy="854481"/>
            </a:xfrm>
            <a:custGeom>
              <a:avLst/>
              <a:gdLst/>
              <a:ahLst/>
              <a:cxnLst/>
              <a:rect l="0" t="0" r="0" b="0"/>
              <a:pathLst>
                <a:path w="9205300" h="854481">
                  <a:moveTo>
                    <a:pt x="0" y="854481"/>
                  </a:moveTo>
                  <a:lnTo>
                    <a:pt x="575331" y="95118"/>
                  </a:lnTo>
                  <a:lnTo>
                    <a:pt x="1150662" y="55485"/>
                  </a:lnTo>
                  <a:lnTo>
                    <a:pt x="1725993" y="74509"/>
                  </a:lnTo>
                  <a:lnTo>
                    <a:pt x="2301325" y="137921"/>
                  </a:lnTo>
                  <a:lnTo>
                    <a:pt x="2876656" y="0"/>
                  </a:lnTo>
                  <a:lnTo>
                    <a:pt x="3451987" y="71338"/>
                  </a:lnTo>
                  <a:lnTo>
                    <a:pt x="4027318" y="226699"/>
                  </a:lnTo>
                  <a:lnTo>
                    <a:pt x="4602650" y="147433"/>
                  </a:lnTo>
                  <a:lnTo>
                    <a:pt x="5177981" y="234625"/>
                  </a:lnTo>
                  <a:lnTo>
                    <a:pt x="5753312" y="142677"/>
                  </a:lnTo>
                  <a:lnTo>
                    <a:pt x="6328643" y="172798"/>
                  </a:lnTo>
                  <a:lnTo>
                    <a:pt x="6903975" y="773630"/>
                  </a:lnTo>
                  <a:lnTo>
                    <a:pt x="7479306" y="50729"/>
                  </a:lnTo>
                  <a:lnTo>
                    <a:pt x="8054637" y="80850"/>
                  </a:lnTo>
                  <a:lnTo>
                    <a:pt x="8629969" y="34876"/>
                  </a:lnTo>
                  <a:lnTo>
                    <a:pt x="9205300" y="207675"/>
                  </a:lnTo>
                </a:path>
              </a:pathLst>
            </a:custGeom>
            <a:ln w="27101" cap="flat">
              <a:solidFill>
                <a:srgbClr val="F8766D">
                  <a:alpha val="100000"/>
                </a:srgbClr>
              </a:solidFill>
              <a:prstDash val="solid"/>
              <a:round/>
            </a:ln>
          </p:spPr>
          <p:txBody>
            <a:bodyPr/>
            <a:lstStyle/>
            <a:p>
              <a:endParaRPr/>
            </a:p>
          </p:txBody>
        </p:sp>
        <p:sp>
          <p:nvSpPr>
            <p:cNvPr id="20" name="pl20"/>
            <p:cNvSpPr/>
            <p:nvPr/>
          </p:nvSpPr>
          <p:spPr>
            <a:xfrm>
              <a:off x="1449490" y="2443552"/>
              <a:ext cx="9205300" cy="801706"/>
            </a:xfrm>
            <a:custGeom>
              <a:avLst/>
              <a:gdLst/>
              <a:ahLst/>
              <a:cxnLst/>
              <a:rect l="0" t="0" r="0" b="0"/>
              <a:pathLst>
                <a:path w="9205300" h="801706">
                  <a:moveTo>
                    <a:pt x="0" y="594728"/>
                  </a:moveTo>
                  <a:lnTo>
                    <a:pt x="575331" y="313621"/>
                  </a:lnTo>
                  <a:lnTo>
                    <a:pt x="1150662" y="764515"/>
                  </a:lnTo>
                  <a:lnTo>
                    <a:pt x="1725993" y="708284"/>
                  </a:lnTo>
                  <a:lnTo>
                    <a:pt x="2301325" y="735979"/>
                  </a:lnTo>
                  <a:lnTo>
                    <a:pt x="2876656" y="753481"/>
                  </a:lnTo>
                  <a:lnTo>
                    <a:pt x="3451987" y="389050"/>
                  </a:lnTo>
                  <a:lnTo>
                    <a:pt x="4027318" y="534724"/>
                  </a:lnTo>
                  <a:lnTo>
                    <a:pt x="4602650" y="459089"/>
                  </a:lnTo>
                  <a:lnTo>
                    <a:pt x="5177981" y="623644"/>
                  </a:lnTo>
                  <a:lnTo>
                    <a:pt x="5753312" y="367173"/>
                  </a:lnTo>
                  <a:lnTo>
                    <a:pt x="6328643" y="535945"/>
                  </a:lnTo>
                  <a:lnTo>
                    <a:pt x="6903975" y="587880"/>
                  </a:lnTo>
                  <a:lnTo>
                    <a:pt x="7479306" y="0"/>
                  </a:lnTo>
                  <a:lnTo>
                    <a:pt x="8054637" y="801706"/>
                  </a:lnTo>
                  <a:lnTo>
                    <a:pt x="8629969" y="469473"/>
                  </a:lnTo>
                  <a:lnTo>
                    <a:pt x="9205300" y="734838"/>
                  </a:lnTo>
                </a:path>
              </a:pathLst>
            </a:custGeom>
            <a:ln w="27101" cap="flat">
              <a:solidFill>
                <a:srgbClr val="00BFC4">
                  <a:alpha val="100000"/>
                </a:srgbClr>
              </a:solidFill>
              <a:prstDash val="solid"/>
              <a:round/>
            </a:ln>
          </p:spPr>
          <p:txBody>
            <a:bodyPr/>
            <a:lstStyle/>
            <a:p>
              <a:endParaRPr/>
            </a:p>
          </p:txBody>
        </p:sp>
        <p:sp>
          <p:nvSpPr>
            <p:cNvPr id="21" name="pl21"/>
            <p:cNvSpPr/>
            <p:nvPr/>
          </p:nvSpPr>
          <p:spPr>
            <a:xfrm>
              <a:off x="960459" y="3149395"/>
              <a:ext cx="10758694" cy="0"/>
            </a:xfrm>
            <a:custGeom>
              <a:avLst/>
              <a:gdLst/>
              <a:ahLst/>
              <a:cxnLst/>
              <a:rect l="0" t="0" r="0" b="0"/>
              <a:pathLst>
                <a:path w="10758694">
                  <a:moveTo>
                    <a:pt x="0" y="0"/>
                  </a:moveTo>
                  <a:lnTo>
                    <a:pt x="10758694" y="0"/>
                  </a:lnTo>
                  <a:lnTo>
                    <a:pt x="10758694" y="0"/>
                  </a:lnTo>
                </a:path>
              </a:pathLst>
            </a:custGeom>
            <a:ln w="13550" cap="flat">
              <a:solidFill>
                <a:srgbClr val="7F7F7F">
                  <a:alpha val="100000"/>
                </a:srgbClr>
              </a:solidFill>
              <a:prstDash val="solid"/>
              <a:round/>
            </a:ln>
          </p:spPr>
          <p:txBody>
            <a:bodyPr/>
            <a:lstStyle/>
            <a:p>
              <a:endParaRPr/>
            </a:p>
          </p:txBody>
        </p:sp>
        <p:sp>
          <p:nvSpPr>
            <p:cNvPr id="22" name="pl22"/>
            <p:cNvSpPr/>
            <p:nvPr/>
          </p:nvSpPr>
          <p:spPr>
            <a:xfrm>
              <a:off x="960459" y="5343343"/>
              <a:ext cx="10758694" cy="0"/>
            </a:xfrm>
            <a:custGeom>
              <a:avLst/>
              <a:gdLst/>
              <a:ahLst/>
              <a:cxnLst/>
              <a:rect l="0" t="0" r="0" b="0"/>
              <a:pathLst>
                <a:path w="10758694">
                  <a:moveTo>
                    <a:pt x="0" y="0"/>
                  </a:moveTo>
                  <a:lnTo>
                    <a:pt x="10758694" y="0"/>
                  </a:lnTo>
                  <a:lnTo>
                    <a:pt x="10758694" y="0"/>
                  </a:lnTo>
                </a:path>
              </a:pathLst>
            </a:custGeom>
            <a:ln w="9239" cap="flat">
              <a:solidFill>
                <a:srgbClr val="F2F2F2">
                  <a:alpha val="100000"/>
                </a:srgbClr>
              </a:solidFill>
              <a:prstDash val="solid"/>
              <a:round/>
            </a:ln>
          </p:spPr>
          <p:txBody>
            <a:bodyPr/>
            <a:lstStyle/>
            <a:p>
              <a:endParaRPr/>
            </a:p>
          </p:txBody>
        </p:sp>
        <p:sp>
          <p:nvSpPr>
            <p:cNvPr id="23" name="pl23"/>
            <p:cNvSpPr/>
            <p:nvPr/>
          </p:nvSpPr>
          <p:spPr>
            <a:xfrm>
              <a:off x="960459" y="5067782"/>
              <a:ext cx="10758694" cy="0"/>
            </a:xfrm>
            <a:custGeom>
              <a:avLst/>
              <a:gdLst/>
              <a:ahLst/>
              <a:cxnLst/>
              <a:rect l="0" t="0" r="0" b="0"/>
              <a:pathLst>
                <a:path w="10758694">
                  <a:moveTo>
                    <a:pt x="0" y="0"/>
                  </a:moveTo>
                  <a:lnTo>
                    <a:pt x="10758694" y="0"/>
                  </a:lnTo>
                  <a:lnTo>
                    <a:pt x="10758694" y="0"/>
                  </a:lnTo>
                </a:path>
              </a:pathLst>
            </a:custGeom>
            <a:ln w="9239" cap="flat">
              <a:solidFill>
                <a:srgbClr val="F2F2F2">
                  <a:alpha val="100000"/>
                </a:srgbClr>
              </a:solidFill>
              <a:prstDash val="solid"/>
              <a:round/>
            </a:ln>
          </p:spPr>
          <p:txBody>
            <a:bodyPr/>
            <a:lstStyle/>
            <a:p>
              <a:endParaRPr/>
            </a:p>
          </p:txBody>
        </p:sp>
        <p:sp>
          <p:nvSpPr>
            <p:cNvPr id="24" name="pl24"/>
            <p:cNvSpPr/>
            <p:nvPr/>
          </p:nvSpPr>
          <p:spPr>
            <a:xfrm>
              <a:off x="960459" y="4792221"/>
              <a:ext cx="10758694" cy="0"/>
            </a:xfrm>
            <a:custGeom>
              <a:avLst/>
              <a:gdLst/>
              <a:ahLst/>
              <a:cxnLst/>
              <a:rect l="0" t="0" r="0" b="0"/>
              <a:pathLst>
                <a:path w="10758694">
                  <a:moveTo>
                    <a:pt x="0" y="0"/>
                  </a:moveTo>
                  <a:lnTo>
                    <a:pt x="10758694" y="0"/>
                  </a:lnTo>
                  <a:lnTo>
                    <a:pt x="10758694" y="0"/>
                  </a:lnTo>
                </a:path>
              </a:pathLst>
            </a:custGeom>
            <a:ln w="9239" cap="flat">
              <a:solidFill>
                <a:srgbClr val="F2F2F2">
                  <a:alpha val="100000"/>
                </a:srgbClr>
              </a:solidFill>
              <a:prstDash val="solid"/>
              <a:round/>
            </a:ln>
          </p:spPr>
          <p:txBody>
            <a:bodyPr/>
            <a:lstStyle/>
            <a:p>
              <a:endParaRPr/>
            </a:p>
          </p:txBody>
        </p:sp>
        <p:sp>
          <p:nvSpPr>
            <p:cNvPr id="25" name="pl25"/>
            <p:cNvSpPr/>
            <p:nvPr/>
          </p:nvSpPr>
          <p:spPr>
            <a:xfrm>
              <a:off x="960459" y="4516660"/>
              <a:ext cx="10758694" cy="0"/>
            </a:xfrm>
            <a:custGeom>
              <a:avLst/>
              <a:gdLst/>
              <a:ahLst/>
              <a:cxnLst/>
              <a:rect l="0" t="0" r="0" b="0"/>
              <a:pathLst>
                <a:path w="10758694">
                  <a:moveTo>
                    <a:pt x="0" y="0"/>
                  </a:moveTo>
                  <a:lnTo>
                    <a:pt x="10758694" y="0"/>
                  </a:lnTo>
                  <a:lnTo>
                    <a:pt x="10758694" y="0"/>
                  </a:lnTo>
                </a:path>
              </a:pathLst>
            </a:custGeom>
            <a:ln w="9239" cap="flat">
              <a:solidFill>
                <a:srgbClr val="F2F2F2">
                  <a:alpha val="100000"/>
                </a:srgbClr>
              </a:solidFill>
              <a:prstDash val="solid"/>
              <a:round/>
            </a:ln>
          </p:spPr>
          <p:txBody>
            <a:bodyPr/>
            <a:lstStyle/>
            <a:p>
              <a:endParaRPr/>
            </a:p>
          </p:txBody>
        </p:sp>
        <p:sp>
          <p:nvSpPr>
            <p:cNvPr id="26" name="pl26"/>
            <p:cNvSpPr/>
            <p:nvPr/>
          </p:nvSpPr>
          <p:spPr>
            <a:xfrm>
              <a:off x="960459" y="4241099"/>
              <a:ext cx="10758694" cy="0"/>
            </a:xfrm>
            <a:custGeom>
              <a:avLst/>
              <a:gdLst/>
              <a:ahLst/>
              <a:cxnLst/>
              <a:rect l="0" t="0" r="0" b="0"/>
              <a:pathLst>
                <a:path w="10758694">
                  <a:moveTo>
                    <a:pt x="0" y="0"/>
                  </a:moveTo>
                  <a:lnTo>
                    <a:pt x="10758694" y="0"/>
                  </a:lnTo>
                  <a:lnTo>
                    <a:pt x="10758694" y="0"/>
                  </a:lnTo>
                </a:path>
              </a:pathLst>
            </a:custGeom>
            <a:ln w="9239" cap="flat">
              <a:solidFill>
                <a:srgbClr val="F2F2F2">
                  <a:alpha val="100000"/>
                </a:srgbClr>
              </a:solidFill>
              <a:prstDash val="solid"/>
              <a:round/>
            </a:ln>
          </p:spPr>
          <p:txBody>
            <a:bodyPr/>
            <a:lstStyle/>
            <a:p>
              <a:endParaRPr/>
            </a:p>
          </p:txBody>
        </p:sp>
        <p:sp>
          <p:nvSpPr>
            <p:cNvPr id="27" name="pl27"/>
            <p:cNvSpPr/>
            <p:nvPr/>
          </p:nvSpPr>
          <p:spPr>
            <a:xfrm>
              <a:off x="3175484" y="4135201"/>
              <a:ext cx="0" cy="1365845"/>
            </a:xfrm>
            <a:custGeom>
              <a:avLst/>
              <a:gdLst/>
              <a:ahLst/>
              <a:cxnLst/>
              <a:rect l="0" t="0" r="0" b="0"/>
              <a:pathLst>
                <a:path h="1365845">
                  <a:moveTo>
                    <a:pt x="0" y="1365845"/>
                  </a:moveTo>
                  <a:lnTo>
                    <a:pt x="0" y="0"/>
                  </a:lnTo>
                  <a:lnTo>
                    <a:pt x="0" y="0"/>
                  </a:lnTo>
                </a:path>
              </a:pathLst>
            </a:custGeom>
            <a:ln w="9239" cap="flat">
              <a:solidFill>
                <a:srgbClr val="F2F2F2">
                  <a:alpha val="100000"/>
                </a:srgbClr>
              </a:solidFill>
              <a:prstDash val="solid"/>
              <a:round/>
            </a:ln>
          </p:spPr>
          <p:txBody>
            <a:bodyPr/>
            <a:lstStyle/>
            <a:p>
              <a:endParaRPr/>
            </a:p>
          </p:txBody>
        </p:sp>
        <p:sp>
          <p:nvSpPr>
            <p:cNvPr id="28" name="pl28"/>
            <p:cNvSpPr/>
            <p:nvPr/>
          </p:nvSpPr>
          <p:spPr>
            <a:xfrm>
              <a:off x="6627472" y="4135201"/>
              <a:ext cx="0" cy="1365845"/>
            </a:xfrm>
            <a:custGeom>
              <a:avLst/>
              <a:gdLst/>
              <a:ahLst/>
              <a:cxnLst/>
              <a:rect l="0" t="0" r="0" b="0"/>
              <a:pathLst>
                <a:path h="1365845">
                  <a:moveTo>
                    <a:pt x="0" y="1365845"/>
                  </a:moveTo>
                  <a:lnTo>
                    <a:pt x="0" y="0"/>
                  </a:lnTo>
                  <a:lnTo>
                    <a:pt x="0" y="0"/>
                  </a:lnTo>
                </a:path>
              </a:pathLst>
            </a:custGeom>
            <a:ln w="9239" cap="flat">
              <a:solidFill>
                <a:srgbClr val="F2F2F2">
                  <a:alpha val="100000"/>
                </a:srgbClr>
              </a:solidFill>
              <a:prstDash val="solid"/>
              <a:round/>
            </a:ln>
          </p:spPr>
          <p:txBody>
            <a:bodyPr/>
            <a:lstStyle/>
            <a:p>
              <a:endParaRPr/>
            </a:p>
          </p:txBody>
        </p:sp>
        <p:sp>
          <p:nvSpPr>
            <p:cNvPr id="29" name="pl29"/>
            <p:cNvSpPr/>
            <p:nvPr/>
          </p:nvSpPr>
          <p:spPr>
            <a:xfrm>
              <a:off x="10079459" y="4135201"/>
              <a:ext cx="0" cy="1365845"/>
            </a:xfrm>
            <a:custGeom>
              <a:avLst/>
              <a:gdLst/>
              <a:ahLst/>
              <a:cxnLst/>
              <a:rect l="0" t="0" r="0" b="0"/>
              <a:pathLst>
                <a:path h="1365845">
                  <a:moveTo>
                    <a:pt x="0" y="1365845"/>
                  </a:moveTo>
                  <a:lnTo>
                    <a:pt x="0" y="0"/>
                  </a:lnTo>
                  <a:lnTo>
                    <a:pt x="0" y="0"/>
                  </a:lnTo>
                </a:path>
              </a:pathLst>
            </a:custGeom>
            <a:ln w="9239" cap="flat">
              <a:solidFill>
                <a:srgbClr val="F2F2F2">
                  <a:alpha val="100000"/>
                </a:srgbClr>
              </a:solidFill>
              <a:prstDash val="solid"/>
              <a:round/>
            </a:ln>
          </p:spPr>
          <p:txBody>
            <a:bodyPr/>
            <a:lstStyle/>
            <a:p>
              <a:endParaRPr/>
            </a:p>
          </p:txBody>
        </p:sp>
        <p:sp>
          <p:nvSpPr>
            <p:cNvPr id="30" name="pl30"/>
            <p:cNvSpPr/>
            <p:nvPr/>
          </p:nvSpPr>
          <p:spPr>
            <a:xfrm>
              <a:off x="960459" y="5481124"/>
              <a:ext cx="10758694" cy="0"/>
            </a:xfrm>
            <a:custGeom>
              <a:avLst/>
              <a:gdLst/>
              <a:ahLst/>
              <a:cxnLst/>
              <a:rect l="0" t="0" r="0" b="0"/>
              <a:pathLst>
                <a:path w="10758694">
                  <a:moveTo>
                    <a:pt x="0" y="0"/>
                  </a:moveTo>
                  <a:lnTo>
                    <a:pt x="10758694" y="0"/>
                  </a:lnTo>
                  <a:lnTo>
                    <a:pt x="10758694" y="0"/>
                  </a:lnTo>
                </a:path>
              </a:pathLst>
            </a:custGeom>
            <a:ln w="18478" cap="flat">
              <a:solidFill>
                <a:srgbClr val="F2F2F2">
                  <a:alpha val="100000"/>
                </a:srgbClr>
              </a:solidFill>
              <a:prstDash val="solid"/>
              <a:round/>
            </a:ln>
          </p:spPr>
          <p:txBody>
            <a:bodyPr/>
            <a:lstStyle/>
            <a:p>
              <a:endParaRPr/>
            </a:p>
          </p:txBody>
        </p:sp>
        <p:sp>
          <p:nvSpPr>
            <p:cNvPr id="31" name="pl31"/>
            <p:cNvSpPr/>
            <p:nvPr/>
          </p:nvSpPr>
          <p:spPr>
            <a:xfrm>
              <a:off x="960459" y="5205563"/>
              <a:ext cx="10758694" cy="0"/>
            </a:xfrm>
            <a:custGeom>
              <a:avLst/>
              <a:gdLst/>
              <a:ahLst/>
              <a:cxnLst/>
              <a:rect l="0" t="0" r="0" b="0"/>
              <a:pathLst>
                <a:path w="10758694">
                  <a:moveTo>
                    <a:pt x="0" y="0"/>
                  </a:moveTo>
                  <a:lnTo>
                    <a:pt x="10758694" y="0"/>
                  </a:lnTo>
                  <a:lnTo>
                    <a:pt x="10758694" y="0"/>
                  </a:lnTo>
                </a:path>
              </a:pathLst>
            </a:custGeom>
            <a:ln w="18478" cap="flat">
              <a:solidFill>
                <a:srgbClr val="F2F2F2">
                  <a:alpha val="100000"/>
                </a:srgbClr>
              </a:solidFill>
              <a:prstDash val="solid"/>
              <a:round/>
            </a:ln>
          </p:spPr>
          <p:txBody>
            <a:bodyPr/>
            <a:lstStyle/>
            <a:p>
              <a:endParaRPr/>
            </a:p>
          </p:txBody>
        </p:sp>
        <p:sp>
          <p:nvSpPr>
            <p:cNvPr id="32" name="pl32"/>
            <p:cNvSpPr/>
            <p:nvPr/>
          </p:nvSpPr>
          <p:spPr>
            <a:xfrm>
              <a:off x="960459" y="4930002"/>
              <a:ext cx="10758694" cy="0"/>
            </a:xfrm>
            <a:custGeom>
              <a:avLst/>
              <a:gdLst/>
              <a:ahLst/>
              <a:cxnLst/>
              <a:rect l="0" t="0" r="0" b="0"/>
              <a:pathLst>
                <a:path w="10758694">
                  <a:moveTo>
                    <a:pt x="0" y="0"/>
                  </a:moveTo>
                  <a:lnTo>
                    <a:pt x="10758694" y="0"/>
                  </a:lnTo>
                  <a:lnTo>
                    <a:pt x="10758694" y="0"/>
                  </a:lnTo>
                </a:path>
              </a:pathLst>
            </a:custGeom>
            <a:ln w="18478" cap="flat">
              <a:solidFill>
                <a:srgbClr val="F2F2F2">
                  <a:alpha val="100000"/>
                </a:srgbClr>
              </a:solidFill>
              <a:prstDash val="solid"/>
              <a:round/>
            </a:ln>
          </p:spPr>
          <p:txBody>
            <a:bodyPr/>
            <a:lstStyle/>
            <a:p>
              <a:endParaRPr/>
            </a:p>
          </p:txBody>
        </p:sp>
        <p:sp>
          <p:nvSpPr>
            <p:cNvPr id="33" name="pl33"/>
            <p:cNvSpPr/>
            <p:nvPr/>
          </p:nvSpPr>
          <p:spPr>
            <a:xfrm>
              <a:off x="960459" y="4654441"/>
              <a:ext cx="10758694" cy="0"/>
            </a:xfrm>
            <a:custGeom>
              <a:avLst/>
              <a:gdLst/>
              <a:ahLst/>
              <a:cxnLst/>
              <a:rect l="0" t="0" r="0" b="0"/>
              <a:pathLst>
                <a:path w="10758694">
                  <a:moveTo>
                    <a:pt x="0" y="0"/>
                  </a:moveTo>
                  <a:lnTo>
                    <a:pt x="10758694" y="0"/>
                  </a:lnTo>
                  <a:lnTo>
                    <a:pt x="10758694" y="0"/>
                  </a:lnTo>
                </a:path>
              </a:pathLst>
            </a:custGeom>
            <a:ln w="18478" cap="flat">
              <a:solidFill>
                <a:srgbClr val="F2F2F2">
                  <a:alpha val="100000"/>
                </a:srgbClr>
              </a:solidFill>
              <a:prstDash val="solid"/>
              <a:round/>
            </a:ln>
          </p:spPr>
          <p:txBody>
            <a:bodyPr/>
            <a:lstStyle/>
            <a:p>
              <a:endParaRPr/>
            </a:p>
          </p:txBody>
        </p:sp>
        <p:sp>
          <p:nvSpPr>
            <p:cNvPr id="34" name="pl34"/>
            <p:cNvSpPr/>
            <p:nvPr/>
          </p:nvSpPr>
          <p:spPr>
            <a:xfrm>
              <a:off x="960459" y="4378880"/>
              <a:ext cx="10758694" cy="0"/>
            </a:xfrm>
            <a:custGeom>
              <a:avLst/>
              <a:gdLst/>
              <a:ahLst/>
              <a:cxnLst/>
              <a:rect l="0" t="0" r="0" b="0"/>
              <a:pathLst>
                <a:path w="10758694">
                  <a:moveTo>
                    <a:pt x="0" y="0"/>
                  </a:moveTo>
                  <a:lnTo>
                    <a:pt x="10758694" y="0"/>
                  </a:lnTo>
                  <a:lnTo>
                    <a:pt x="10758694" y="0"/>
                  </a:lnTo>
                </a:path>
              </a:pathLst>
            </a:custGeom>
            <a:ln w="18478" cap="flat">
              <a:solidFill>
                <a:srgbClr val="F2F2F2">
                  <a:alpha val="100000"/>
                </a:srgbClr>
              </a:solidFill>
              <a:prstDash val="solid"/>
              <a:round/>
            </a:ln>
          </p:spPr>
          <p:txBody>
            <a:bodyPr/>
            <a:lstStyle/>
            <a:p>
              <a:endParaRPr/>
            </a:p>
          </p:txBody>
        </p:sp>
        <p:sp>
          <p:nvSpPr>
            <p:cNvPr id="35" name="pl35"/>
            <p:cNvSpPr/>
            <p:nvPr/>
          </p:nvSpPr>
          <p:spPr>
            <a:xfrm>
              <a:off x="1449490" y="4135201"/>
              <a:ext cx="0" cy="1365845"/>
            </a:xfrm>
            <a:custGeom>
              <a:avLst/>
              <a:gdLst/>
              <a:ahLst/>
              <a:cxnLst/>
              <a:rect l="0" t="0" r="0" b="0"/>
              <a:pathLst>
                <a:path h="1365845">
                  <a:moveTo>
                    <a:pt x="0" y="1365845"/>
                  </a:moveTo>
                  <a:lnTo>
                    <a:pt x="0" y="0"/>
                  </a:lnTo>
                  <a:lnTo>
                    <a:pt x="0" y="0"/>
                  </a:lnTo>
                </a:path>
              </a:pathLst>
            </a:custGeom>
            <a:ln w="18478" cap="flat">
              <a:solidFill>
                <a:srgbClr val="F2F2F2">
                  <a:alpha val="100000"/>
                </a:srgbClr>
              </a:solidFill>
              <a:prstDash val="solid"/>
              <a:round/>
            </a:ln>
          </p:spPr>
          <p:txBody>
            <a:bodyPr/>
            <a:lstStyle/>
            <a:p>
              <a:endParaRPr/>
            </a:p>
          </p:txBody>
        </p:sp>
        <p:sp>
          <p:nvSpPr>
            <p:cNvPr id="36" name="pl36"/>
            <p:cNvSpPr/>
            <p:nvPr/>
          </p:nvSpPr>
          <p:spPr>
            <a:xfrm>
              <a:off x="4901478" y="4135201"/>
              <a:ext cx="0" cy="1365845"/>
            </a:xfrm>
            <a:custGeom>
              <a:avLst/>
              <a:gdLst/>
              <a:ahLst/>
              <a:cxnLst/>
              <a:rect l="0" t="0" r="0" b="0"/>
              <a:pathLst>
                <a:path h="1365845">
                  <a:moveTo>
                    <a:pt x="0" y="1365845"/>
                  </a:moveTo>
                  <a:lnTo>
                    <a:pt x="0" y="0"/>
                  </a:lnTo>
                  <a:lnTo>
                    <a:pt x="0" y="0"/>
                  </a:lnTo>
                </a:path>
              </a:pathLst>
            </a:custGeom>
            <a:ln w="18478" cap="flat">
              <a:solidFill>
                <a:srgbClr val="F2F2F2">
                  <a:alpha val="100000"/>
                </a:srgbClr>
              </a:solidFill>
              <a:prstDash val="solid"/>
              <a:round/>
            </a:ln>
          </p:spPr>
          <p:txBody>
            <a:bodyPr/>
            <a:lstStyle/>
            <a:p>
              <a:endParaRPr/>
            </a:p>
          </p:txBody>
        </p:sp>
        <p:sp>
          <p:nvSpPr>
            <p:cNvPr id="37" name="pl37"/>
            <p:cNvSpPr/>
            <p:nvPr/>
          </p:nvSpPr>
          <p:spPr>
            <a:xfrm>
              <a:off x="8353465" y="4135201"/>
              <a:ext cx="0" cy="1365845"/>
            </a:xfrm>
            <a:custGeom>
              <a:avLst/>
              <a:gdLst/>
              <a:ahLst/>
              <a:cxnLst/>
              <a:rect l="0" t="0" r="0" b="0"/>
              <a:pathLst>
                <a:path h="1365845">
                  <a:moveTo>
                    <a:pt x="0" y="1365845"/>
                  </a:moveTo>
                  <a:lnTo>
                    <a:pt x="0" y="0"/>
                  </a:lnTo>
                  <a:lnTo>
                    <a:pt x="0" y="0"/>
                  </a:lnTo>
                </a:path>
              </a:pathLst>
            </a:custGeom>
            <a:ln w="18478" cap="flat">
              <a:solidFill>
                <a:srgbClr val="F2F2F2">
                  <a:alpha val="100000"/>
                </a:srgbClr>
              </a:solidFill>
              <a:prstDash val="solid"/>
              <a:round/>
            </a:ln>
          </p:spPr>
          <p:txBody>
            <a:bodyPr/>
            <a:lstStyle/>
            <a:p>
              <a:endParaRPr/>
            </a:p>
          </p:txBody>
        </p:sp>
        <p:sp>
          <p:nvSpPr>
            <p:cNvPr id="38" name="pl38"/>
            <p:cNvSpPr/>
            <p:nvPr/>
          </p:nvSpPr>
          <p:spPr>
            <a:xfrm>
              <a:off x="1449490" y="4197285"/>
              <a:ext cx="9780631" cy="1241677"/>
            </a:xfrm>
            <a:custGeom>
              <a:avLst/>
              <a:gdLst/>
              <a:ahLst/>
              <a:cxnLst/>
              <a:rect l="0" t="0" r="0" b="0"/>
              <a:pathLst>
                <a:path w="9780631" h="1241677">
                  <a:moveTo>
                    <a:pt x="0" y="1182156"/>
                  </a:moveTo>
                  <a:lnTo>
                    <a:pt x="575331" y="138882"/>
                  </a:lnTo>
                  <a:lnTo>
                    <a:pt x="1150662" y="132269"/>
                  </a:lnTo>
                  <a:lnTo>
                    <a:pt x="1725993" y="167816"/>
                  </a:lnTo>
                  <a:lnTo>
                    <a:pt x="2301325" y="196474"/>
                  </a:lnTo>
                  <a:lnTo>
                    <a:pt x="2876656" y="129513"/>
                  </a:lnTo>
                  <a:lnTo>
                    <a:pt x="3451987" y="468453"/>
                  </a:lnTo>
                  <a:lnTo>
                    <a:pt x="4027318" y="320752"/>
                  </a:lnTo>
                  <a:lnTo>
                    <a:pt x="4602650" y="263160"/>
                  </a:lnTo>
                  <a:lnTo>
                    <a:pt x="5177981" y="0"/>
                  </a:lnTo>
                  <a:lnTo>
                    <a:pt x="5753312" y="209150"/>
                  </a:lnTo>
                  <a:lnTo>
                    <a:pt x="6328643" y="418025"/>
                  </a:lnTo>
                  <a:lnTo>
                    <a:pt x="6903975" y="1241677"/>
                  </a:lnTo>
                  <a:lnTo>
                    <a:pt x="7479306" y="5786"/>
                  </a:lnTo>
                  <a:lnTo>
                    <a:pt x="8054637" y="247178"/>
                  </a:lnTo>
                  <a:lnTo>
                    <a:pt x="8629969" y="167265"/>
                  </a:lnTo>
                  <a:lnTo>
                    <a:pt x="9205300" y="239186"/>
                  </a:lnTo>
                  <a:lnTo>
                    <a:pt x="9780631" y="197026"/>
                  </a:lnTo>
                </a:path>
              </a:pathLst>
            </a:custGeom>
            <a:ln w="27101" cap="flat">
              <a:solidFill>
                <a:srgbClr val="F8766D">
                  <a:alpha val="100000"/>
                </a:srgbClr>
              </a:solidFill>
              <a:prstDash val="solid"/>
              <a:round/>
            </a:ln>
          </p:spPr>
          <p:txBody>
            <a:bodyPr/>
            <a:lstStyle/>
            <a:p>
              <a:endParaRPr/>
            </a:p>
          </p:txBody>
        </p:sp>
        <p:sp>
          <p:nvSpPr>
            <p:cNvPr id="39" name="pl39"/>
            <p:cNvSpPr/>
            <p:nvPr/>
          </p:nvSpPr>
          <p:spPr>
            <a:xfrm>
              <a:off x="1449490" y="4289598"/>
              <a:ext cx="9780631" cy="703782"/>
            </a:xfrm>
            <a:custGeom>
              <a:avLst/>
              <a:gdLst/>
              <a:ahLst/>
              <a:cxnLst/>
              <a:rect l="0" t="0" r="0" b="0"/>
              <a:pathLst>
                <a:path w="9780631" h="703782">
                  <a:moveTo>
                    <a:pt x="0" y="703782"/>
                  </a:moveTo>
                  <a:lnTo>
                    <a:pt x="575331" y="50978"/>
                  </a:lnTo>
                  <a:lnTo>
                    <a:pt x="1150662" y="97273"/>
                  </a:lnTo>
                  <a:lnTo>
                    <a:pt x="1725993" y="181043"/>
                  </a:lnTo>
                  <a:lnTo>
                    <a:pt x="2301325" y="194546"/>
                  </a:lnTo>
                  <a:lnTo>
                    <a:pt x="2876656" y="225684"/>
                  </a:lnTo>
                  <a:lnTo>
                    <a:pt x="3451987" y="3031"/>
                  </a:lnTo>
                  <a:lnTo>
                    <a:pt x="4027318" y="465146"/>
                  </a:lnTo>
                  <a:lnTo>
                    <a:pt x="4602650" y="146047"/>
                  </a:lnTo>
                  <a:lnTo>
                    <a:pt x="5177981" y="105815"/>
                  </a:lnTo>
                  <a:lnTo>
                    <a:pt x="5753312" y="135851"/>
                  </a:lnTo>
                  <a:lnTo>
                    <a:pt x="6328643" y="382754"/>
                  </a:lnTo>
                  <a:lnTo>
                    <a:pt x="6903975" y="396256"/>
                  </a:lnTo>
                  <a:lnTo>
                    <a:pt x="7479306" y="0"/>
                  </a:lnTo>
                  <a:lnTo>
                    <a:pt x="8054637" y="44089"/>
                  </a:lnTo>
                  <a:lnTo>
                    <a:pt x="8629969" y="396532"/>
                  </a:lnTo>
                  <a:lnTo>
                    <a:pt x="9205300" y="194546"/>
                  </a:lnTo>
                  <a:lnTo>
                    <a:pt x="9780631" y="345828"/>
                  </a:lnTo>
                </a:path>
              </a:pathLst>
            </a:custGeom>
            <a:ln w="27101" cap="flat">
              <a:solidFill>
                <a:srgbClr val="00BFC4">
                  <a:alpha val="100000"/>
                </a:srgbClr>
              </a:solidFill>
              <a:prstDash val="solid"/>
              <a:round/>
            </a:ln>
          </p:spPr>
          <p:txBody>
            <a:bodyPr/>
            <a:lstStyle/>
            <a:p>
              <a:endParaRPr/>
            </a:p>
          </p:txBody>
        </p:sp>
        <p:sp>
          <p:nvSpPr>
            <p:cNvPr id="40" name="pl40"/>
            <p:cNvSpPr/>
            <p:nvPr/>
          </p:nvSpPr>
          <p:spPr>
            <a:xfrm>
              <a:off x="960459" y="4654441"/>
              <a:ext cx="10758694" cy="0"/>
            </a:xfrm>
            <a:custGeom>
              <a:avLst/>
              <a:gdLst/>
              <a:ahLst/>
              <a:cxnLst/>
              <a:rect l="0" t="0" r="0" b="0"/>
              <a:pathLst>
                <a:path w="10758694">
                  <a:moveTo>
                    <a:pt x="0" y="0"/>
                  </a:moveTo>
                  <a:lnTo>
                    <a:pt x="10758694" y="0"/>
                  </a:lnTo>
                  <a:lnTo>
                    <a:pt x="10758694" y="0"/>
                  </a:lnTo>
                </a:path>
              </a:pathLst>
            </a:custGeom>
            <a:ln w="13550" cap="flat">
              <a:solidFill>
                <a:srgbClr val="7F7F7F">
                  <a:alpha val="100000"/>
                </a:srgbClr>
              </a:solidFill>
              <a:prstDash val="solid"/>
              <a:round/>
            </a:ln>
          </p:spPr>
          <p:txBody>
            <a:bodyPr/>
            <a:lstStyle/>
            <a:p>
              <a:endParaRPr/>
            </a:p>
          </p:txBody>
        </p:sp>
        <p:sp>
          <p:nvSpPr>
            <p:cNvPr id="41" name="tx41"/>
            <p:cNvSpPr/>
            <p:nvPr/>
          </p:nvSpPr>
          <p:spPr>
            <a:xfrm>
              <a:off x="1036374" y="3930364"/>
              <a:ext cx="973856" cy="112886"/>
            </a:xfrm>
            <a:prstGeom prst="rect">
              <a:avLst/>
            </a:prstGeom>
            <a:noFill/>
          </p:spPr>
          <p:txBody>
            <a:bodyPr wrap="none" lIns="0" tIns="0" rIns="0" bIns="0" anchor="ctr" anchorCtr="1"/>
            <a:lstStyle/>
            <a:p>
              <a:pPr marL="0" marR="0" indent="0" algn="l">
                <a:lnSpc>
                  <a:spcPts val="1200"/>
                </a:lnSpc>
                <a:spcBef>
                  <a:spcPts val="0"/>
                </a:spcBef>
                <a:spcAft>
                  <a:spcPts val="0"/>
                </a:spcAft>
              </a:pPr>
              <a:r>
                <a:rPr sz="1200" b="1">
                  <a:solidFill>
                    <a:srgbClr val="4D4D4D">
                      <a:alpha val="100000"/>
                    </a:srgbClr>
                  </a:solidFill>
                  <a:latin typeface="Arial"/>
                  <a:cs typeface="Arial"/>
                </a:rPr>
                <a:t>United States</a:t>
              </a:r>
            </a:p>
          </p:txBody>
        </p:sp>
        <p:sp>
          <p:nvSpPr>
            <p:cNvPr id="42" name="tx42"/>
            <p:cNvSpPr/>
            <p:nvPr/>
          </p:nvSpPr>
          <p:spPr>
            <a:xfrm>
              <a:off x="1036374" y="2176630"/>
              <a:ext cx="880764" cy="112886"/>
            </a:xfrm>
            <a:prstGeom prst="rect">
              <a:avLst/>
            </a:prstGeom>
            <a:noFill/>
          </p:spPr>
          <p:txBody>
            <a:bodyPr wrap="none" lIns="0" tIns="0" rIns="0" bIns="0" anchor="ctr" anchorCtr="1"/>
            <a:lstStyle/>
            <a:p>
              <a:pPr marL="0" marR="0" indent="0" algn="l">
                <a:lnSpc>
                  <a:spcPts val="1200"/>
                </a:lnSpc>
                <a:spcBef>
                  <a:spcPts val="0"/>
                </a:spcBef>
                <a:spcAft>
                  <a:spcPts val="0"/>
                </a:spcAft>
              </a:pPr>
              <a:r>
                <a:rPr sz="1200" b="1">
                  <a:solidFill>
                    <a:srgbClr val="4D4D4D">
                      <a:alpha val="100000"/>
                    </a:srgbClr>
                  </a:solidFill>
                  <a:latin typeface="Arial"/>
                  <a:cs typeface="Arial"/>
                </a:rPr>
                <a:t>Seattle MSA</a:t>
              </a:r>
            </a:p>
          </p:txBody>
        </p:sp>
        <p:sp>
          <p:nvSpPr>
            <p:cNvPr id="43" name="pl43"/>
            <p:cNvSpPr/>
            <p:nvPr/>
          </p:nvSpPr>
          <p:spPr>
            <a:xfrm>
              <a:off x="1449490" y="5501047"/>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44" name="pl44"/>
            <p:cNvSpPr/>
            <p:nvPr/>
          </p:nvSpPr>
          <p:spPr>
            <a:xfrm>
              <a:off x="4901478" y="5501047"/>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45" name="pl45"/>
            <p:cNvSpPr/>
            <p:nvPr/>
          </p:nvSpPr>
          <p:spPr>
            <a:xfrm>
              <a:off x="8353465" y="5501047"/>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46" name="tx46"/>
            <p:cNvSpPr/>
            <p:nvPr/>
          </p:nvSpPr>
          <p:spPr>
            <a:xfrm>
              <a:off x="1162075" y="5643136"/>
              <a:ext cx="574830"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Jan 2021</a:t>
              </a:r>
            </a:p>
          </p:txBody>
        </p:sp>
        <p:sp>
          <p:nvSpPr>
            <p:cNvPr id="47" name="tx47"/>
            <p:cNvSpPr/>
            <p:nvPr/>
          </p:nvSpPr>
          <p:spPr>
            <a:xfrm>
              <a:off x="4637392" y="5643136"/>
              <a:ext cx="528172"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Jul 2021</a:t>
              </a:r>
            </a:p>
          </p:txBody>
        </p:sp>
        <p:sp>
          <p:nvSpPr>
            <p:cNvPr id="48" name="tx48"/>
            <p:cNvSpPr/>
            <p:nvPr/>
          </p:nvSpPr>
          <p:spPr>
            <a:xfrm>
              <a:off x="8066050" y="5643136"/>
              <a:ext cx="574830"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Jan 2022</a:t>
              </a:r>
            </a:p>
          </p:txBody>
        </p:sp>
        <p:sp>
          <p:nvSpPr>
            <p:cNvPr id="49" name="tx49"/>
            <p:cNvSpPr/>
            <p:nvPr/>
          </p:nvSpPr>
          <p:spPr>
            <a:xfrm>
              <a:off x="673144" y="3414342"/>
              <a:ext cx="201910"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a:t>
              </a:r>
            </a:p>
          </p:txBody>
        </p:sp>
        <p:sp>
          <p:nvSpPr>
            <p:cNvPr id="50" name="tx50"/>
            <p:cNvSpPr/>
            <p:nvPr/>
          </p:nvSpPr>
          <p:spPr>
            <a:xfrm>
              <a:off x="797359" y="3097280"/>
              <a:ext cx="77694"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0</a:t>
              </a:r>
            </a:p>
          </p:txBody>
        </p:sp>
        <p:sp>
          <p:nvSpPr>
            <p:cNvPr id="51" name="tx51"/>
            <p:cNvSpPr/>
            <p:nvPr/>
          </p:nvSpPr>
          <p:spPr>
            <a:xfrm>
              <a:off x="719665" y="2780218"/>
              <a:ext cx="155388"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a:t>
              </a:r>
            </a:p>
          </p:txBody>
        </p:sp>
        <p:sp>
          <p:nvSpPr>
            <p:cNvPr id="52" name="tx52"/>
            <p:cNvSpPr/>
            <p:nvPr/>
          </p:nvSpPr>
          <p:spPr>
            <a:xfrm>
              <a:off x="719665" y="2463156"/>
              <a:ext cx="155388"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40</a:t>
              </a:r>
            </a:p>
          </p:txBody>
        </p:sp>
        <p:sp>
          <p:nvSpPr>
            <p:cNvPr id="53" name="tx53"/>
            <p:cNvSpPr/>
            <p:nvPr/>
          </p:nvSpPr>
          <p:spPr>
            <a:xfrm>
              <a:off x="478942" y="5410933"/>
              <a:ext cx="396112" cy="120191"/>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-3,000</a:t>
              </a:r>
            </a:p>
          </p:txBody>
        </p:sp>
        <p:sp>
          <p:nvSpPr>
            <p:cNvPr id="54" name="tx54"/>
            <p:cNvSpPr/>
            <p:nvPr/>
          </p:nvSpPr>
          <p:spPr>
            <a:xfrm>
              <a:off x="478942" y="5135372"/>
              <a:ext cx="396112" cy="120191"/>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-2,000</a:t>
              </a:r>
            </a:p>
          </p:txBody>
        </p:sp>
        <p:sp>
          <p:nvSpPr>
            <p:cNvPr id="55" name="tx55"/>
            <p:cNvSpPr/>
            <p:nvPr/>
          </p:nvSpPr>
          <p:spPr>
            <a:xfrm>
              <a:off x="478942" y="4859811"/>
              <a:ext cx="396112" cy="120191"/>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-1,000</a:t>
              </a:r>
            </a:p>
          </p:txBody>
        </p:sp>
        <p:sp>
          <p:nvSpPr>
            <p:cNvPr id="56" name="tx56"/>
            <p:cNvSpPr/>
            <p:nvPr/>
          </p:nvSpPr>
          <p:spPr>
            <a:xfrm>
              <a:off x="797359" y="4602326"/>
              <a:ext cx="77694"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0</a:t>
              </a:r>
            </a:p>
          </p:txBody>
        </p:sp>
        <p:sp>
          <p:nvSpPr>
            <p:cNvPr id="57" name="tx57"/>
            <p:cNvSpPr/>
            <p:nvPr/>
          </p:nvSpPr>
          <p:spPr>
            <a:xfrm>
              <a:off x="525463" y="4308689"/>
              <a:ext cx="349591" cy="120191"/>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1,000</a:t>
              </a:r>
            </a:p>
          </p:txBody>
        </p:sp>
        <p:sp>
          <p:nvSpPr>
            <p:cNvPr id="58" name="pl58"/>
            <p:cNvSpPr/>
            <p:nvPr/>
          </p:nvSpPr>
          <p:spPr>
            <a:xfrm>
              <a:off x="1058320" y="1915483"/>
              <a:ext cx="175564" cy="0"/>
            </a:xfrm>
            <a:custGeom>
              <a:avLst/>
              <a:gdLst/>
              <a:ahLst/>
              <a:cxnLst/>
              <a:rect l="0" t="0" r="0" b="0"/>
              <a:pathLst>
                <a:path w="175564">
                  <a:moveTo>
                    <a:pt x="0" y="0"/>
                  </a:moveTo>
                  <a:lnTo>
                    <a:pt x="175564" y="0"/>
                  </a:lnTo>
                </a:path>
              </a:pathLst>
            </a:custGeom>
            <a:ln w="27101" cap="flat">
              <a:solidFill>
                <a:srgbClr val="F8766D">
                  <a:alpha val="100000"/>
                </a:srgbClr>
              </a:solidFill>
              <a:prstDash val="solid"/>
              <a:round/>
            </a:ln>
          </p:spPr>
          <p:txBody>
            <a:bodyPr/>
            <a:lstStyle/>
            <a:p>
              <a:endParaRPr/>
            </a:p>
          </p:txBody>
        </p:sp>
        <p:sp>
          <p:nvSpPr>
            <p:cNvPr id="59" name="pl59"/>
            <p:cNvSpPr/>
            <p:nvPr/>
          </p:nvSpPr>
          <p:spPr>
            <a:xfrm>
              <a:off x="3984247" y="1915483"/>
              <a:ext cx="175564" cy="0"/>
            </a:xfrm>
            <a:custGeom>
              <a:avLst/>
              <a:gdLst/>
              <a:ahLst/>
              <a:cxnLst/>
              <a:rect l="0" t="0" r="0" b="0"/>
              <a:pathLst>
                <a:path w="175564">
                  <a:moveTo>
                    <a:pt x="0" y="0"/>
                  </a:moveTo>
                  <a:lnTo>
                    <a:pt x="175564" y="0"/>
                  </a:lnTo>
                </a:path>
              </a:pathLst>
            </a:custGeom>
            <a:ln w="27101" cap="flat">
              <a:solidFill>
                <a:srgbClr val="00BFC4">
                  <a:alpha val="100000"/>
                </a:srgbClr>
              </a:solidFill>
              <a:prstDash val="solid"/>
              <a:round/>
            </a:ln>
          </p:spPr>
          <p:txBody>
            <a:bodyPr/>
            <a:lstStyle/>
            <a:p>
              <a:endParaRPr/>
            </a:p>
          </p:txBody>
        </p:sp>
        <p:sp>
          <p:nvSpPr>
            <p:cNvPr id="60" name="tx60"/>
            <p:cNvSpPr/>
            <p:nvPr/>
          </p:nvSpPr>
          <p:spPr>
            <a:xfrm>
              <a:off x="1331745" y="1834378"/>
              <a:ext cx="2554640"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Establishment survey (thousands of jobs)</a:t>
              </a:r>
            </a:p>
          </p:txBody>
        </p:sp>
        <p:sp>
          <p:nvSpPr>
            <p:cNvPr id="61" name="tx61"/>
            <p:cNvSpPr/>
            <p:nvPr/>
          </p:nvSpPr>
          <p:spPr>
            <a:xfrm>
              <a:off x="4257673" y="1834378"/>
              <a:ext cx="2655732" cy="131105"/>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Households survey (thousands of persons)</a:t>
              </a:r>
            </a:p>
          </p:txBody>
        </p:sp>
        <p:sp>
          <p:nvSpPr>
            <p:cNvPr id="62" name="tx62"/>
            <p:cNvSpPr/>
            <p:nvPr/>
          </p:nvSpPr>
          <p:spPr>
            <a:xfrm>
              <a:off x="960459" y="1521173"/>
              <a:ext cx="5495056" cy="154942"/>
            </a:xfrm>
            <a:prstGeom prst="rect">
              <a:avLst/>
            </a:prstGeom>
            <a:noFill/>
          </p:spPr>
          <p:txBody>
            <a:bodyPr wrap="none" lIns="0" tIns="0" rIns="0" bIns="0" anchor="ctr" anchorCtr="1"/>
            <a:lstStyle/>
            <a:p>
              <a:pPr marL="0" marR="0" indent="0" algn="l">
                <a:lnSpc>
                  <a:spcPts val="1300"/>
                </a:lnSpc>
                <a:spcBef>
                  <a:spcPts val="0"/>
                </a:spcBef>
                <a:spcAft>
                  <a:spcPts val="0"/>
                </a:spcAft>
              </a:pPr>
              <a:r>
                <a:rPr sz="1300" b="1">
                  <a:solidFill>
                    <a:srgbClr val="4D4D4D">
                      <a:alpha val="100000"/>
                    </a:srgbClr>
                  </a:solidFill>
                  <a:latin typeface="Arial"/>
                  <a:cs typeface="Arial"/>
                </a:rPr>
                <a:t>Change in employment from previous month, Not seasonally adjusted</a:t>
              </a:r>
            </a:p>
          </p:txBody>
        </p:sp>
        <p:sp>
          <p:nvSpPr>
            <p:cNvPr id="63" name="tx63"/>
            <p:cNvSpPr/>
            <p:nvPr/>
          </p:nvSpPr>
          <p:spPr>
            <a:xfrm>
              <a:off x="960459" y="5866134"/>
              <a:ext cx="2430425" cy="103410"/>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Source: U.S. Bureau of Labor Statistics</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6640-AAF9-498F-A6FD-C91E4B710D3D}"/>
              </a:ext>
            </a:extLst>
          </p:cNvPr>
          <p:cNvSpPr>
            <a:spLocks noGrp="1"/>
          </p:cNvSpPr>
          <p:nvPr>
            <p:ph type="title" hasCustomPrompt="1"/>
          </p:nvPr>
        </p:nvSpPr>
        <p:spPr/>
        <p:txBody>
          <a:bodyPr/>
          <a:lstStyle/>
          <a:p>
            <a:pPr marL="0" lvl="0" indent="0">
              <a:buNone/>
            </a:pPr>
            <a:r>
              <a:t>WA ESD employment data: CES, LAUS, QCEW, WA-QB</a:t>
            </a:r>
          </a:p>
        </p:txBody>
      </p:sp>
      <p:sp>
        <p:nvSpPr>
          <p:cNvPr id="3" name="Content Placeholder 2">
            <a:extLst>
              <a:ext uri="{FF2B5EF4-FFF2-40B4-BE49-F238E27FC236}">
                <a16:creationId xmlns:a16="http://schemas.microsoft.com/office/drawing/2014/main" id="{7DD26F17-7903-4D43-813F-6A908669D64E}"/>
              </a:ext>
            </a:extLst>
          </p:cNvPr>
          <p:cNvSpPr>
            <a:spLocks noGrp="1"/>
          </p:cNvSpPr>
          <p:nvPr>
            <p:ph idx="1" hasCustomPrompt="1"/>
          </p:nvPr>
        </p:nvSpPr>
        <p:spPr/>
        <p:txBody>
          <a:bodyPr/>
          <a:lstStyle/>
          <a:p>
            <a:pPr marL="0" lvl="0" indent="0">
              <a:buNone/>
            </a:pPr>
            <a:r>
              <a:rPr b="1"/>
              <a:t>Washington employment estimates (CES)</a:t>
            </a:r>
          </a:p>
          <a:p>
            <a:pPr lvl="0"/>
            <a:r>
              <a:t>CES statistics are developed by BLS from a monthly survey of about 7,000 businesses and government agencies in Washington, which cover around 20,000 individual worksites</a:t>
            </a:r>
          </a:p>
          <a:p>
            <a:pPr lvl="0"/>
            <a:r>
              <a:t>See BLS CES slide above for more detail</a:t>
            </a:r>
          </a:p>
          <a:p>
            <a:pPr lvl="0"/>
            <a:r>
              <a:t>Data: </a:t>
            </a:r>
            <a:r>
              <a:rPr>
                <a:hlinkClick r:id="rId2"/>
              </a:rPr>
              <a:t>https://esd.wa.gov/labormarketinfo/employment-estimates</a:t>
            </a:r>
          </a:p>
          <a:p>
            <a:pPr marL="0" lvl="0" indent="0">
              <a:buNone/>
            </a:pPr>
            <a:endParaRPr>
              <a:hlinkClick r:id="rId2"/>
            </a:endParaRPr>
          </a:p>
          <a:p>
            <a:pPr marL="0" lvl="0" indent="0">
              <a:buNone/>
            </a:pPr>
            <a:r>
              <a:rPr b="1"/>
              <a:t>Local Area Unemployment Statistics (LAUS)</a:t>
            </a:r>
          </a:p>
          <a:p>
            <a:pPr lvl="0"/>
            <a:r>
              <a:t>See BLS LAUS slide above for more detail</a:t>
            </a:r>
          </a:p>
          <a:p>
            <a:pPr lvl="0"/>
            <a:r>
              <a:t>Data: </a:t>
            </a:r>
            <a:r>
              <a:rPr>
                <a:hlinkClick r:id="rId3"/>
              </a:rPr>
              <a:t>https://esd.wa.gov/labormarketinfo/labor-force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6640-AAF9-498F-A6FD-C91E4B710D3D}"/>
              </a:ext>
            </a:extLst>
          </p:cNvPr>
          <p:cNvSpPr>
            <a:spLocks noGrp="1"/>
          </p:cNvSpPr>
          <p:nvPr>
            <p:ph type="title" hasCustomPrompt="1"/>
          </p:nvPr>
        </p:nvSpPr>
        <p:spPr/>
        <p:txBody>
          <a:bodyPr/>
          <a:lstStyle/>
          <a:p>
            <a:pPr marL="0" lvl="0" indent="0">
              <a:buNone/>
            </a:pPr>
            <a:r>
              <a:t>WA ESD employment data: CES, LAUS, QCEW, WA-QB</a:t>
            </a:r>
          </a:p>
        </p:txBody>
      </p:sp>
      <p:sp>
        <p:nvSpPr>
          <p:cNvPr id="3" name="Content Placeholder 2">
            <a:extLst>
              <a:ext uri="{FF2B5EF4-FFF2-40B4-BE49-F238E27FC236}">
                <a16:creationId xmlns:a16="http://schemas.microsoft.com/office/drawing/2014/main" id="{7DD26F17-7903-4D43-813F-6A908669D64E}"/>
              </a:ext>
            </a:extLst>
          </p:cNvPr>
          <p:cNvSpPr>
            <a:spLocks noGrp="1"/>
          </p:cNvSpPr>
          <p:nvPr>
            <p:ph idx="1" hasCustomPrompt="1"/>
          </p:nvPr>
        </p:nvSpPr>
        <p:spPr/>
        <p:txBody>
          <a:bodyPr/>
          <a:lstStyle/>
          <a:p>
            <a:pPr marL="0" lvl="0" indent="0">
              <a:buNone/>
            </a:pPr>
            <a:r>
              <a:rPr b="1"/>
              <a:t>Quarterly Census of Employment and Wages (QCEW)</a:t>
            </a:r>
          </a:p>
          <a:p>
            <a:pPr lvl="0"/>
            <a:r>
              <a:t>Also referred to as covered employment data</a:t>
            </a:r>
          </a:p>
          <a:p>
            <a:pPr lvl="0"/>
            <a:r>
              <a:t>Administrative records from quarterly unemployment tax forms filed by employers to the Washington State Employment Security Department (ESD) for unemployment insurance reporting under Washington Unemployment Insurance Act</a:t>
            </a:r>
          </a:p>
          <a:p>
            <a:pPr lvl="0"/>
            <a:r>
              <a:t>In addition, ESD conducts quarterly surveys of employers who have more than one worksite in the state</a:t>
            </a:r>
          </a:p>
          <a:p>
            <a:pPr lvl="0"/>
            <a:r>
              <a:t>ESD uses these records and surveys to publish about six moths after the end of the quarter a dataset that includes monthly employment and quarterly wages paid, by county and industry</a:t>
            </a:r>
          </a:p>
          <a:p>
            <a:pPr lvl="0"/>
            <a:r>
              <a:t>Unit of measurement is jobs, rather than working persons, part-time and temporary positions are included, if a worker holds more than one job, each job would appear separately</a:t>
            </a:r>
          </a:p>
          <a:p>
            <a:pPr lvl="0"/>
            <a:r>
              <a:t>Jobs exempt from unemployment insurance: unincorporated self-employed, jobs paid on commission, CEOs and corporate officers, uniformed military, elected officials, church jobs, railroad workers</a:t>
            </a:r>
          </a:p>
          <a:p>
            <a:pPr lvl="0"/>
            <a:r>
              <a:t>Typically, covered employment has represented about 85-90% of total employment</a:t>
            </a:r>
          </a:p>
          <a:p>
            <a:pPr lvl="0"/>
            <a:r>
              <a:t>Data: </a:t>
            </a:r>
            <a:r>
              <a:rPr>
                <a:hlinkClick r:id="rId2"/>
              </a:rPr>
              <a:t>https://esd.wa.gov/labormarketinfo/covered-employment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6640-AAF9-498F-A6FD-C91E4B710D3D}"/>
              </a:ext>
            </a:extLst>
          </p:cNvPr>
          <p:cNvSpPr>
            <a:spLocks noGrp="1"/>
          </p:cNvSpPr>
          <p:nvPr>
            <p:ph type="title" hasCustomPrompt="1"/>
          </p:nvPr>
        </p:nvSpPr>
        <p:spPr/>
        <p:txBody>
          <a:bodyPr/>
          <a:lstStyle/>
          <a:p>
            <a:pPr marL="0" lvl="0" indent="0">
              <a:buNone/>
            </a:pPr>
            <a:r>
              <a:t>WA ESD employment data: CES, LAUS, QCEW, WA-QB</a:t>
            </a:r>
          </a:p>
        </p:txBody>
      </p:sp>
      <p:sp>
        <p:nvSpPr>
          <p:cNvPr id="3" name="Content Placeholder 2">
            <a:extLst>
              <a:ext uri="{FF2B5EF4-FFF2-40B4-BE49-F238E27FC236}">
                <a16:creationId xmlns:a16="http://schemas.microsoft.com/office/drawing/2014/main" id="{7DD26F17-7903-4D43-813F-6A908669D64E}"/>
              </a:ext>
            </a:extLst>
          </p:cNvPr>
          <p:cNvSpPr>
            <a:spLocks noGrp="1"/>
          </p:cNvSpPr>
          <p:nvPr>
            <p:ph idx="1" hasCustomPrompt="1"/>
          </p:nvPr>
        </p:nvSpPr>
        <p:spPr/>
        <p:txBody>
          <a:bodyPr/>
          <a:lstStyle/>
          <a:p>
            <a:pPr marL="0" lvl="0" indent="0">
              <a:buNone/>
            </a:pPr>
            <a:r>
              <a:rPr b="1"/>
              <a:t>Washington employment estimates (WA-QB)</a:t>
            </a:r>
          </a:p>
          <a:p>
            <a:pPr lvl="0"/>
            <a:r>
              <a:t>Monthly estimates of non-farm employment, by industry and metro area (not-seasonally adjusted also available for major counties)</a:t>
            </a:r>
          </a:p>
          <a:p>
            <a:pPr lvl="0"/>
            <a:r>
              <a:t>Employment estimates are based on CES data from BLS, but are different from those in the CES data series</a:t>
            </a:r>
          </a:p>
          <a:p>
            <a:pPr lvl="0"/>
            <a:r>
              <a:t>To develop employment estimates ESD replaces CES survey data with data from the QCEW as follows</a:t>
            </a:r>
          </a:p>
          <a:p>
            <a:pPr lvl="1"/>
            <a:r>
              <a:t>Each month, economists estimate monthly job gains and losses based on CES</a:t>
            </a:r>
          </a:p>
          <a:p>
            <a:pPr lvl="1"/>
            <a:r>
              <a:t>At the end of each quarter, economists revise the estimates based on actual numbers from employer tax records in QCEW</a:t>
            </a:r>
          </a:p>
          <a:p>
            <a:pPr lvl="1"/>
            <a:r>
              <a:t>Recall: QCEW data are actual counts of employees, CES eestimates come from a survey of employers</a:t>
            </a:r>
          </a:p>
          <a:p>
            <a:pPr lvl="1"/>
            <a:r>
              <a:t>Replacing employment estimates with the actual number of job gains or losses is called benchmarking</a:t>
            </a:r>
          </a:p>
          <a:p>
            <a:pPr lvl="1"/>
            <a:r>
              <a:t>ESD benchmarks data quarterly, the BLS benchmarks its data only once a year</a:t>
            </a:r>
          </a:p>
          <a:p>
            <a:pPr lvl="0"/>
            <a:r>
              <a:t>Data: </a:t>
            </a:r>
            <a:r>
              <a:rPr>
                <a:hlinkClick r:id="rId2"/>
              </a:rPr>
              <a:t>https://esd.wa.gov/labormarketinfo/employment-estimates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6640-AAF9-498F-A6FD-C91E4B710D3D}"/>
              </a:ext>
            </a:extLst>
          </p:cNvPr>
          <p:cNvSpPr>
            <a:spLocks noGrp="1"/>
          </p:cNvSpPr>
          <p:nvPr>
            <p:ph type="title" hasCustomPrompt="1"/>
          </p:nvPr>
        </p:nvSpPr>
        <p:spPr/>
        <p:txBody>
          <a:bodyPr/>
          <a:lstStyle/>
          <a:p>
            <a:pPr marL="0" lvl="0" indent="0">
              <a:buNone/>
            </a:pPr>
            <a:r>
              <a:t>ESD WA-QB employment data revisions after benchmarking</a:t>
            </a:r>
          </a:p>
        </p:txBody>
      </p:sp>
      <p:grpSp>
        <p:nvGrpSpPr>
          <p:cNvPr id="3" name="grp2"/>
          <p:cNvGrpSpPr/>
          <p:nvPr/>
        </p:nvGrpSpPr>
        <p:grpSpPr>
          <a:xfrm>
            <a:off x="384048" y="1463040"/>
            <a:ext cx="11430000" cy="4572000"/>
            <a:chOff x="384048" y="1463040"/>
            <a:chExt cx="11430000" cy="4572000"/>
          </a:xfrm>
        </p:grpSpPr>
        <p:sp>
          <p:nvSpPr>
            <p:cNvPr id="4" name="rc4"/>
            <p:cNvSpPr/>
            <p:nvPr/>
          </p:nvSpPr>
          <p:spPr>
            <a:xfrm>
              <a:off x="384048" y="1463040"/>
              <a:ext cx="11430000" cy="4572000"/>
            </a:xfrm>
            <a:prstGeom prst="rect">
              <a:avLst/>
            </a:prstGeom>
            <a:solidFill>
              <a:srgbClr val="FFFFFF">
                <a:alpha val="100000"/>
              </a:srgbClr>
            </a:solidFill>
            <a:ln w="9525" cap="rnd">
              <a:solidFill>
                <a:srgbClr val="FFFFFF">
                  <a:alpha val="100000"/>
                </a:srgbClr>
              </a:solidFill>
              <a:prstDash val="solid"/>
              <a:round/>
            </a:ln>
          </p:spPr>
          <p:txBody>
            <a:bodyPr/>
            <a:lstStyle/>
            <a:p>
              <a:endParaRPr/>
            </a:p>
          </p:txBody>
        </p:sp>
        <p:sp>
          <p:nvSpPr>
            <p:cNvPr id="5" name="pl5"/>
            <p:cNvSpPr/>
            <p:nvPr/>
          </p:nvSpPr>
          <p:spPr>
            <a:xfrm>
              <a:off x="913937" y="5496638"/>
              <a:ext cx="5355160" cy="0"/>
            </a:xfrm>
            <a:custGeom>
              <a:avLst/>
              <a:gdLst/>
              <a:ahLst/>
              <a:cxnLst/>
              <a:rect l="0" t="0" r="0" b="0"/>
              <a:pathLst>
                <a:path w="5355160">
                  <a:moveTo>
                    <a:pt x="0" y="0"/>
                  </a:moveTo>
                  <a:lnTo>
                    <a:pt x="5355160" y="0"/>
                  </a:lnTo>
                  <a:lnTo>
                    <a:pt x="5355160" y="0"/>
                  </a:lnTo>
                </a:path>
              </a:pathLst>
            </a:custGeom>
            <a:ln w="9239" cap="flat">
              <a:solidFill>
                <a:srgbClr val="F2F2F2">
                  <a:alpha val="100000"/>
                </a:srgbClr>
              </a:solidFill>
              <a:prstDash val="solid"/>
              <a:round/>
            </a:ln>
          </p:spPr>
          <p:txBody>
            <a:bodyPr/>
            <a:lstStyle/>
            <a:p>
              <a:endParaRPr/>
            </a:p>
          </p:txBody>
        </p:sp>
        <p:sp>
          <p:nvSpPr>
            <p:cNvPr id="6" name="pl6"/>
            <p:cNvSpPr/>
            <p:nvPr/>
          </p:nvSpPr>
          <p:spPr>
            <a:xfrm>
              <a:off x="913937" y="4921284"/>
              <a:ext cx="5355160" cy="0"/>
            </a:xfrm>
            <a:custGeom>
              <a:avLst/>
              <a:gdLst/>
              <a:ahLst/>
              <a:cxnLst/>
              <a:rect l="0" t="0" r="0" b="0"/>
              <a:pathLst>
                <a:path w="5355160">
                  <a:moveTo>
                    <a:pt x="0" y="0"/>
                  </a:moveTo>
                  <a:lnTo>
                    <a:pt x="5355160" y="0"/>
                  </a:lnTo>
                  <a:lnTo>
                    <a:pt x="5355160" y="0"/>
                  </a:lnTo>
                </a:path>
              </a:pathLst>
            </a:custGeom>
            <a:ln w="9239" cap="flat">
              <a:solidFill>
                <a:srgbClr val="F2F2F2">
                  <a:alpha val="100000"/>
                </a:srgbClr>
              </a:solidFill>
              <a:prstDash val="solid"/>
              <a:round/>
            </a:ln>
          </p:spPr>
          <p:txBody>
            <a:bodyPr/>
            <a:lstStyle/>
            <a:p>
              <a:endParaRPr/>
            </a:p>
          </p:txBody>
        </p:sp>
        <p:sp>
          <p:nvSpPr>
            <p:cNvPr id="7" name="pl7"/>
            <p:cNvSpPr/>
            <p:nvPr/>
          </p:nvSpPr>
          <p:spPr>
            <a:xfrm>
              <a:off x="913937" y="4345930"/>
              <a:ext cx="5355160" cy="0"/>
            </a:xfrm>
            <a:custGeom>
              <a:avLst/>
              <a:gdLst/>
              <a:ahLst/>
              <a:cxnLst/>
              <a:rect l="0" t="0" r="0" b="0"/>
              <a:pathLst>
                <a:path w="5355160">
                  <a:moveTo>
                    <a:pt x="0" y="0"/>
                  </a:moveTo>
                  <a:lnTo>
                    <a:pt x="5355160" y="0"/>
                  </a:lnTo>
                  <a:lnTo>
                    <a:pt x="5355160" y="0"/>
                  </a:lnTo>
                </a:path>
              </a:pathLst>
            </a:custGeom>
            <a:ln w="9239" cap="flat">
              <a:solidFill>
                <a:srgbClr val="F2F2F2">
                  <a:alpha val="100000"/>
                </a:srgbClr>
              </a:solidFill>
              <a:prstDash val="solid"/>
              <a:round/>
            </a:ln>
          </p:spPr>
          <p:txBody>
            <a:bodyPr/>
            <a:lstStyle/>
            <a:p>
              <a:endParaRPr/>
            </a:p>
          </p:txBody>
        </p:sp>
        <p:sp>
          <p:nvSpPr>
            <p:cNvPr id="8" name="pl8"/>
            <p:cNvSpPr/>
            <p:nvPr/>
          </p:nvSpPr>
          <p:spPr>
            <a:xfrm>
              <a:off x="913937" y="3770576"/>
              <a:ext cx="5355160" cy="0"/>
            </a:xfrm>
            <a:custGeom>
              <a:avLst/>
              <a:gdLst/>
              <a:ahLst/>
              <a:cxnLst/>
              <a:rect l="0" t="0" r="0" b="0"/>
              <a:pathLst>
                <a:path w="5355160">
                  <a:moveTo>
                    <a:pt x="0" y="0"/>
                  </a:moveTo>
                  <a:lnTo>
                    <a:pt x="5355160" y="0"/>
                  </a:lnTo>
                  <a:lnTo>
                    <a:pt x="5355160" y="0"/>
                  </a:lnTo>
                </a:path>
              </a:pathLst>
            </a:custGeom>
            <a:ln w="9239" cap="flat">
              <a:solidFill>
                <a:srgbClr val="F2F2F2">
                  <a:alpha val="100000"/>
                </a:srgbClr>
              </a:solidFill>
              <a:prstDash val="solid"/>
              <a:round/>
            </a:ln>
          </p:spPr>
          <p:txBody>
            <a:bodyPr/>
            <a:lstStyle/>
            <a:p>
              <a:endParaRPr/>
            </a:p>
          </p:txBody>
        </p:sp>
        <p:sp>
          <p:nvSpPr>
            <p:cNvPr id="9" name="pl9"/>
            <p:cNvSpPr/>
            <p:nvPr/>
          </p:nvSpPr>
          <p:spPr>
            <a:xfrm>
              <a:off x="913937" y="3195223"/>
              <a:ext cx="5355160" cy="0"/>
            </a:xfrm>
            <a:custGeom>
              <a:avLst/>
              <a:gdLst/>
              <a:ahLst/>
              <a:cxnLst/>
              <a:rect l="0" t="0" r="0" b="0"/>
              <a:pathLst>
                <a:path w="5355160">
                  <a:moveTo>
                    <a:pt x="0" y="0"/>
                  </a:moveTo>
                  <a:lnTo>
                    <a:pt x="5355160" y="0"/>
                  </a:lnTo>
                  <a:lnTo>
                    <a:pt x="5355160" y="0"/>
                  </a:lnTo>
                </a:path>
              </a:pathLst>
            </a:custGeom>
            <a:ln w="9239" cap="flat">
              <a:solidFill>
                <a:srgbClr val="F2F2F2">
                  <a:alpha val="100000"/>
                </a:srgbClr>
              </a:solidFill>
              <a:prstDash val="solid"/>
              <a:round/>
            </a:ln>
          </p:spPr>
          <p:txBody>
            <a:bodyPr/>
            <a:lstStyle/>
            <a:p>
              <a:endParaRPr/>
            </a:p>
          </p:txBody>
        </p:sp>
        <p:sp>
          <p:nvSpPr>
            <p:cNvPr id="10" name="pl10"/>
            <p:cNvSpPr/>
            <p:nvPr/>
          </p:nvSpPr>
          <p:spPr>
            <a:xfrm>
              <a:off x="1869792" y="2820380"/>
              <a:ext cx="0" cy="2904960"/>
            </a:xfrm>
            <a:custGeom>
              <a:avLst/>
              <a:gdLst/>
              <a:ahLst/>
              <a:cxnLst/>
              <a:rect l="0" t="0" r="0" b="0"/>
              <a:pathLst>
                <a:path h="2904960">
                  <a:moveTo>
                    <a:pt x="0" y="2904960"/>
                  </a:moveTo>
                  <a:lnTo>
                    <a:pt x="0" y="0"/>
                  </a:lnTo>
                  <a:lnTo>
                    <a:pt x="0" y="0"/>
                  </a:lnTo>
                </a:path>
              </a:pathLst>
            </a:custGeom>
            <a:ln w="9239" cap="flat">
              <a:solidFill>
                <a:srgbClr val="F2F2F2">
                  <a:alpha val="100000"/>
                </a:srgbClr>
              </a:solidFill>
              <a:prstDash val="solid"/>
              <a:round/>
            </a:ln>
          </p:spPr>
          <p:txBody>
            <a:bodyPr/>
            <a:lstStyle/>
            <a:p>
              <a:endParaRPr/>
            </a:p>
          </p:txBody>
        </p:sp>
        <p:sp>
          <p:nvSpPr>
            <p:cNvPr id="11" name="pl11"/>
            <p:cNvSpPr/>
            <p:nvPr/>
          </p:nvSpPr>
          <p:spPr>
            <a:xfrm>
              <a:off x="3294669" y="2820380"/>
              <a:ext cx="0" cy="2904960"/>
            </a:xfrm>
            <a:custGeom>
              <a:avLst/>
              <a:gdLst/>
              <a:ahLst/>
              <a:cxnLst/>
              <a:rect l="0" t="0" r="0" b="0"/>
              <a:pathLst>
                <a:path h="2904960">
                  <a:moveTo>
                    <a:pt x="0" y="2904960"/>
                  </a:moveTo>
                  <a:lnTo>
                    <a:pt x="0" y="0"/>
                  </a:lnTo>
                  <a:lnTo>
                    <a:pt x="0" y="0"/>
                  </a:lnTo>
                </a:path>
              </a:pathLst>
            </a:custGeom>
            <a:ln w="9239" cap="flat">
              <a:solidFill>
                <a:srgbClr val="F2F2F2">
                  <a:alpha val="100000"/>
                </a:srgbClr>
              </a:solidFill>
              <a:prstDash val="solid"/>
              <a:round/>
            </a:ln>
          </p:spPr>
          <p:txBody>
            <a:bodyPr/>
            <a:lstStyle/>
            <a:p>
              <a:endParaRPr/>
            </a:p>
          </p:txBody>
        </p:sp>
        <p:sp>
          <p:nvSpPr>
            <p:cNvPr id="12" name="pl12"/>
            <p:cNvSpPr/>
            <p:nvPr/>
          </p:nvSpPr>
          <p:spPr>
            <a:xfrm>
              <a:off x="4719545" y="2820380"/>
              <a:ext cx="0" cy="2904960"/>
            </a:xfrm>
            <a:custGeom>
              <a:avLst/>
              <a:gdLst/>
              <a:ahLst/>
              <a:cxnLst/>
              <a:rect l="0" t="0" r="0" b="0"/>
              <a:pathLst>
                <a:path h="2904960">
                  <a:moveTo>
                    <a:pt x="0" y="2904960"/>
                  </a:moveTo>
                  <a:lnTo>
                    <a:pt x="0" y="0"/>
                  </a:lnTo>
                  <a:lnTo>
                    <a:pt x="0" y="0"/>
                  </a:lnTo>
                </a:path>
              </a:pathLst>
            </a:custGeom>
            <a:ln w="9239" cap="flat">
              <a:solidFill>
                <a:srgbClr val="F2F2F2">
                  <a:alpha val="100000"/>
                </a:srgbClr>
              </a:solidFill>
              <a:prstDash val="solid"/>
              <a:round/>
            </a:ln>
          </p:spPr>
          <p:txBody>
            <a:bodyPr/>
            <a:lstStyle/>
            <a:p>
              <a:endParaRPr/>
            </a:p>
          </p:txBody>
        </p:sp>
        <p:sp>
          <p:nvSpPr>
            <p:cNvPr id="13" name="pl13"/>
            <p:cNvSpPr/>
            <p:nvPr/>
          </p:nvSpPr>
          <p:spPr>
            <a:xfrm>
              <a:off x="6144422" y="2820380"/>
              <a:ext cx="0" cy="2904960"/>
            </a:xfrm>
            <a:custGeom>
              <a:avLst/>
              <a:gdLst/>
              <a:ahLst/>
              <a:cxnLst/>
              <a:rect l="0" t="0" r="0" b="0"/>
              <a:pathLst>
                <a:path h="2904960">
                  <a:moveTo>
                    <a:pt x="0" y="2904960"/>
                  </a:moveTo>
                  <a:lnTo>
                    <a:pt x="0" y="0"/>
                  </a:lnTo>
                  <a:lnTo>
                    <a:pt x="0" y="0"/>
                  </a:lnTo>
                </a:path>
              </a:pathLst>
            </a:custGeom>
            <a:ln w="9239" cap="flat">
              <a:solidFill>
                <a:srgbClr val="F2F2F2">
                  <a:alpha val="100000"/>
                </a:srgbClr>
              </a:solidFill>
              <a:prstDash val="solid"/>
              <a:round/>
            </a:ln>
          </p:spPr>
          <p:txBody>
            <a:bodyPr/>
            <a:lstStyle/>
            <a:p>
              <a:endParaRPr/>
            </a:p>
          </p:txBody>
        </p:sp>
        <p:sp>
          <p:nvSpPr>
            <p:cNvPr id="14" name="pl14"/>
            <p:cNvSpPr/>
            <p:nvPr/>
          </p:nvSpPr>
          <p:spPr>
            <a:xfrm>
              <a:off x="913937" y="5208961"/>
              <a:ext cx="5355160" cy="0"/>
            </a:xfrm>
            <a:custGeom>
              <a:avLst/>
              <a:gdLst/>
              <a:ahLst/>
              <a:cxnLst/>
              <a:rect l="0" t="0" r="0" b="0"/>
              <a:pathLst>
                <a:path w="5355160">
                  <a:moveTo>
                    <a:pt x="0" y="0"/>
                  </a:moveTo>
                  <a:lnTo>
                    <a:pt x="5355160" y="0"/>
                  </a:lnTo>
                  <a:lnTo>
                    <a:pt x="5355160" y="0"/>
                  </a:lnTo>
                </a:path>
              </a:pathLst>
            </a:custGeom>
            <a:ln w="18478" cap="flat">
              <a:solidFill>
                <a:srgbClr val="F2F2F2">
                  <a:alpha val="100000"/>
                </a:srgbClr>
              </a:solidFill>
              <a:prstDash val="solid"/>
              <a:round/>
            </a:ln>
          </p:spPr>
          <p:txBody>
            <a:bodyPr/>
            <a:lstStyle/>
            <a:p>
              <a:endParaRPr/>
            </a:p>
          </p:txBody>
        </p:sp>
        <p:sp>
          <p:nvSpPr>
            <p:cNvPr id="15" name="pl15"/>
            <p:cNvSpPr/>
            <p:nvPr/>
          </p:nvSpPr>
          <p:spPr>
            <a:xfrm>
              <a:off x="913937" y="4633607"/>
              <a:ext cx="5355160" cy="0"/>
            </a:xfrm>
            <a:custGeom>
              <a:avLst/>
              <a:gdLst/>
              <a:ahLst/>
              <a:cxnLst/>
              <a:rect l="0" t="0" r="0" b="0"/>
              <a:pathLst>
                <a:path w="5355160">
                  <a:moveTo>
                    <a:pt x="0" y="0"/>
                  </a:moveTo>
                  <a:lnTo>
                    <a:pt x="5355160" y="0"/>
                  </a:lnTo>
                  <a:lnTo>
                    <a:pt x="5355160" y="0"/>
                  </a:lnTo>
                </a:path>
              </a:pathLst>
            </a:custGeom>
            <a:ln w="18478" cap="flat">
              <a:solidFill>
                <a:srgbClr val="F2F2F2">
                  <a:alpha val="100000"/>
                </a:srgbClr>
              </a:solidFill>
              <a:prstDash val="solid"/>
              <a:round/>
            </a:ln>
          </p:spPr>
          <p:txBody>
            <a:bodyPr/>
            <a:lstStyle/>
            <a:p>
              <a:endParaRPr/>
            </a:p>
          </p:txBody>
        </p:sp>
        <p:sp>
          <p:nvSpPr>
            <p:cNvPr id="16" name="pl16"/>
            <p:cNvSpPr/>
            <p:nvPr/>
          </p:nvSpPr>
          <p:spPr>
            <a:xfrm>
              <a:off x="913937" y="4058253"/>
              <a:ext cx="5355160" cy="0"/>
            </a:xfrm>
            <a:custGeom>
              <a:avLst/>
              <a:gdLst/>
              <a:ahLst/>
              <a:cxnLst/>
              <a:rect l="0" t="0" r="0" b="0"/>
              <a:pathLst>
                <a:path w="5355160">
                  <a:moveTo>
                    <a:pt x="0" y="0"/>
                  </a:moveTo>
                  <a:lnTo>
                    <a:pt x="5355160" y="0"/>
                  </a:lnTo>
                  <a:lnTo>
                    <a:pt x="5355160" y="0"/>
                  </a:lnTo>
                </a:path>
              </a:pathLst>
            </a:custGeom>
            <a:ln w="18478" cap="flat">
              <a:solidFill>
                <a:srgbClr val="F2F2F2">
                  <a:alpha val="100000"/>
                </a:srgbClr>
              </a:solidFill>
              <a:prstDash val="solid"/>
              <a:round/>
            </a:ln>
          </p:spPr>
          <p:txBody>
            <a:bodyPr/>
            <a:lstStyle/>
            <a:p>
              <a:endParaRPr/>
            </a:p>
          </p:txBody>
        </p:sp>
        <p:sp>
          <p:nvSpPr>
            <p:cNvPr id="17" name="pl17"/>
            <p:cNvSpPr/>
            <p:nvPr/>
          </p:nvSpPr>
          <p:spPr>
            <a:xfrm>
              <a:off x="913937" y="3482900"/>
              <a:ext cx="5355160" cy="0"/>
            </a:xfrm>
            <a:custGeom>
              <a:avLst/>
              <a:gdLst/>
              <a:ahLst/>
              <a:cxnLst/>
              <a:rect l="0" t="0" r="0" b="0"/>
              <a:pathLst>
                <a:path w="5355160">
                  <a:moveTo>
                    <a:pt x="0" y="0"/>
                  </a:moveTo>
                  <a:lnTo>
                    <a:pt x="5355160" y="0"/>
                  </a:lnTo>
                  <a:lnTo>
                    <a:pt x="5355160" y="0"/>
                  </a:lnTo>
                </a:path>
              </a:pathLst>
            </a:custGeom>
            <a:ln w="18478" cap="flat">
              <a:solidFill>
                <a:srgbClr val="F2F2F2">
                  <a:alpha val="100000"/>
                </a:srgbClr>
              </a:solidFill>
              <a:prstDash val="solid"/>
              <a:round/>
            </a:ln>
          </p:spPr>
          <p:txBody>
            <a:bodyPr/>
            <a:lstStyle/>
            <a:p>
              <a:endParaRPr/>
            </a:p>
          </p:txBody>
        </p:sp>
        <p:sp>
          <p:nvSpPr>
            <p:cNvPr id="18" name="pl18"/>
            <p:cNvSpPr/>
            <p:nvPr/>
          </p:nvSpPr>
          <p:spPr>
            <a:xfrm>
              <a:off x="913937" y="2907546"/>
              <a:ext cx="5355160" cy="0"/>
            </a:xfrm>
            <a:custGeom>
              <a:avLst/>
              <a:gdLst/>
              <a:ahLst/>
              <a:cxnLst/>
              <a:rect l="0" t="0" r="0" b="0"/>
              <a:pathLst>
                <a:path w="5355160">
                  <a:moveTo>
                    <a:pt x="0" y="0"/>
                  </a:moveTo>
                  <a:lnTo>
                    <a:pt x="5355160" y="0"/>
                  </a:lnTo>
                  <a:lnTo>
                    <a:pt x="5355160" y="0"/>
                  </a:lnTo>
                </a:path>
              </a:pathLst>
            </a:custGeom>
            <a:ln w="18478" cap="flat">
              <a:solidFill>
                <a:srgbClr val="F2F2F2">
                  <a:alpha val="100000"/>
                </a:srgbClr>
              </a:solidFill>
              <a:prstDash val="solid"/>
              <a:round/>
            </a:ln>
          </p:spPr>
          <p:txBody>
            <a:bodyPr/>
            <a:lstStyle/>
            <a:p>
              <a:endParaRPr/>
            </a:p>
          </p:txBody>
        </p:sp>
        <p:sp>
          <p:nvSpPr>
            <p:cNvPr id="19" name="pl19"/>
            <p:cNvSpPr/>
            <p:nvPr/>
          </p:nvSpPr>
          <p:spPr>
            <a:xfrm>
              <a:off x="1157354" y="2820380"/>
              <a:ext cx="0" cy="2904960"/>
            </a:xfrm>
            <a:custGeom>
              <a:avLst/>
              <a:gdLst/>
              <a:ahLst/>
              <a:cxnLst/>
              <a:rect l="0" t="0" r="0" b="0"/>
              <a:pathLst>
                <a:path h="2904960">
                  <a:moveTo>
                    <a:pt x="0" y="2904960"/>
                  </a:moveTo>
                  <a:lnTo>
                    <a:pt x="0" y="0"/>
                  </a:lnTo>
                  <a:lnTo>
                    <a:pt x="0" y="0"/>
                  </a:lnTo>
                </a:path>
              </a:pathLst>
            </a:custGeom>
            <a:ln w="18478" cap="flat">
              <a:solidFill>
                <a:srgbClr val="F2F2F2">
                  <a:alpha val="100000"/>
                </a:srgbClr>
              </a:solidFill>
              <a:prstDash val="solid"/>
              <a:round/>
            </a:ln>
          </p:spPr>
          <p:txBody>
            <a:bodyPr/>
            <a:lstStyle/>
            <a:p>
              <a:endParaRPr/>
            </a:p>
          </p:txBody>
        </p:sp>
        <p:sp>
          <p:nvSpPr>
            <p:cNvPr id="20" name="pl20"/>
            <p:cNvSpPr/>
            <p:nvPr/>
          </p:nvSpPr>
          <p:spPr>
            <a:xfrm>
              <a:off x="2582230" y="2820380"/>
              <a:ext cx="0" cy="2904960"/>
            </a:xfrm>
            <a:custGeom>
              <a:avLst/>
              <a:gdLst/>
              <a:ahLst/>
              <a:cxnLst/>
              <a:rect l="0" t="0" r="0" b="0"/>
              <a:pathLst>
                <a:path h="2904960">
                  <a:moveTo>
                    <a:pt x="0" y="2904960"/>
                  </a:moveTo>
                  <a:lnTo>
                    <a:pt x="0" y="0"/>
                  </a:lnTo>
                  <a:lnTo>
                    <a:pt x="0" y="0"/>
                  </a:lnTo>
                </a:path>
              </a:pathLst>
            </a:custGeom>
            <a:ln w="18478" cap="flat">
              <a:solidFill>
                <a:srgbClr val="F2F2F2">
                  <a:alpha val="100000"/>
                </a:srgbClr>
              </a:solidFill>
              <a:prstDash val="solid"/>
              <a:round/>
            </a:ln>
          </p:spPr>
          <p:txBody>
            <a:bodyPr/>
            <a:lstStyle/>
            <a:p>
              <a:endParaRPr/>
            </a:p>
          </p:txBody>
        </p:sp>
        <p:sp>
          <p:nvSpPr>
            <p:cNvPr id="21" name="pl21"/>
            <p:cNvSpPr/>
            <p:nvPr/>
          </p:nvSpPr>
          <p:spPr>
            <a:xfrm>
              <a:off x="4007107" y="2820380"/>
              <a:ext cx="0" cy="2904960"/>
            </a:xfrm>
            <a:custGeom>
              <a:avLst/>
              <a:gdLst/>
              <a:ahLst/>
              <a:cxnLst/>
              <a:rect l="0" t="0" r="0" b="0"/>
              <a:pathLst>
                <a:path h="2904960">
                  <a:moveTo>
                    <a:pt x="0" y="2904960"/>
                  </a:moveTo>
                  <a:lnTo>
                    <a:pt x="0" y="0"/>
                  </a:lnTo>
                  <a:lnTo>
                    <a:pt x="0" y="0"/>
                  </a:lnTo>
                </a:path>
              </a:pathLst>
            </a:custGeom>
            <a:ln w="18478" cap="flat">
              <a:solidFill>
                <a:srgbClr val="F2F2F2">
                  <a:alpha val="100000"/>
                </a:srgbClr>
              </a:solidFill>
              <a:prstDash val="solid"/>
              <a:round/>
            </a:ln>
          </p:spPr>
          <p:txBody>
            <a:bodyPr/>
            <a:lstStyle/>
            <a:p>
              <a:endParaRPr/>
            </a:p>
          </p:txBody>
        </p:sp>
        <p:sp>
          <p:nvSpPr>
            <p:cNvPr id="22" name="pl22"/>
            <p:cNvSpPr/>
            <p:nvPr/>
          </p:nvSpPr>
          <p:spPr>
            <a:xfrm>
              <a:off x="5431983" y="2820380"/>
              <a:ext cx="0" cy="2904960"/>
            </a:xfrm>
            <a:custGeom>
              <a:avLst/>
              <a:gdLst/>
              <a:ahLst/>
              <a:cxnLst/>
              <a:rect l="0" t="0" r="0" b="0"/>
              <a:pathLst>
                <a:path h="2904960">
                  <a:moveTo>
                    <a:pt x="0" y="2904960"/>
                  </a:moveTo>
                  <a:lnTo>
                    <a:pt x="0" y="0"/>
                  </a:lnTo>
                  <a:lnTo>
                    <a:pt x="0" y="0"/>
                  </a:lnTo>
                </a:path>
              </a:pathLst>
            </a:custGeom>
            <a:ln w="18478" cap="flat">
              <a:solidFill>
                <a:srgbClr val="F2F2F2">
                  <a:alpha val="100000"/>
                </a:srgbClr>
              </a:solidFill>
              <a:prstDash val="solid"/>
              <a:round/>
            </a:ln>
          </p:spPr>
          <p:txBody>
            <a:bodyPr/>
            <a:lstStyle/>
            <a:p>
              <a:endParaRPr/>
            </a:p>
          </p:txBody>
        </p:sp>
        <p:sp>
          <p:nvSpPr>
            <p:cNvPr id="23" name="pl23"/>
            <p:cNvSpPr/>
            <p:nvPr/>
          </p:nvSpPr>
          <p:spPr>
            <a:xfrm>
              <a:off x="1157354" y="3023767"/>
              <a:ext cx="2493533" cy="2437198"/>
            </a:xfrm>
            <a:custGeom>
              <a:avLst/>
              <a:gdLst/>
              <a:ahLst/>
              <a:cxnLst/>
              <a:rect l="0" t="0" r="0" b="0"/>
              <a:pathLst>
                <a:path w="2493533" h="2437198">
                  <a:moveTo>
                    <a:pt x="0" y="672013"/>
                  </a:moveTo>
                  <a:lnTo>
                    <a:pt x="118739" y="796289"/>
                  </a:lnTo>
                  <a:lnTo>
                    <a:pt x="237479" y="559243"/>
                  </a:lnTo>
                  <a:lnTo>
                    <a:pt x="356219" y="484447"/>
                  </a:lnTo>
                  <a:lnTo>
                    <a:pt x="474958" y="316444"/>
                  </a:lnTo>
                  <a:lnTo>
                    <a:pt x="593698" y="140386"/>
                  </a:lnTo>
                  <a:lnTo>
                    <a:pt x="712438" y="70193"/>
                  </a:lnTo>
                  <a:lnTo>
                    <a:pt x="831177" y="82850"/>
                  </a:lnTo>
                  <a:lnTo>
                    <a:pt x="949917" y="158797"/>
                  </a:lnTo>
                  <a:lnTo>
                    <a:pt x="1068657" y="179510"/>
                  </a:lnTo>
                  <a:lnTo>
                    <a:pt x="1187397" y="80549"/>
                  </a:lnTo>
                  <a:lnTo>
                    <a:pt x="1306136" y="0"/>
                  </a:lnTo>
                  <a:lnTo>
                    <a:pt x="1424876" y="224387"/>
                  </a:lnTo>
                  <a:lnTo>
                    <a:pt x="1543616" y="197921"/>
                  </a:lnTo>
                  <a:lnTo>
                    <a:pt x="1662355" y="312992"/>
                  </a:lnTo>
                  <a:lnTo>
                    <a:pt x="1781095" y="2416485"/>
                  </a:lnTo>
                  <a:lnTo>
                    <a:pt x="1899835" y="2437198"/>
                  </a:lnTo>
                  <a:lnTo>
                    <a:pt x="2018575" y="1944695"/>
                  </a:lnTo>
                  <a:lnTo>
                    <a:pt x="2137314" y="1666224"/>
                  </a:lnTo>
                  <a:lnTo>
                    <a:pt x="2256054" y="1505125"/>
                  </a:lnTo>
                  <a:lnTo>
                    <a:pt x="2374794" y="1436082"/>
                  </a:lnTo>
                  <a:lnTo>
                    <a:pt x="2493533" y="1370492"/>
                  </a:lnTo>
                </a:path>
              </a:pathLst>
            </a:custGeom>
            <a:ln w="27101" cap="flat">
              <a:solidFill>
                <a:srgbClr val="006400">
                  <a:alpha val="40000"/>
                </a:srgbClr>
              </a:solidFill>
              <a:prstDash val="solid"/>
              <a:round/>
            </a:ln>
          </p:spPr>
          <p:txBody>
            <a:bodyPr/>
            <a:lstStyle/>
            <a:p>
              <a:endParaRPr/>
            </a:p>
          </p:txBody>
        </p:sp>
        <p:sp>
          <p:nvSpPr>
            <p:cNvPr id="24" name="pl24"/>
            <p:cNvSpPr/>
            <p:nvPr/>
          </p:nvSpPr>
          <p:spPr>
            <a:xfrm>
              <a:off x="1157354" y="3023767"/>
              <a:ext cx="2612273" cy="2437198"/>
            </a:xfrm>
            <a:custGeom>
              <a:avLst/>
              <a:gdLst/>
              <a:ahLst/>
              <a:cxnLst/>
              <a:rect l="0" t="0" r="0" b="0"/>
              <a:pathLst>
                <a:path w="2612273" h="2437198">
                  <a:moveTo>
                    <a:pt x="0" y="672013"/>
                  </a:moveTo>
                  <a:lnTo>
                    <a:pt x="118739" y="796289"/>
                  </a:lnTo>
                  <a:lnTo>
                    <a:pt x="237479" y="559243"/>
                  </a:lnTo>
                  <a:lnTo>
                    <a:pt x="356219" y="484447"/>
                  </a:lnTo>
                  <a:lnTo>
                    <a:pt x="474958" y="316444"/>
                  </a:lnTo>
                  <a:lnTo>
                    <a:pt x="593698" y="140386"/>
                  </a:lnTo>
                  <a:lnTo>
                    <a:pt x="712438" y="70193"/>
                  </a:lnTo>
                  <a:lnTo>
                    <a:pt x="831177" y="82850"/>
                  </a:lnTo>
                  <a:lnTo>
                    <a:pt x="949917" y="158797"/>
                  </a:lnTo>
                  <a:lnTo>
                    <a:pt x="1068657" y="179510"/>
                  </a:lnTo>
                  <a:lnTo>
                    <a:pt x="1187397" y="80549"/>
                  </a:lnTo>
                  <a:lnTo>
                    <a:pt x="1306136" y="0"/>
                  </a:lnTo>
                  <a:lnTo>
                    <a:pt x="1424876" y="224387"/>
                  </a:lnTo>
                  <a:lnTo>
                    <a:pt x="1543616" y="197921"/>
                  </a:lnTo>
                  <a:lnTo>
                    <a:pt x="1662355" y="312992"/>
                  </a:lnTo>
                  <a:lnTo>
                    <a:pt x="1781095" y="2416485"/>
                  </a:lnTo>
                  <a:lnTo>
                    <a:pt x="1899835" y="2437198"/>
                  </a:lnTo>
                  <a:lnTo>
                    <a:pt x="2018575" y="1944695"/>
                  </a:lnTo>
                  <a:lnTo>
                    <a:pt x="2137314" y="1666224"/>
                  </a:lnTo>
                  <a:lnTo>
                    <a:pt x="2256054" y="1505125"/>
                  </a:lnTo>
                  <a:lnTo>
                    <a:pt x="2374794" y="1436082"/>
                  </a:lnTo>
                  <a:lnTo>
                    <a:pt x="2493533" y="1398109"/>
                  </a:lnTo>
                  <a:lnTo>
                    <a:pt x="2612273" y="1306052"/>
                  </a:lnTo>
                </a:path>
              </a:pathLst>
            </a:custGeom>
            <a:ln w="27101" cap="flat">
              <a:solidFill>
                <a:srgbClr val="006400">
                  <a:alpha val="69803"/>
                </a:srgbClr>
              </a:solidFill>
              <a:prstDash val="solid"/>
              <a:round/>
            </a:ln>
          </p:spPr>
          <p:txBody>
            <a:bodyPr/>
            <a:lstStyle/>
            <a:p>
              <a:endParaRPr/>
            </a:p>
          </p:txBody>
        </p:sp>
        <p:sp>
          <p:nvSpPr>
            <p:cNvPr id="25" name="pl25"/>
            <p:cNvSpPr/>
            <p:nvPr/>
          </p:nvSpPr>
          <p:spPr>
            <a:xfrm>
              <a:off x="1157354" y="3023767"/>
              <a:ext cx="2731013" cy="2437198"/>
            </a:xfrm>
            <a:custGeom>
              <a:avLst/>
              <a:gdLst/>
              <a:ahLst/>
              <a:cxnLst/>
              <a:rect l="0" t="0" r="0" b="0"/>
              <a:pathLst>
                <a:path w="2731013" h="2437198">
                  <a:moveTo>
                    <a:pt x="0" y="672013"/>
                  </a:moveTo>
                  <a:lnTo>
                    <a:pt x="118739" y="796289"/>
                  </a:lnTo>
                  <a:lnTo>
                    <a:pt x="237479" y="559243"/>
                  </a:lnTo>
                  <a:lnTo>
                    <a:pt x="356219" y="484447"/>
                  </a:lnTo>
                  <a:lnTo>
                    <a:pt x="474958" y="316444"/>
                  </a:lnTo>
                  <a:lnTo>
                    <a:pt x="593698" y="140386"/>
                  </a:lnTo>
                  <a:lnTo>
                    <a:pt x="712438" y="70193"/>
                  </a:lnTo>
                  <a:lnTo>
                    <a:pt x="831177" y="82850"/>
                  </a:lnTo>
                  <a:lnTo>
                    <a:pt x="949917" y="158797"/>
                  </a:lnTo>
                  <a:lnTo>
                    <a:pt x="1068657" y="179510"/>
                  </a:lnTo>
                  <a:lnTo>
                    <a:pt x="1187397" y="80549"/>
                  </a:lnTo>
                  <a:lnTo>
                    <a:pt x="1306136" y="0"/>
                  </a:lnTo>
                  <a:lnTo>
                    <a:pt x="1424876" y="224387"/>
                  </a:lnTo>
                  <a:lnTo>
                    <a:pt x="1543616" y="197921"/>
                  </a:lnTo>
                  <a:lnTo>
                    <a:pt x="1662355" y="312992"/>
                  </a:lnTo>
                  <a:lnTo>
                    <a:pt x="1781095" y="2416485"/>
                  </a:lnTo>
                  <a:lnTo>
                    <a:pt x="1899835" y="2437198"/>
                  </a:lnTo>
                  <a:lnTo>
                    <a:pt x="2018575" y="1944695"/>
                  </a:lnTo>
                  <a:lnTo>
                    <a:pt x="2137314" y="1666224"/>
                  </a:lnTo>
                  <a:lnTo>
                    <a:pt x="2256054" y="1505125"/>
                  </a:lnTo>
                  <a:lnTo>
                    <a:pt x="2374794" y="1436082"/>
                  </a:lnTo>
                  <a:lnTo>
                    <a:pt x="2493533" y="1398109"/>
                  </a:lnTo>
                  <a:lnTo>
                    <a:pt x="2612273" y="1295696"/>
                  </a:lnTo>
                  <a:lnTo>
                    <a:pt x="2731013" y="1317560"/>
                  </a:lnTo>
                </a:path>
              </a:pathLst>
            </a:custGeom>
            <a:ln w="27101" cap="flat">
              <a:solidFill>
                <a:srgbClr val="006400">
                  <a:alpha val="100000"/>
                </a:srgbClr>
              </a:solidFill>
              <a:prstDash val="solid"/>
              <a:round/>
            </a:ln>
          </p:spPr>
          <p:txBody>
            <a:bodyPr/>
            <a:lstStyle/>
            <a:p>
              <a:endParaRPr/>
            </a:p>
          </p:txBody>
        </p:sp>
        <p:sp>
          <p:nvSpPr>
            <p:cNvPr id="26" name="pl26"/>
            <p:cNvSpPr/>
            <p:nvPr/>
          </p:nvSpPr>
          <p:spPr>
            <a:xfrm>
              <a:off x="1157354" y="3011110"/>
              <a:ext cx="2849753" cy="2480925"/>
            </a:xfrm>
            <a:custGeom>
              <a:avLst/>
              <a:gdLst/>
              <a:ahLst/>
              <a:cxnLst/>
              <a:rect l="0" t="0" r="0" b="0"/>
              <a:pathLst>
                <a:path w="2849753" h="2480925">
                  <a:moveTo>
                    <a:pt x="0" y="686972"/>
                  </a:moveTo>
                  <a:lnTo>
                    <a:pt x="118739" y="811248"/>
                  </a:lnTo>
                  <a:lnTo>
                    <a:pt x="237479" y="574203"/>
                  </a:lnTo>
                  <a:lnTo>
                    <a:pt x="356219" y="515516"/>
                  </a:lnTo>
                  <a:lnTo>
                    <a:pt x="474958" y="341760"/>
                  </a:lnTo>
                  <a:lnTo>
                    <a:pt x="593698" y="159948"/>
                  </a:lnTo>
                  <a:lnTo>
                    <a:pt x="712438" y="111618"/>
                  </a:lnTo>
                  <a:lnTo>
                    <a:pt x="831177" y="121974"/>
                  </a:lnTo>
                  <a:lnTo>
                    <a:pt x="949917" y="193318"/>
                  </a:lnTo>
                  <a:lnTo>
                    <a:pt x="1068657" y="191017"/>
                  </a:lnTo>
                  <a:lnTo>
                    <a:pt x="1187397" y="86303"/>
                  </a:lnTo>
                  <a:lnTo>
                    <a:pt x="1306136" y="0"/>
                  </a:lnTo>
                  <a:lnTo>
                    <a:pt x="1424876" y="239347"/>
                  </a:lnTo>
                  <a:lnTo>
                    <a:pt x="1543616" y="187565"/>
                  </a:lnTo>
                  <a:lnTo>
                    <a:pt x="1662355" y="296882"/>
                  </a:lnTo>
                  <a:lnTo>
                    <a:pt x="1781095" y="2477473"/>
                  </a:lnTo>
                  <a:lnTo>
                    <a:pt x="1899835" y="2480925"/>
                  </a:lnTo>
                  <a:lnTo>
                    <a:pt x="2018575" y="1973463"/>
                  </a:lnTo>
                  <a:lnTo>
                    <a:pt x="2137314" y="1865296"/>
                  </a:lnTo>
                  <a:lnTo>
                    <a:pt x="2256054" y="1765185"/>
                  </a:lnTo>
                  <a:lnTo>
                    <a:pt x="2374794" y="1652415"/>
                  </a:lnTo>
                  <a:lnTo>
                    <a:pt x="2493533" y="1632853"/>
                  </a:lnTo>
                  <a:lnTo>
                    <a:pt x="2612273" y="1518933"/>
                  </a:lnTo>
                  <a:lnTo>
                    <a:pt x="2731013" y="1562660"/>
                  </a:lnTo>
                  <a:lnTo>
                    <a:pt x="2849753" y="1751376"/>
                  </a:lnTo>
                </a:path>
              </a:pathLst>
            </a:custGeom>
            <a:ln w="27101" cap="flat">
              <a:solidFill>
                <a:srgbClr val="0000FF">
                  <a:alpha val="40000"/>
                </a:srgbClr>
              </a:solidFill>
              <a:prstDash val="solid"/>
              <a:round/>
            </a:ln>
          </p:spPr>
          <p:txBody>
            <a:bodyPr/>
            <a:lstStyle/>
            <a:p>
              <a:endParaRPr/>
            </a:p>
          </p:txBody>
        </p:sp>
        <p:sp>
          <p:nvSpPr>
            <p:cNvPr id="27" name="pl27"/>
            <p:cNvSpPr/>
            <p:nvPr/>
          </p:nvSpPr>
          <p:spPr>
            <a:xfrm>
              <a:off x="1157354" y="3011110"/>
              <a:ext cx="2968492" cy="2480925"/>
            </a:xfrm>
            <a:custGeom>
              <a:avLst/>
              <a:gdLst/>
              <a:ahLst/>
              <a:cxnLst/>
              <a:rect l="0" t="0" r="0" b="0"/>
              <a:pathLst>
                <a:path w="2968492" h="2480925">
                  <a:moveTo>
                    <a:pt x="0" y="686972"/>
                  </a:moveTo>
                  <a:lnTo>
                    <a:pt x="118739" y="811248"/>
                  </a:lnTo>
                  <a:lnTo>
                    <a:pt x="237479" y="574203"/>
                  </a:lnTo>
                  <a:lnTo>
                    <a:pt x="356219" y="515516"/>
                  </a:lnTo>
                  <a:lnTo>
                    <a:pt x="474958" y="341760"/>
                  </a:lnTo>
                  <a:lnTo>
                    <a:pt x="593698" y="159948"/>
                  </a:lnTo>
                  <a:lnTo>
                    <a:pt x="712438" y="111618"/>
                  </a:lnTo>
                  <a:lnTo>
                    <a:pt x="831177" y="121974"/>
                  </a:lnTo>
                  <a:lnTo>
                    <a:pt x="949917" y="193318"/>
                  </a:lnTo>
                  <a:lnTo>
                    <a:pt x="1068657" y="191017"/>
                  </a:lnTo>
                  <a:lnTo>
                    <a:pt x="1187397" y="86303"/>
                  </a:lnTo>
                  <a:lnTo>
                    <a:pt x="1306136" y="0"/>
                  </a:lnTo>
                  <a:lnTo>
                    <a:pt x="1424876" y="239347"/>
                  </a:lnTo>
                  <a:lnTo>
                    <a:pt x="1543616" y="187565"/>
                  </a:lnTo>
                  <a:lnTo>
                    <a:pt x="1662355" y="296882"/>
                  </a:lnTo>
                  <a:lnTo>
                    <a:pt x="1781095" y="2477473"/>
                  </a:lnTo>
                  <a:lnTo>
                    <a:pt x="1899835" y="2480925"/>
                  </a:lnTo>
                  <a:lnTo>
                    <a:pt x="2018575" y="1973463"/>
                  </a:lnTo>
                  <a:lnTo>
                    <a:pt x="2137314" y="1865296"/>
                  </a:lnTo>
                  <a:lnTo>
                    <a:pt x="2256054" y="1765185"/>
                  </a:lnTo>
                  <a:lnTo>
                    <a:pt x="2374794" y="1652415"/>
                  </a:lnTo>
                  <a:lnTo>
                    <a:pt x="2493533" y="1632853"/>
                  </a:lnTo>
                  <a:lnTo>
                    <a:pt x="2612273" y="1518933"/>
                  </a:lnTo>
                  <a:lnTo>
                    <a:pt x="2731013" y="1562660"/>
                  </a:lnTo>
                  <a:lnTo>
                    <a:pt x="2849753" y="1745623"/>
                  </a:lnTo>
                  <a:lnTo>
                    <a:pt x="2968492" y="1552304"/>
                  </a:lnTo>
                </a:path>
              </a:pathLst>
            </a:custGeom>
            <a:ln w="27101" cap="flat">
              <a:solidFill>
                <a:srgbClr val="0000FF">
                  <a:alpha val="69803"/>
                </a:srgbClr>
              </a:solidFill>
              <a:prstDash val="solid"/>
              <a:round/>
            </a:ln>
          </p:spPr>
          <p:txBody>
            <a:bodyPr/>
            <a:lstStyle/>
            <a:p>
              <a:endParaRPr/>
            </a:p>
          </p:txBody>
        </p:sp>
        <p:sp>
          <p:nvSpPr>
            <p:cNvPr id="28" name="pl28"/>
            <p:cNvSpPr/>
            <p:nvPr/>
          </p:nvSpPr>
          <p:spPr>
            <a:xfrm>
              <a:off x="1157354" y="3011110"/>
              <a:ext cx="3087232" cy="2480925"/>
            </a:xfrm>
            <a:custGeom>
              <a:avLst/>
              <a:gdLst/>
              <a:ahLst/>
              <a:cxnLst/>
              <a:rect l="0" t="0" r="0" b="0"/>
              <a:pathLst>
                <a:path w="3087232" h="2480925">
                  <a:moveTo>
                    <a:pt x="0" y="686972"/>
                  </a:moveTo>
                  <a:lnTo>
                    <a:pt x="118739" y="811248"/>
                  </a:lnTo>
                  <a:lnTo>
                    <a:pt x="237479" y="574203"/>
                  </a:lnTo>
                  <a:lnTo>
                    <a:pt x="356219" y="515516"/>
                  </a:lnTo>
                  <a:lnTo>
                    <a:pt x="474958" y="341760"/>
                  </a:lnTo>
                  <a:lnTo>
                    <a:pt x="593698" y="159948"/>
                  </a:lnTo>
                  <a:lnTo>
                    <a:pt x="712438" y="111618"/>
                  </a:lnTo>
                  <a:lnTo>
                    <a:pt x="831177" y="121974"/>
                  </a:lnTo>
                  <a:lnTo>
                    <a:pt x="949917" y="193318"/>
                  </a:lnTo>
                  <a:lnTo>
                    <a:pt x="1068657" y="191017"/>
                  </a:lnTo>
                  <a:lnTo>
                    <a:pt x="1187397" y="86303"/>
                  </a:lnTo>
                  <a:lnTo>
                    <a:pt x="1306136" y="0"/>
                  </a:lnTo>
                  <a:lnTo>
                    <a:pt x="1424876" y="239347"/>
                  </a:lnTo>
                  <a:lnTo>
                    <a:pt x="1543616" y="187565"/>
                  </a:lnTo>
                  <a:lnTo>
                    <a:pt x="1662355" y="296882"/>
                  </a:lnTo>
                  <a:lnTo>
                    <a:pt x="1781095" y="2477473"/>
                  </a:lnTo>
                  <a:lnTo>
                    <a:pt x="1899835" y="2480925"/>
                  </a:lnTo>
                  <a:lnTo>
                    <a:pt x="2018575" y="1973463"/>
                  </a:lnTo>
                  <a:lnTo>
                    <a:pt x="2137314" y="1865296"/>
                  </a:lnTo>
                  <a:lnTo>
                    <a:pt x="2256054" y="1765185"/>
                  </a:lnTo>
                  <a:lnTo>
                    <a:pt x="2374794" y="1652415"/>
                  </a:lnTo>
                  <a:lnTo>
                    <a:pt x="2493533" y="1632853"/>
                  </a:lnTo>
                  <a:lnTo>
                    <a:pt x="2612273" y="1518933"/>
                  </a:lnTo>
                  <a:lnTo>
                    <a:pt x="2731013" y="1562660"/>
                  </a:lnTo>
                  <a:lnTo>
                    <a:pt x="2849753" y="1745623"/>
                  </a:lnTo>
                  <a:lnTo>
                    <a:pt x="2968492" y="1546550"/>
                  </a:lnTo>
                  <a:lnTo>
                    <a:pt x="3087232" y="1361286"/>
                  </a:lnTo>
                </a:path>
              </a:pathLst>
            </a:custGeom>
            <a:ln w="27101" cap="flat">
              <a:solidFill>
                <a:srgbClr val="0000FF">
                  <a:alpha val="100000"/>
                </a:srgbClr>
              </a:solidFill>
              <a:prstDash val="solid"/>
              <a:round/>
            </a:ln>
          </p:spPr>
          <p:txBody>
            <a:bodyPr/>
            <a:lstStyle/>
            <a:p>
              <a:endParaRPr/>
            </a:p>
          </p:txBody>
        </p:sp>
        <p:sp>
          <p:nvSpPr>
            <p:cNvPr id="29" name="pl29"/>
            <p:cNvSpPr/>
            <p:nvPr/>
          </p:nvSpPr>
          <p:spPr>
            <a:xfrm>
              <a:off x="1157354" y="3011110"/>
              <a:ext cx="3205972" cy="2480925"/>
            </a:xfrm>
            <a:custGeom>
              <a:avLst/>
              <a:gdLst/>
              <a:ahLst/>
              <a:cxnLst/>
              <a:rect l="0" t="0" r="0" b="0"/>
              <a:pathLst>
                <a:path w="3205972" h="2480925">
                  <a:moveTo>
                    <a:pt x="0" y="686972"/>
                  </a:moveTo>
                  <a:lnTo>
                    <a:pt x="118739" y="811248"/>
                  </a:lnTo>
                  <a:lnTo>
                    <a:pt x="237479" y="574203"/>
                  </a:lnTo>
                  <a:lnTo>
                    <a:pt x="356219" y="515516"/>
                  </a:lnTo>
                  <a:lnTo>
                    <a:pt x="474958" y="341760"/>
                  </a:lnTo>
                  <a:lnTo>
                    <a:pt x="593698" y="159948"/>
                  </a:lnTo>
                  <a:lnTo>
                    <a:pt x="712438" y="111618"/>
                  </a:lnTo>
                  <a:lnTo>
                    <a:pt x="831177" y="121974"/>
                  </a:lnTo>
                  <a:lnTo>
                    <a:pt x="949917" y="193318"/>
                  </a:lnTo>
                  <a:lnTo>
                    <a:pt x="1068657" y="191017"/>
                  </a:lnTo>
                  <a:lnTo>
                    <a:pt x="1187397" y="86303"/>
                  </a:lnTo>
                  <a:lnTo>
                    <a:pt x="1306136" y="0"/>
                  </a:lnTo>
                  <a:lnTo>
                    <a:pt x="1424876" y="239347"/>
                  </a:lnTo>
                  <a:lnTo>
                    <a:pt x="1543616" y="187565"/>
                  </a:lnTo>
                  <a:lnTo>
                    <a:pt x="1662355" y="296882"/>
                  </a:lnTo>
                  <a:lnTo>
                    <a:pt x="1781095" y="2477473"/>
                  </a:lnTo>
                  <a:lnTo>
                    <a:pt x="1899835" y="2480925"/>
                  </a:lnTo>
                  <a:lnTo>
                    <a:pt x="2018575" y="1973463"/>
                  </a:lnTo>
                  <a:lnTo>
                    <a:pt x="2137314" y="1865296"/>
                  </a:lnTo>
                  <a:lnTo>
                    <a:pt x="2256054" y="1765185"/>
                  </a:lnTo>
                  <a:lnTo>
                    <a:pt x="2374794" y="1652415"/>
                  </a:lnTo>
                  <a:lnTo>
                    <a:pt x="2493533" y="1625949"/>
                  </a:lnTo>
                  <a:lnTo>
                    <a:pt x="2612273" y="1558057"/>
                  </a:lnTo>
                  <a:lnTo>
                    <a:pt x="2731013" y="1645511"/>
                  </a:lnTo>
                  <a:lnTo>
                    <a:pt x="2849753" y="1828474"/>
                  </a:lnTo>
                  <a:lnTo>
                    <a:pt x="2968492" y="1629401"/>
                  </a:lnTo>
                  <a:lnTo>
                    <a:pt x="3087232" y="1441836"/>
                  </a:lnTo>
                  <a:lnTo>
                    <a:pt x="3205972" y="1368191"/>
                  </a:lnTo>
                </a:path>
              </a:pathLst>
            </a:custGeom>
            <a:ln w="27101" cap="flat">
              <a:solidFill>
                <a:srgbClr val="00CDCD">
                  <a:alpha val="40000"/>
                </a:srgbClr>
              </a:solidFill>
              <a:prstDash val="solid"/>
              <a:round/>
            </a:ln>
          </p:spPr>
          <p:txBody>
            <a:bodyPr/>
            <a:lstStyle/>
            <a:p>
              <a:endParaRPr/>
            </a:p>
          </p:txBody>
        </p:sp>
        <p:sp>
          <p:nvSpPr>
            <p:cNvPr id="30" name="pl30"/>
            <p:cNvSpPr/>
            <p:nvPr/>
          </p:nvSpPr>
          <p:spPr>
            <a:xfrm>
              <a:off x="1157354" y="3011110"/>
              <a:ext cx="3324711" cy="2480925"/>
            </a:xfrm>
            <a:custGeom>
              <a:avLst/>
              <a:gdLst/>
              <a:ahLst/>
              <a:cxnLst/>
              <a:rect l="0" t="0" r="0" b="0"/>
              <a:pathLst>
                <a:path w="3324711" h="2480925">
                  <a:moveTo>
                    <a:pt x="0" y="686972"/>
                  </a:moveTo>
                  <a:lnTo>
                    <a:pt x="118739" y="811248"/>
                  </a:lnTo>
                  <a:lnTo>
                    <a:pt x="237479" y="574203"/>
                  </a:lnTo>
                  <a:lnTo>
                    <a:pt x="356219" y="515516"/>
                  </a:lnTo>
                  <a:lnTo>
                    <a:pt x="474958" y="341760"/>
                  </a:lnTo>
                  <a:lnTo>
                    <a:pt x="593698" y="159948"/>
                  </a:lnTo>
                  <a:lnTo>
                    <a:pt x="712438" y="111618"/>
                  </a:lnTo>
                  <a:lnTo>
                    <a:pt x="831177" y="121974"/>
                  </a:lnTo>
                  <a:lnTo>
                    <a:pt x="949917" y="193318"/>
                  </a:lnTo>
                  <a:lnTo>
                    <a:pt x="1068657" y="191017"/>
                  </a:lnTo>
                  <a:lnTo>
                    <a:pt x="1187397" y="86303"/>
                  </a:lnTo>
                  <a:lnTo>
                    <a:pt x="1306136" y="0"/>
                  </a:lnTo>
                  <a:lnTo>
                    <a:pt x="1424876" y="239347"/>
                  </a:lnTo>
                  <a:lnTo>
                    <a:pt x="1543616" y="187565"/>
                  </a:lnTo>
                  <a:lnTo>
                    <a:pt x="1662355" y="296882"/>
                  </a:lnTo>
                  <a:lnTo>
                    <a:pt x="1781095" y="2477473"/>
                  </a:lnTo>
                  <a:lnTo>
                    <a:pt x="1899835" y="2480925"/>
                  </a:lnTo>
                  <a:lnTo>
                    <a:pt x="2018575" y="1973463"/>
                  </a:lnTo>
                  <a:lnTo>
                    <a:pt x="2137314" y="1865296"/>
                  </a:lnTo>
                  <a:lnTo>
                    <a:pt x="2256054" y="1765185"/>
                  </a:lnTo>
                  <a:lnTo>
                    <a:pt x="2374794" y="1652415"/>
                  </a:lnTo>
                  <a:lnTo>
                    <a:pt x="2493533" y="1625949"/>
                  </a:lnTo>
                  <a:lnTo>
                    <a:pt x="2612273" y="1558057"/>
                  </a:lnTo>
                  <a:lnTo>
                    <a:pt x="2731013" y="1645511"/>
                  </a:lnTo>
                  <a:lnTo>
                    <a:pt x="2849753" y="1828474"/>
                  </a:lnTo>
                  <a:lnTo>
                    <a:pt x="2968492" y="1629401"/>
                  </a:lnTo>
                  <a:lnTo>
                    <a:pt x="3087232" y="1441836"/>
                  </a:lnTo>
                  <a:lnTo>
                    <a:pt x="3205972" y="1370492"/>
                  </a:lnTo>
                  <a:lnTo>
                    <a:pt x="3324711" y="1231256"/>
                  </a:lnTo>
                </a:path>
              </a:pathLst>
            </a:custGeom>
            <a:ln w="27101" cap="flat">
              <a:solidFill>
                <a:srgbClr val="00CDCD">
                  <a:alpha val="69803"/>
                </a:srgbClr>
              </a:solidFill>
              <a:prstDash val="solid"/>
              <a:round/>
            </a:ln>
          </p:spPr>
          <p:txBody>
            <a:bodyPr/>
            <a:lstStyle/>
            <a:p>
              <a:endParaRPr/>
            </a:p>
          </p:txBody>
        </p:sp>
        <p:sp>
          <p:nvSpPr>
            <p:cNvPr id="31" name="pl31"/>
            <p:cNvSpPr/>
            <p:nvPr/>
          </p:nvSpPr>
          <p:spPr>
            <a:xfrm>
              <a:off x="1157354" y="3011110"/>
              <a:ext cx="3443451" cy="2480925"/>
            </a:xfrm>
            <a:custGeom>
              <a:avLst/>
              <a:gdLst/>
              <a:ahLst/>
              <a:cxnLst/>
              <a:rect l="0" t="0" r="0" b="0"/>
              <a:pathLst>
                <a:path w="3443451" h="2480925">
                  <a:moveTo>
                    <a:pt x="0" y="686972"/>
                  </a:moveTo>
                  <a:lnTo>
                    <a:pt x="118739" y="811248"/>
                  </a:lnTo>
                  <a:lnTo>
                    <a:pt x="237479" y="574203"/>
                  </a:lnTo>
                  <a:lnTo>
                    <a:pt x="356219" y="515516"/>
                  </a:lnTo>
                  <a:lnTo>
                    <a:pt x="474958" y="341760"/>
                  </a:lnTo>
                  <a:lnTo>
                    <a:pt x="593698" y="159948"/>
                  </a:lnTo>
                  <a:lnTo>
                    <a:pt x="712438" y="111618"/>
                  </a:lnTo>
                  <a:lnTo>
                    <a:pt x="831177" y="121974"/>
                  </a:lnTo>
                  <a:lnTo>
                    <a:pt x="949917" y="193318"/>
                  </a:lnTo>
                  <a:lnTo>
                    <a:pt x="1068657" y="191017"/>
                  </a:lnTo>
                  <a:lnTo>
                    <a:pt x="1187397" y="86303"/>
                  </a:lnTo>
                  <a:lnTo>
                    <a:pt x="1306136" y="0"/>
                  </a:lnTo>
                  <a:lnTo>
                    <a:pt x="1424876" y="239347"/>
                  </a:lnTo>
                  <a:lnTo>
                    <a:pt x="1543616" y="187565"/>
                  </a:lnTo>
                  <a:lnTo>
                    <a:pt x="1662355" y="296882"/>
                  </a:lnTo>
                  <a:lnTo>
                    <a:pt x="1781095" y="2477473"/>
                  </a:lnTo>
                  <a:lnTo>
                    <a:pt x="1899835" y="2480925"/>
                  </a:lnTo>
                  <a:lnTo>
                    <a:pt x="2018575" y="1973463"/>
                  </a:lnTo>
                  <a:lnTo>
                    <a:pt x="2137314" y="1865296"/>
                  </a:lnTo>
                  <a:lnTo>
                    <a:pt x="2256054" y="1765185"/>
                  </a:lnTo>
                  <a:lnTo>
                    <a:pt x="2374794" y="1652415"/>
                  </a:lnTo>
                  <a:lnTo>
                    <a:pt x="2493533" y="1625949"/>
                  </a:lnTo>
                  <a:lnTo>
                    <a:pt x="2612273" y="1558057"/>
                  </a:lnTo>
                  <a:lnTo>
                    <a:pt x="2731013" y="1645511"/>
                  </a:lnTo>
                  <a:lnTo>
                    <a:pt x="2849753" y="1828474"/>
                  </a:lnTo>
                  <a:lnTo>
                    <a:pt x="2968492" y="1629401"/>
                  </a:lnTo>
                  <a:lnTo>
                    <a:pt x="3087232" y="1441836"/>
                  </a:lnTo>
                  <a:lnTo>
                    <a:pt x="3205972" y="1370492"/>
                  </a:lnTo>
                  <a:lnTo>
                    <a:pt x="3324711" y="1234709"/>
                  </a:lnTo>
                  <a:lnTo>
                    <a:pt x="3443451" y="980402"/>
                  </a:lnTo>
                </a:path>
              </a:pathLst>
            </a:custGeom>
            <a:ln w="27101" cap="flat">
              <a:solidFill>
                <a:srgbClr val="00CDCD">
                  <a:alpha val="100000"/>
                </a:srgbClr>
              </a:solidFill>
              <a:prstDash val="solid"/>
              <a:round/>
            </a:ln>
          </p:spPr>
          <p:txBody>
            <a:bodyPr/>
            <a:lstStyle/>
            <a:p>
              <a:endParaRPr/>
            </a:p>
          </p:txBody>
        </p:sp>
        <p:sp>
          <p:nvSpPr>
            <p:cNvPr id="32" name="pl32"/>
            <p:cNvSpPr/>
            <p:nvPr/>
          </p:nvSpPr>
          <p:spPr>
            <a:xfrm>
              <a:off x="1157354" y="3011110"/>
              <a:ext cx="3562191" cy="2480925"/>
            </a:xfrm>
            <a:custGeom>
              <a:avLst/>
              <a:gdLst/>
              <a:ahLst/>
              <a:cxnLst/>
              <a:rect l="0" t="0" r="0" b="0"/>
              <a:pathLst>
                <a:path w="3562191" h="2480925">
                  <a:moveTo>
                    <a:pt x="0" y="686972"/>
                  </a:moveTo>
                  <a:lnTo>
                    <a:pt x="118739" y="811248"/>
                  </a:lnTo>
                  <a:lnTo>
                    <a:pt x="237479" y="574203"/>
                  </a:lnTo>
                  <a:lnTo>
                    <a:pt x="356219" y="515516"/>
                  </a:lnTo>
                  <a:lnTo>
                    <a:pt x="474958" y="341760"/>
                  </a:lnTo>
                  <a:lnTo>
                    <a:pt x="593698" y="159948"/>
                  </a:lnTo>
                  <a:lnTo>
                    <a:pt x="712438" y="111618"/>
                  </a:lnTo>
                  <a:lnTo>
                    <a:pt x="831177" y="121974"/>
                  </a:lnTo>
                  <a:lnTo>
                    <a:pt x="949917" y="193318"/>
                  </a:lnTo>
                  <a:lnTo>
                    <a:pt x="1068657" y="191017"/>
                  </a:lnTo>
                  <a:lnTo>
                    <a:pt x="1187397" y="86303"/>
                  </a:lnTo>
                  <a:lnTo>
                    <a:pt x="1306136" y="0"/>
                  </a:lnTo>
                  <a:lnTo>
                    <a:pt x="1424876" y="239347"/>
                  </a:lnTo>
                  <a:lnTo>
                    <a:pt x="1543616" y="187565"/>
                  </a:lnTo>
                  <a:lnTo>
                    <a:pt x="1662355" y="296882"/>
                  </a:lnTo>
                  <a:lnTo>
                    <a:pt x="1781095" y="2477473"/>
                  </a:lnTo>
                  <a:lnTo>
                    <a:pt x="1899835" y="2480925"/>
                  </a:lnTo>
                  <a:lnTo>
                    <a:pt x="2018575" y="1973463"/>
                  </a:lnTo>
                  <a:lnTo>
                    <a:pt x="2137314" y="1865296"/>
                  </a:lnTo>
                  <a:lnTo>
                    <a:pt x="2256054" y="1765185"/>
                  </a:lnTo>
                  <a:lnTo>
                    <a:pt x="2374794" y="1652415"/>
                  </a:lnTo>
                  <a:lnTo>
                    <a:pt x="2493533" y="1624798"/>
                  </a:lnTo>
                  <a:lnTo>
                    <a:pt x="2612273" y="1560359"/>
                  </a:lnTo>
                  <a:lnTo>
                    <a:pt x="2731013" y="1632853"/>
                  </a:lnTo>
                  <a:lnTo>
                    <a:pt x="2849753" y="1845734"/>
                  </a:lnTo>
                  <a:lnTo>
                    <a:pt x="2968492" y="1723759"/>
                  </a:lnTo>
                  <a:lnTo>
                    <a:pt x="3087232" y="1571866"/>
                  </a:lnTo>
                  <a:lnTo>
                    <a:pt x="3205972" y="1500522"/>
                  </a:lnTo>
                  <a:lnTo>
                    <a:pt x="3324711" y="1364739"/>
                  </a:lnTo>
                  <a:lnTo>
                    <a:pt x="3443451" y="1075911"/>
                  </a:lnTo>
                  <a:lnTo>
                    <a:pt x="3562191" y="917113"/>
                  </a:lnTo>
                </a:path>
              </a:pathLst>
            </a:custGeom>
            <a:ln w="27101" cap="flat">
              <a:solidFill>
                <a:srgbClr val="FFA500">
                  <a:alpha val="40000"/>
                </a:srgbClr>
              </a:solidFill>
              <a:prstDash val="solid"/>
              <a:round/>
            </a:ln>
          </p:spPr>
          <p:txBody>
            <a:bodyPr/>
            <a:lstStyle/>
            <a:p>
              <a:endParaRPr/>
            </a:p>
          </p:txBody>
        </p:sp>
        <p:sp>
          <p:nvSpPr>
            <p:cNvPr id="33" name="pl33"/>
            <p:cNvSpPr/>
            <p:nvPr/>
          </p:nvSpPr>
          <p:spPr>
            <a:xfrm>
              <a:off x="1157354" y="3011110"/>
              <a:ext cx="3680930" cy="2480925"/>
            </a:xfrm>
            <a:custGeom>
              <a:avLst/>
              <a:gdLst/>
              <a:ahLst/>
              <a:cxnLst/>
              <a:rect l="0" t="0" r="0" b="0"/>
              <a:pathLst>
                <a:path w="3680930" h="2480925">
                  <a:moveTo>
                    <a:pt x="0" y="686972"/>
                  </a:moveTo>
                  <a:lnTo>
                    <a:pt x="118739" y="811248"/>
                  </a:lnTo>
                  <a:lnTo>
                    <a:pt x="237479" y="574203"/>
                  </a:lnTo>
                  <a:lnTo>
                    <a:pt x="356219" y="515516"/>
                  </a:lnTo>
                  <a:lnTo>
                    <a:pt x="474958" y="341760"/>
                  </a:lnTo>
                  <a:lnTo>
                    <a:pt x="593698" y="159948"/>
                  </a:lnTo>
                  <a:lnTo>
                    <a:pt x="712438" y="111618"/>
                  </a:lnTo>
                  <a:lnTo>
                    <a:pt x="831177" y="121974"/>
                  </a:lnTo>
                  <a:lnTo>
                    <a:pt x="949917" y="193318"/>
                  </a:lnTo>
                  <a:lnTo>
                    <a:pt x="1068657" y="191017"/>
                  </a:lnTo>
                  <a:lnTo>
                    <a:pt x="1187397" y="86303"/>
                  </a:lnTo>
                  <a:lnTo>
                    <a:pt x="1306136" y="0"/>
                  </a:lnTo>
                  <a:lnTo>
                    <a:pt x="1424876" y="239347"/>
                  </a:lnTo>
                  <a:lnTo>
                    <a:pt x="1543616" y="187565"/>
                  </a:lnTo>
                  <a:lnTo>
                    <a:pt x="1662355" y="296882"/>
                  </a:lnTo>
                  <a:lnTo>
                    <a:pt x="1781095" y="2477473"/>
                  </a:lnTo>
                  <a:lnTo>
                    <a:pt x="1899835" y="2480925"/>
                  </a:lnTo>
                  <a:lnTo>
                    <a:pt x="2018575" y="1973463"/>
                  </a:lnTo>
                  <a:lnTo>
                    <a:pt x="2137314" y="1865296"/>
                  </a:lnTo>
                  <a:lnTo>
                    <a:pt x="2256054" y="1765185"/>
                  </a:lnTo>
                  <a:lnTo>
                    <a:pt x="2374794" y="1652415"/>
                  </a:lnTo>
                  <a:lnTo>
                    <a:pt x="2493533" y="1624798"/>
                  </a:lnTo>
                  <a:lnTo>
                    <a:pt x="2612273" y="1560359"/>
                  </a:lnTo>
                  <a:lnTo>
                    <a:pt x="2731013" y="1632853"/>
                  </a:lnTo>
                  <a:lnTo>
                    <a:pt x="2849753" y="1845734"/>
                  </a:lnTo>
                  <a:lnTo>
                    <a:pt x="2968492" y="1723759"/>
                  </a:lnTo>
                  <a:lnTo>
                    <a:pt x="3087232" y="1571866"/>
                  </a:lnTo>
                  <a:lnTo>
                    <a:pt x="3205972" y="1500522"/>
                  </a:lnTo>
                  <a:lnTo>
                    <a:pt x="3324711" y="1364739"/>
                  </a:lnTo>
                  <a:lnTo>
                    <a:pt x="3443451" y="1075911"/>
                  </a:lnTo>
                  <a:lnTo>
                    <a:pt x="3562191" y="921716"/>
                  </a:lnTo>
                  <a:lnTo>
                    <a:pt x="3680930" y="882592"/>
                  </a:lnTo>
                </a:path>
              </a:pathLst>
            </a:custGeom>
            <a:ln w="27101" cap="flat">
              <a:solidFill>
                <a:srgbClr val="FFA500">
                  <a:alpha val="69803"/>
                </a:srgbClr>
              </a:solidFill>
              <a:prstDash val="solid"/>
              <a:round/>
            </a:ln>
          </p:spPr>
          <p:txBody>
            <a:bodyPr/>
            <a:lstStyle/>
            <a:p>
              <a:endParaRPr/>
            </a:p>
          </p:txBody>
        </p:sp>
        <p:sp>
          <p:nvSpPr>
            <p:cNvPr id="34" name="pl34"/>
            <p:cNvSpPr/>
            <p:nvPr/>
          </p:nvSpPr>
          <p:spPr>
            <a:xfrm>
              <a:off x="1157354" y="3011110"/>
              <a:ext cx="3799670" cy="2480925"/>
            </a:xfrm>
            <a:custGeom>
              <a:avLst/>
              <a:gdLst/>
              <a:ahLst/>
              <a:cxnLst/>
              <a:rect l="0" t="0" r="0" b="0"/>
              <a:pathLst>
                <a:path w="3799670" h="2480925">
                  <a:moveTo>
                    <a:pt x="0" y="686972"/>
                  </a:moveTo>
                  <a:lnTo>
                    <a:pt x="118739" y="811248"/>
                  </a:lnTo>
                  <a:lnTo>
                    <a:pt x="237479" y="574203"/>
                  </a:lnTo>
                  <a:lnTo>
                    <a:pt x="356219" y="515516"/>
                  </a:lnTo>
                  <a:lnTo>
                    <a:pt x="474958" y="341760"/>
                  </a:lnTo>
                  <a:lnTo>
                    <a:pt x="593698" y="159948"/>
                  </a:lnTo>
                  <a:lnTo>
                    <a:pt x="712438" y="111618"/>
                  </a:lnTo>
                  <a:lnTo>
                    <a:pt x="831177" y="121974"/>
                  </a:lnTo>
                  <a:lnTo>
                    <a:pt x="949917" y="193318"/>
                  </a:lnTo>
                  <a:lnTo>
                    <a:pt x="1068657" y="191017"/>
                  </a:lnTo>
                  <a:lnTo>
                    <a:pt x="1187397" y="86303"/>
                  </a:lnTo>
                  <a:lnTo>
                    <a:pt x="1306136" y="0"/>
                  </a:lnTo>
                  <a:lnTo>
                    <a:pt x="1424876" y="239347"/>
                  </a:lnTo>
                  <a:lnTo>
                    <a:pt x="1543616" y="187565"/>
                  </a:lnTo>
                  <a:lnTo>
                    <a:pt x="1662355" y="296882"/>
                  </a:lnTo>
                  <a:lnTo>
                    <a:pt x="1781095" y="2477473"/>
                  </a:lnTo>
                  <a:lnTo>
                    <a:pt x="1899835" y="2480925"/>
                  </a:lnTo>
                  <a:lnTo>
                    <a:pt x="2018575" y="1973463"/>
                  </a:lnTo>
                  <a:lnTo>
                    <a:pt x="2137314" y="1865296"/>
                  </a:lnTo>
                  <a:lnTo>
                    <a:pt x="2256054" y="1765185"/>
                  </a:lnTo>
                  <a:lnTo>
                    <a:pt x="2374794" y="1652415"/>
                  </a:lnTo>
                  <a:lnTo>
                    <a:pt x="2493533" y="1624798"/>
                  </a:lnTo>
                  <a:lnTo>
                    <a:pt x="2612273" y="1560359"/>
                  </a:lnTo>
                  <a:lnTo>
                    <a:pt x="2731013" y="1632853"/>
                  </a:lnTo>
                  <a:lnTo>
                    <a:pt x="2849753" y="1845734"/>
                  </a:lnTo>
                  <a:lnTo>
                    <a:pt x="2968492" y="1723759"/>
                  </a:lnTo>
                  <a:lnTo>
                    <a:pt x="3087232" y="1571866"/>
                  </a:lnTo>
                  <a:lnTo>
                    <a:pt x="3205972" y="1500522"/>
                  </a:lnTo>
                  <a:lnTo>
                    <a:pt x="3324711" y="1364739"/>
                  </a:lnTo>
                  <a:lnTo>
                    <a:pt x="3443451" y="1075911"/>
                  </a:lnTo>
                  <a:lnTo>
                    <a:pt x="3562191" y="921716"/>
                  </a:lnTo>
                  <a:lnTo>
                    <a:pt x="3680930" y="859578"/>
                  </a:lnTo>
                  <a:lnTo>
                    <a:pt x="3799670" y="821605"/>
                  </a:lnTo>
                </a:path>
              </a:pathLst>
            </a:custGeom>
            <a:ln w="27101" cap="flat">
              <a:solidFill>
                <a:srgbClr val="FFA500">
                  <a:alpha val="100000"/>
                </a:srgbClr>
              </a:solidFill>
              <a:prstDash val="solid"/>
              <a:round/>
            </a:ln>
          </p:spPr>
          <p:txBody>
            <a:bodyPr/>
            <a:lstStyle/>
            <a:p>
              <a:endParaRPr/>
            </a:p>
          </p:txBody>
        </p:sp>
        <p:sp>
          <p:nvSpPr>
            <p:cNvPr id="35" name="pl35"/>
            <p:cNvSpPr/>
            <p:nvPr/>
          </p:nvSpPr>
          <p:spPr>
            <a:xfrm>
              <a:off x="1157354" y="3011110"/>
              <a:ext cx="3918410" cy="2480925"/>
            </a:xfrm>
            <a:custGeom>
              <a:avLst/>
              <a:gdLst/>
              <a:ahLst/>
              <a:cxnLst/>
              <a:rect l="0" t="0" r="0" b="0"/>
              <a:pathLst>
                <a:path w="3918410" h="2480925">
                  <a:moveTo>
                    <a:pt x="0" y="686972"/>
                  </a:moveTo>
                  <a:lnTo>
                    <a:pt x="118739" y="811248"/>
                  </a:lnTo>
                  <a:lnTo>
                    <a:pt x="237479" y="574203"/>
                  </a:lnTo>
                  <a:lnTo>
                    <a:pt x="356219" y="515516"/>
                  </a:lnTo>
                  <a:lnTo>
                    <a:pt x="474958" y="341760"/>
                  </a:lnTo>
                  <a:lnTo>
                    <a:pt x="593698" y="159948"/>
                  </a:lnTo>
                  <a:lnTo>
                    <a:pt x="712438" y="111618"/>
                  </a:lnTo>
                  <a:lnTo>
                    <a:pt x="831177" y="121974"/>
                  </a:lnTo>
                  <a:lnTo>
                    <a:pt x="949917" y="193318"/>
                  </a:lnTo>
                  <a:lnTo>
                    <a:pt x="1068657" y="191017"/>
                  </a:lnTo>
                  <a:lnTo>
                    <a:pt x="1187397" y="86303"/>
                  </a:lnTo>
                  <a:lnTo>
                    <a:pt x="1306136" y="0"/>
                  </a:lnTo>
                  <a:lnTo>
                    <a:pt x="1424876" y="239347"/>
                  </a:lnTo>
                  <a:lnTo>
                    <a:pt x="1543616" y="187565"/>
                  </a:lnTo>
                  <a:lnTo>
                    <a:pt x="1662355" y="296882"/>
                  </a:lnTo>
                  <a:lnTo>
                    <a:pt x="1781095" y="2477473"/>
                  </a:lnTo>
                  <a:lnTo>
                    <a:pt x="1899835" y="2480925"/>
                  </a:lnTo>
                  <a:lnTo>
                    <a:pt x="2018575" y="1973463"/>
                  </a:lnTo>
                  <a:lnTo>
                    <a:pt x="2137314" y="1865296"/>
                  </a:lnTo>
                  <a:lnTo>
                    <a:pt x="2256054" y="1765185"/>
                  </a:lnTo>
                  <a:lnTo>
                    <a:pt x="2374794" y="1652415"/>
                  </a:lnTo>
                  <a:lnTo>
                    <a:pt x="2493533" y="1624798"/>
                  </a:lnTo>
                  <a:lnTo>
                    <a:pt x="2612273" y="1560359"/>
                  </a:lnTo>
                  <a:lnTo>
                    <a:pt x="2731013" y="1632853"/>
                  </a:lnTo>
                  <a:lnTo>
                    <a:pt x="2849753" y="1902119"/>
                  </a:lnTo>
                  <a:lnTo>
                    <a:pt x="2968492" y="1776692"/>
                  </a:lnTo>
                  <a:lnTo>
                    <a:pt x="3087232" y="1620196"/>
                  </a:lnTo>
                  <a:lnTo>
                    <a:pt x="3205972" y="1484412"/>
                  </a:lnTo>
                  <a:lnTo>
                    <a:pt x="3324711" y="1372794"/>
                  </a:lnTo>
                  <a:lnTo>
                    <a:pt x="3443451" y="1159913"/>
                  </a:lnTo>
                  <a:lnTo>
                    <a:pt x="3562191" y="1005718"/>
                  </a:lnTo>
                  <a:lnTo>
                    <a:pt x="3680930" y="943580"/>
                  </a:lnTo>
                  <a:lnTo>
                    <a:pt x="3799670" y="895250"/>
                  </a:lnTo>
                  <a:lnTo>
                    <a:pt x="3918410" y="764069"/>
                  </a:lnTo>
                </a:path>
              </a:pathLst>
            </a:custGeom>
            <a:ln w="27101" cap="flat">
              <a:solidFill>
                <a:srgbClr val="FF0000">
                  <a:alpha val="40000"/>
                </a:srgbClr>
              </a:solidFill>
              <a:prstDash val="solid"/>
              <a:round/>
            </a:ln>
          </p:spPr>
          <p:txBody>
            <a:bodyPr/>
            <a:lstStyle/>
            <a:p>
              <a:endParaRPr/>
            </a:p>
          </p:txBody>
        </p:sp>
        <p:sp>
          <p:nvSpPr>
            <p:cNvPr id="36" name="pl36"/>
            <p:cNvSpPr/>
            <p:nvPr/>
          </p:nvSpPr>
          <p:spPr>
            <a:xfrm>
              <a:off x="1157354" y="3011110"/>
              <a:ext cx="4037150" cy="2480925"/>
            </a:xfrm>
            <a:custGeom>
              <a:avLst/>
              <a:gdLst/>
              <a:ahLst/>
              <a:cxnLst/>
              <a:rect l="0" t="0" r="0" b="0"/>
              <a:pathLst>
                <a:path w="4037150" h="2480925">
                  <a:moveTo>
                    <a:pt x="0" y="686972"/>
                  </a:moveTo>
                  <a:lnTo>
                    <a:pt x="118739" y="811248"/>
                  </a:lnTo>
                  <a:lnTo>
                    <a:pt x="237479" y="574203"/>
                  </a:lnTo>
                  <a:lnTo>
                    <a:pt x="356219" y="515516"/>
                  </a:lnTo>
                  <a:lnTo>
                    <a:pt x="474958" y="341760"/>
                  </a:lnTo>
                  <a:lnTo>
                    <a:pt x="593698" y="159948"/>
                  </a:lnTo>
                  <a:lnTo>
                    <a:pt x="712438" y="111618"/>
                  </a:lnTo>
                  <a:lnTo>
                    <a:pt x="831177" y="121974"/>
                  </a:lnTo>
                  <a:lnTo>
                    <a:pt x="949917" y="193318"/>
                  </a:lnTo>
                  <a:lnTo>
                    <a:pt x="1068657" y="191017"/>
                  </a:lnTo>
                  <a:lnTo>
                    <a:pt x="1187397" y="86303"/>
                  </a:lnTo>
                  <a:lnTo>
                    <a:pt x="1306136" y="0"/>
                  </a:lnTo>
                  <a:lnTo>
                    <a:pt x="1424876" y="239347"/>
                  </a:lnTo>
                  <a:lnTo>
                    <a:pt x="1543616" y="187565"/>
                  </a:lnTo>
                  <a:lnTo>
                    <a:pt x="1662355" y="296882"/>
                  </a:lnTo>
                  <a:lnTo>
                    <a:pt x="1781095" y="2477473"/>
                  </a:lnTo>
                  <a:lnTo>
                    <a:pt x="1899835" y="2480925"/>
                  </a:lnTo>
                  <a:lnTo>
                    <a:pt x="2018575" y="1973463"/>
                  </a:lnTo>
                  <a:lnTo>
                    <a:pt x="2137314" y="1865296"/>
                  </a:lnTo>
                  <a:lnTo>
                    <a:pt x="2256054" y="1765185"/>
                  </a:lnTo>
                  <a:lnTo>
                    <a:pt x="2374794" y="1652415"/>
                  </a:lnTo>
                  <a:lnTo>
                    <a:pt x="2493533" y="1624798"/>
                  </a:lnTo>
                  <a:lnTo>
                    <a:pt x="2612273" y="1560359"/>
                  </a:lnTo>
                  <a:lnTo>
                    <a:pt x="2731013" y="1632853"/>
                  </a:lnTo>
                  <a:lnTo>
                    <a:pt x="2849753" y="1902119"/>
                  </a:lnTo>
                  <a:lnTo>
                    <a:pt x="2968492" y="1776692"/>
                  </a:lnTo>
                  <a:lnTo>
                    <a:pt x="3087232" y="1620196"/>
                  </a:lnTo>
                  <a:lnTo>
                    <a:pt x="3205972" y="1484412"/>
                  </a:lnTo>
                  <a:lnTo>
                    <a:pt x="3324711" y="1372794"/>
                  </a:lnTo>
                  <a:lnTo>
                    <a:pt x="3443451" y="1159913"/>
                  </a:lnTo>
                  <a:lnTo>
                    <a:pt x="3562191" y="1005718"/>
                  </a:lnTo>
                  <a:lnTo>
                    <a:pt x="3680930" y="943580"/>
                  </a:lnTo>
                  <a:lnTo>
                    <a:pt x="3799670" y="895250"/>
                  </a:lnTo>
                  <a:lnTo>
                    <a:pt x="3918410" y="796289"/>
                  </a:lnTo>
                  <a:lnTo>
                    <a:pt x="4037150" y="673163"/>
                  </a:lnTo>
                </a:path>
              </a:pathLst>
            </a:custGeom>
            <a:ln w="27101" cap="flat">
              <a:solidFill>
                <a:srgbClr val="FF0000">
                  <a:alpha val="69803"/>
                </a:srgbClr>
              </a:solidFill>
              <a:prstDash val="solid"/>
              <a:round/>
            </a:ln>
          </p:spPr>
          <p:txBody>
            <a:bodyPr/>
            <a:lstStyle/>
            <a:p>
              <a:endParaRPr/>
            </a:p>
          </p:txBody>
        </p:sp>
        <p:sp>
          <p:nvSpPr>
            <p:cNvPr id="37" name="pl37"/>
            <p:cNvSpPr/>
            <p:nvPr/>
          </p:nvSpPr>
          <p:spPr>
            <a:xfrm>
              <a:off x="1157354" y="3011110"/>
              <a:ext cx="4155889" cy="2480925"/>
            </a:xfrm>
            <a:custGeom>
              <a:avLst/>
              <a:gdLst/>
              <a:ahLst/>
              <a:cxnLst/>
              <a:rect l="0" t="0" r="0" b="0"/>
              <a:pathLst>
                <a:path w="4155889" h="2480925">
                  <a:moveTo>
                    <a:pt x="0" y="686972"/>
                  </a:moveTo>
                  <a:lnTo>
                    <a:pt x="118739" y="811248"/>
                  </a:lnTo>
                  <a:lnTo>
                    <a:pt x="237479" y="574203"/>
                  </a:lnTo>
                  <a:lnTo>
                    <a:pt x="356219" y="515516"/>
                  </a:lnTo>
                  <a:lnTo>
                    <a:pt x="474958" y="341760"/>
                  </a:lnTo>
                  <a:lnTo>
                    <a:pt x="593698" y="159948"/>
                  </a:lnTo>
                  <a:lnTo>
                    <a:pt x="712438" y="111618"/>
                  </a:lnTo>
                  <a:lnTo>
                    <a:pt x="831177" y="121974"/>
                  </a:lnTo>
                  <a:lnTo>
                    <a:pt x="949917" y="193318"/>
                  </a:lnTo>
                  <a:lnTo>
                    <a:pt x="1068657" y="191017"/>
                  </a:lnTo>
                  <a:lnTo>
                    <a:pt x="1187397" y="86303"/>
                  </a:lnTo>
                  <a:lnTo>
                    <a:pt x="1306136" y="0"/>
                  </a:lnTo>
                  <a:lnTo>
                    <a:pt x="1424876" y="239347"/>
                  </a:lnTo>
                  <a:lnTo>
                    <a:pt x="1543616" y="187565"/>
                  </a:lnTo>
                  <a:lnTo>
                    <a:pt x="1662355" y="296882"/>
                  </a:lnTo>
                  <a:lnTo>
                    <a:pt x="1781095" y="2477473"/>
                  </a:lnTo>
                  <a:lnTo>
                    <a:pt x="1899835" y="2480925"/>
                  </a:lnTo>
                  <a:lnTo>
                    <a:pt x="2018575" y="1973463"/>
                  </a:lnTo>
                  <a:lnTo>
                    <a:pt x="2137314" y="1865296"/>
                  </a:lnTo>
                  <a:lnTo>
                    <a:pt x="2256054" y="1765185"/>
                  </a:lnTo>
                  <a:lnTo>
                    <a:pt x="2374794" y="1652415"/>
                  </a:lnTo>
                  <a:lnTo>
                    <a:pt x="2493533" y="1624798"/>
                  </a:lnTo>
                  <a:lnTo>
                    <a:pt x="2612273" y="1560359"/>
                  </a:lnTo>
                  <a:lnTo>
                    <a:pt x="2731013" y="1632853"/>
                  </a:lnTo>
                  <a:lnTo>
                    <a:pt x="2849753" y="1902119"/>
                  </a:lnTo>
                  <a:lnTo>
                    <a:pt x="2968492" y="1776692"/>
                  </a:lnTo>
                  <a:lnTo>
                    <a:pt x="3087232" y="1620196"/>
                  </a:lnTo>
                  <a:lnTo>
                    <a:pt x="3205972" y="1484412"/>
                  </a:lnTo>
                  <a:lnTo>
                    <a:pt x="3324711" y="1372794"/>
                  </a:lnTo>
                  <a:lnTo>
                    <a:pt x="3443451" y="1159913"/>
                  </a:lnTo>
                  <a:lnTo>
                    <a:pt x="3562191" y="1005718"/>
                  </a:lnTo>
                  <a:lnTo>
                    <a:pt x="3680930" y="943580"/>
                  </a:lnTo>
                  <a:lnTo>
                    <a:pt x="3799670" y="895250"/>
                  </a:lnTo>
                  <a:lnTo>
                    <a:pt x="3918410" y="796289"/>
                  </a:lnTo>
                  <a:lnTo>
                    <a:pt x="4037150" y="681218"/>
                  </a:lnTo>
                  <a:lnTo>
                    <a:pt x="4155889" y="599518"/>
                  </a:lnTo>
                </a:path>
              </a:pathLst>
            </a:custGeom>
            <a:ln w="27101" cap="flat">
              <a:solidFill>
                <a:srgbClr val="FF0000">
                  <a:alpha val="100000"/>
                </a:srgbClr>
              </a:solidFill>
              <a:prstDash val="solid"/>
              <a:round/>
            </a:ln>
          </p:spPr>
          <p:txBody>
            <a:bodyPr/>
            <a:lstStyle/>
            <a:p>
              <a:endParaRPr/>
            </a:p>
          </p:txBody>
        </p:sp>
        <p:sp>
          <p:nvSpPr>
            <p:cNvPr id="38" name="pl38"/>
            <p:cNvSpPr/>
            <p:nvPr/>
          </p:nvSpPr>
          <p:spPr>
            <a:xfrm>
              <a:off x="1157354" y="3013411"/>
              <a:ext cx="4274629" cy="2546515"/>
            </a:xfrm>
            <a:custGeom>
              <a:avLst/>
              <a:gdLst/>
              <a:ahLst/>
              <a:cxnLst/>
              <a:rect l="0" t="0" r="0" b="0"/>
              <a:pathLst>
                <a:path w="4274629" h="2546515">
                  <a:moveTo>
                    <a:pt x="0" y="685821"/>
                  </a:moveTo>
                  <a:lnTo>
                    <a:pt x="118739" y="810098"/>
                  </a:lnTo>
                  <a:lnTo>
                    <a:pt x="237479" y="573052"/>
                  </a:lnTo>
                  <a:lnTo>
                    <a:pt x="356219" y="515516"/>
                  </a:lnTo>
                  <a:lnTo>
                    <a:pt x="474958" y="340609"/>
                  </a:lnTo>
                  <a:lnTo>
                    <a:pt x="593698" y="158797"/>
                  </a:lnTo>
                  <a:lnTo>
                    <a:pt x="712438" y="111618"/>
                  </a:lnTo>
                  <a:lnTo>
                    <a:pt x="831177" y="120824"/>
                  </a:lnTo>
                  <a:lnTo>
                    <a:pt x="949917" y="192168"/>
                  </a:lnTo>
                  <a:lnTo>
                    <a:pt x="1068657" y="191017"/>
                  </a:lnTo>
                  <a:lnTo>
                    <a:pt x="1187397" y="85152"/>
                  </a:lnTo>
                  <a:lnTo>
                    <a:pt x="1306136" y="0"/>
                  </a:lnTo>
                  <a:lnTo>
                    <a:pt x="1424876" y="239347"/>
                  </a:lnTo>
                  <a:lnTo>
                    <a:pt x="1543616" y="188716"/>
                  </a:lnTo>
                  <a:lnTo>
                    <a:pt x="1662355" y="296882"/>
                  </a:lnTo>
                  <a:lnTo>
                    <a:pt x="1781095" y="2518898"/>
                  </a:lnTo>
                  <a:lnTo>
                    <a:pt x="1899835" y="2546515"/>
                  </a:lnTo>
                  <a:lnTo>
                    <a:pt x="2018575" y="2037902"/>
                  </a:lnTo>
                  <a:lnTo>
                    <a:pt x="2137314" y="1856091"/>
                  </a:lnTo>
                  <a:lnTo>
                    <a:pt x="2256054" y="1753678"/>
                  </a:lnTo>
                  <a:lnTo>
                    <a:pt x="2374794" y="1644360"/>
                  </a:lnTo>
                  <a:lnTo>
                    <a:pt x="2493533" y="1636306"/>
                  </a:lnTo>
                  <a:lnTo>
                    <a:pt x="2612273" y="1571866"/>
                  </a:lnTo>
                  <a:lnTo>
                    <a:pt x="2731013" y="1652415"/>
                  </a:lnTo>
                  <a:lnTo>
                    <a:pt x="2849753" y="1970011"/>
                  </a:lnTo>
                  <a:lnTo>
                    <a:pt x="2968492" y="1851488"/>
                  </a:lnTo>
                  <a:lnTo>
                    <a:pt x="3087232" y="1694992"/>
                  </a:lnTo>
                  <a:lnTo>
                    <a:pt x="3205972" y="1554605"/>
                  </a:lnTo>
                  <a:lnTo>
                    <a:pt x="3324711" y="1437233"/>
                  </a:lnTo>
                  <a:lnTo>
                    <a:pt x="3443451" y="1224352"/>
                  </a:lnTo>
                  <a:lnTo>
                    <a:pt x="3562191" y="1059801"/>
                  </a:lnTo>
                  <a:lnTo>
                    <a:pt x="3680930" y="980402"/>
                  </a:lnTo>
                  <a:lnTo>
                    <a:pt x="3799670" y="879140"/>
                  </a:lnTo>
                  <a:lnTo>
                    <a:pt x="3918410" y="790536"/>
                  </a:lnTo>
                  <a:lnTo>
                    <a:pt x="4037150" y="670862"/>
                  </a:lnTo>
                  <a:lnTo>
                    <a:pt x="4155889" y="578805"/>
                  </a:lnTo>
                  <a:lnTo>
                    <a:pt x="4274629" y="767521"/>
                  </a:lnTo>
                </a:path>
              </a:pathLst>
            </a:custGeom>
            <a:ln w="27101" cap="flat">
              <a:solidFill>
                <a:srgbClr val="A020F0">
                  <a:alpha val="40000"/>
                </a:srgbClr>
              </a:solidFill>
              <a:prstDash val="solid"/>
              <a:round/>
            </a:ln>
          </p:spPr>
          <p:txBody>
            <a:bodyPr/>
            <a:lstStyle/>
            <a:p>
              <a:endParaRPr/>
            </a:p>
          </p:txBody>
        </p:sp>
        <p:sp>
          <p:nvSpPr>
            <p:cNvPr id="39" name="pl39"/>
            <p:cNvSpPr/>
            <p:nvPr/>
          </p:nvSpPr>
          <p:spPr>
            <a:xfrm>
              <a:off x="1157354" y="3013411"/>
              <a:ext cx="4393369" cy="2546515"/>
            </a:xfrm>
            <a:custGeom>
              <a:avLst/>
              <a:gdLst/>
              <a:ahLst/>
              <a:cxnLst/>
              <a:rect l="0" t="0" r="0" b="0"/>
              <a:pathLst>
                <a:path w="4393369" h="2546515">
                  <a:moveTo>
                    <a:pt x="0" y="685821"/>
                  </a:moveTo>
                  <a:lnTo>
                    <a:pt x="118739" y="810098"/>
                  </a:lnTo>
                  <a:lnTo>
                    <a:pt x="237479" y="573052"/>
                  </a:lnTo>
                  <a:lnTo>
                    <a:pt x="356219" y="515516"/>
                  </a:lnTo>
                  <a:lnTo>
                    <a:pt x="474958" y="340609"/>
                  </a:lnTo>
                  <a:lnTo>
                    <a:pt x="593698" y="158797"/>
                  </a:lnTo>
                  <a:lnTo>
                    <a:pt x="712438" y="111618"/>
                  </a:lnTo>
                  <a:lnTo>
                    <a:pt x="831177" y="120824"/>
                  </a:lnTo>
                  <a:lnTo>
                    <a:pt x="949917" y="192168"/>
                  </a:lnTo>
                  <a:lnTo>
                    <a:pt x="1068657" y="191017"/>
                  </a:lnTo>
                  <a:lnTo>
                    <a:pt x="1187397" y="85152"/>
                  </a:lnTo>
                  <a:lnTo>
                    <a:pt x="1306136" y="0"/>
                  </a:lnTo>
                  <a:lnTo>
                    <a:pt x="1424876" y="239347"/>
                  </a:lnTo>
                  <a:lnTo>
                    <a:pt x="1543616" y="188716"/>
                  </a:lnTo>
                  <a:lnTo>
                    <a:pt x="1662355" y="296882"/>
                  </a:lnTo>
                  <a:lnTo>
                    <a:pt x="1781095" y="2518898"/>
                  </a:lnTo>
                  <a:lnTo>
                    <a:pt x="1899835" y="2546515"/>
                  </a:lnTo>
                  <a:lnTo>
                    <a:pt x="2018575" y="2037902"/>
                  </a:lnTo>
                  <a:lnTo>
                    <a:pt x="2137314" y="1856091"/>
                  </a:lnTo>
                  <a:lnTo>
                    <a:pt x="2256054" y="1753678"/>
                  </a:lnTo>
                  <a:lnTo>
                    <a:pt x="2374794" y="1644360"/>
                  </a:lnTo>
                  <a:lnTo>
                    <a:pt x="2493533" y="1636306"/>
                  </a:lnTo>
                  <a:lnTo>
                    <a:pt x="2612273" y="1571866"/>
                  </a:lnTo>
                  <a:lnTo>
                    <a:pt x="2731013" y="1652415"/>
                  </a:lnTo>
                  <a:lnTo>
                    <a:pt x="2849753" y="1970011"/>
                  </a:lnTo>
                  <a:lnTo>
                    <a:pt x="2968492" y="1851488"/>
                  </a:lnTo>
                  <a:lnTo>
                    <a:pt x="3087232" y="1694992"/>
                  </a:lnTo>
                  <a:lnTo>
                    <a:pt x="3205972" y="1554605"/>
                  </a:lnTo>
                  <a:lnTo>
                    <a:pt x="3324711" y="1437233"/>
                  </a:lnTo>
                  <a:lnTo>
                    <a:pt x="3443451" y="1224352"/>
                  </a:lnTo>
                  <a:lnTo>
                    <a:pt x="3562191" y="1059801"/>
                  </a:lnTo>
                  <a:lnTo>
                    <a:pt x="3680930" y="980402"/>
                  </a:lnTo>
                  <a:lnTo>
                    <a:pt x="3799670" y="879140"/>
                  </a:lnTo>
                  <a:lnTo>
                    <a:pt x="3918410" y="790536"/>
                  </a:lnTo>
                  <a:lnTo>
                    <a:pt x="4037150" y="670862"/>
                  </a:lnTo>
                  <a:lnTo>
                    <a:pt x="4155889" y="578805"/>
                  </a:lnTo>
                  <a:lnTo>
                    <a:pt x="4274629" y="840016"/>
                  </a:lnTo>
                  <a:lnTo>
                    <a:pt x="4393369" y="676615"/>
                  </a:lnTo>
                </a:path>
              </a:pathLst>
            </a:custGeom>
            <a:ln w="27101" cap="flat">
              <a:solidFill>
                <a:srgbClr val="A020F0">
                  <a:alpha val="69803"/>
                </a:srgbClr>
              </a:solidFill>
              <a:prstDash val="solid"/>
              <a:round/>
            </a:ln>
          </p:spPr>
          <p:txBody>
            <a:bodyPr/>
            <a:lstStyle/>
            <a:p>
              <a:endParaRPr/>
            </a:p>
          </p:txBody>
        </p:sp>
        <p:sp>
          <p:nvSpPr>
            <p:cNvPr id="40" name="pl40"/>
            <p:cNvSpPr/>
            <p:nvPr/>
          </p:nvSpPr>
          <p:spPr>
            <a:xfrm>
              <a:off x="1157354" y="3013411"/>
              <a:ext cx="4512108" cy="2546515"/>
            </a:xfrm>
            <a:custGeom>
              <a:avLst/>
              <a:gdLst/>
              <a:ahLst/>
              <a:cxnLst/>
              <a:rect l="0" t="0" r="0" b="0"/>
              <a:pathLst>
                <a:path w="4512108" h="2546515">
                  <a:moveTo>
                    <a:pt x="0" y="685821"/>
                  </a:moveTo>
                  <a:lnTo>
                    <a:pt x="118739" y="810098"/>
                  </a:lnTo>
                  <a:lnTo>
                    <a:pt x="237479" y="573052"/>
                  </a:lnTo>
                  <a:lnTo>
                    <a:pt x="356219" y="515516"/>
                  </a:lnTo>
                  <a:lnTo>
                    <a:pt x="474958" y="340609"/>
                  </a:lnTo>
                  <a:lnTo>
                    <a:pt x="593698" y="158797"/>
                  </a:lnTo>
                  <a:lnTo>
                    <a:pt x="712438" y="111618"/>
                  </a:lnTo>
                  <a:lnTo>
                    <a:pt x="831177" y="120824"/>
                  </a:lnTo>
                  <a:lnTo>
                    <a:pt x="949917" y="192168"/>
                  </a:lnTo>
                  <a:lnTo>
                    <a:pt x="1068657" y="191017"/>
                  </a:lnTo>
                  <a:lnTo>
                    <a:pt x="1187397" y="85152"/>
                  </a:lnTo>
                  <a:lnTo>
                    <a:pt x="1306136" y="0"/>
                  </a:lnTo>
                  <a:lnTo>
                    <a:pt x="1424876" y="239347"/>
                  </a:lnTo>
                  <a:lnTo>
                    <a:pt x="1543616" y="188716"/>
                  </a:lnTo>
                  <a:lnTo>
                    <a:pt x="1662355" y="296882"/>
                  </a:lnTo>
                  <a:lnTo>
                    <a:pt x="1781095" y="2518898"/>
                  </a:lnTo>
                  <a:lnTo>
                    <a:pt x="1899835" y="2546515"/>
                  </a:lnTo>
                  <a:lnTo>
                    <a:pt x="2018575" y="2037902"/>
                  </a:lnTo>
                  <a:lnTo>
                    <a:pt x="2137314" y="1856091"/>
                  </a:lnTo>
                  <a:lnTo>
                    <a:pt x="2256054" y="1753678"/>
                  </a:lnTo>
                  <a:lnTo>
                    <a:pt x="2374794" y="1644360"/>
                  </a:lnTo>
                  <a:lnTo>
                    <a:pt x="2493533" y="1636306"/>
                  </a:lnTo>
                  <a:lnTo>
                    <a:pt x="2612273" y="1571866"/>
                  </a:lnTo>
                  <a:lnTo>
                    <a:pt x="2731013" y="1652415"/>
                  </a:lnTo>
                  <a:lnTo>
                    <a:pt x="2849753" y="1970011"/>
                  </a:lnTo>
                  <a:lnTo>
                    <a:pt x="2968492" y="1851488"/>
                  </a:lnTo>
                  <a:lnTo>
                    <a:pt x="3087232" y="1694992"/>
                  </a:lnTo>
                  <a:lnTo>
                    <a:pt x="3205972" y="1554605"/>
                  </a:lnTo>
                  <a:lnTo>
                    <a:pt x="3324711" y="1437233"/>
                  </a:lnTo>
                  <a:lnTo>
                    <a:pt x="3443451" y="1224352"/>
                  </a:lnTo>
                  <a:lnTo>
                    <a:pt x="3562191" y="1059801"/>
                  </a:lnTo>
                  <a:lnTo>
                    <a:pt x="3680930" y="980402"/>
                  </a:lnTo>
                  <a:lnTo>
                    <a:pt x="3799670" y="879140"/>
                  </a:lnTo>
                  <a:lnTo>
                    <a:pt x="3918410" y="790536"/>
                  </a:lnTo>
                  <a:lnTo>
                    <a:pt x="4037150" y="670862"/>
                  </a:lnTo>
                  <a:lnTo>
                    <a:pt x="4155889" y="578805"/>
                  </a:lnTo>
                  <a:lnTo>
                    <a:pt x="4274629" y="840016"/>
                  </a:lnTo>
                  <a:lnTo>
                    <a:pt x="4393369" y="703082"/>
                  </a:lnTo>
                  <a:lnTo>
                    <a:pt x="4512108" y="559243"/>
                  </a:lnTo>
                </a:path>
              </a:pathLst>
            </a:custGeom>
            <a:ln w="27101" cap="flat">
              <a:solidFill>
                <a:srgbClr val="A020F0">
                  <a:alpha val="100000"/>
                </a:srgbClr>
              </a:solidFill>
              <a:prstDash val="solid"/>
              <a:round/>
            </a:ln>
          </p:spPr>
          <p:txBody>
            <a:bodyPr/>
            <a:lstStyle/>
            <a:p>
              <a:endParaRPr/>
            </a:p>
          </p:txBody>
        </p:sp>
        <p:sp>
          <p:nvSpPr>
            <p:cNvPr id="41" name="pl41"/>
            <p:cNvSpPr/>
            <p:nvPr/>
          </p:nvSpPr>
          <p:spPr>
            <a:xfrm>
              <a:off x="1157354" y="3013411"/>
              <a:ext cx="4630848" cy="2546515"/>
            </a:xfrm>
            <a:custGeom>
              <a:avLst/>
              <a:gdLst/>
              <a:ahLst/>
              <a:cxnLst/>
              <a:rect l="0" t="0" r="0" b="0"/>
              <a:pathLst>
                <a:path w="4630848" h="2546515">
                  <a:moveTo>
                    <a:pt x="0" y="685821"/>
                  </a:moveTo>
                  <a:lnTo>
                    <a:pt x="118739" y="810098"/>
                  </a:lnTo>
                  <a:lnTo>
                    <a:pt x="237479" y="573052"/>
                  </a:lnTo>
                  <a:lnTo>
                    <a:pt x="356219" y="515516"/>
                  </a:lnTo>
                  <a:lnTo>
                    <a:pt x="474958" y="340609"/>
                  </a:lnTo>
                  <a:lnTo>
                    <a:pt x="593698" y="158797"/>
                  </a:lnTo>
                  <a:lnTo>
                    <a:pt x="712438" y="111618"/>
                  </a:lnTo>
                  <a:lnTo>
                    <a:pt x="831177" y="120824"/>
                  </a:lnTo>
                  <a:lnTo>
                    <a:pt x="949917" y="192168"/>
                  </a:lnTo>
                  <a:lnTo>
                    <a:pt x="1068657" y="191017"/>
                  </a:lnTo>
                  <a:lnTo>
                    <a:pt x="1187397" y="85152"/>
                  </a:lnTo>
                  <a:lnTo>
                    <a:pt x="1306136" y="0"/>
                  </a:lnTo>
                  <a:lnTo>
                    <a:pt x="1424876" y="239347"/>
                  </a:lnTo>
                  <a:lnTo>
                    <a:pt x="1543616" y="188716"/>
                  </a:lnTo>
                  <a:lnTo>
                    <a:pt x="1662355" y="296882"/>
                  </a:lnTo>
                  <a:lnTo>
                    <a:pt x="1781095" y="2518898"/>
                  </a:lnTo>
                  <a:lnTo>
                    <a:pt x="1899835" y="2546515"/>
                  </a:lnTo>
                  <a:lnTo>
                    <a:pt x="2018575" y="2037902"/>
                  </a:lnTo>
                  <a:lnTo>
                    <a:pt x="2137314" y="1856091"/>
                  </a:lnTo>
                  <a:lnTo>
                    <a:pt x="2256054" y="1753678"/>
                  </a:lnTo>
                  <a:lnTo>
                    <a:pt x="2374794" y="1644360"/>
                  </a:lnTo>
                  <a:lnTo>
                    <a:pt x="2493533" y="1636306"/>
                  </a:lnTo>
                  <a:lnTo>
                    <a:pt x="2612273" y="1571866"/>
                  </a:lnTo>
                  <a:lnTo>
                    <a:pt x="2731013" y="1652415"/>
                  </a:lnTo>
                  <a:lnTo>
                    <a:pt x="2849753" y="1970011"/>
                  </a:lnTo>
                  <a:lnTo>
                    <a:pt x="2968492" y="1851488"/>
                  </a:lnTo>
                  <a:lnTo>
                    <a:pt x="3087232" y="1694992"/>
                  </a:lnTo>
                  <a:lnTo>
                    <a:pt x="3205972" y="1554605"/>
                  </a:lnTo>
                  <a:lnTo>
                    <a:pt x="3324711" y="1437233"/>
                  </a:lnTo>
                  <a:lnTo>
                    <a:pt x="3443451" y="1224352"/>
                  </a:lnTo>
                  <a:lnTo>
                    <a:pt x="3562191" y="1059801"/>
                  </a:lnTo>
                  <a:lnTo>
                    <a:pt x="3680930" y="980402"/>
                  </a:lnTo>
                  <a:lnTo>
                    <a:pt x="3799670" y="879140"/>
                  </a:lnTo>
                  <a:lnTo>
                    <a:pt x="3918410" y="751411"/>
                  </a:lnTo>
                  <a:lnTo>
                    <a:pt x="4037150" y="647848"/>
                  </a:lnTo>
                  <a:lnTo>
                    <a:pt x="4155889" y="575353"/>
                  </a:lnTo>
                  <a:lnTo>
                    <a:pt x="4274629" y="836564"/>
                  </a:lnTo>
                  <a:lnTo>
                    <a:pt x="4393369" y="699630"/>
                  </a:lnTo>
                  <a:lnTo>
                    <a:pt x="4512108" y="531626"/>
                  </a:lnTo>
                  <a:lnTo>
                    <a:pt x="4630848" y="383185"/>
                  </a:lnTo>
                </a:path>
              </a:pathLst>
            </a:custGeom>
            <a:ln w="27101" cap="flat">
              <a:solidFill>
                <a:srgbClr val="A52A2A">
                  <a:alpha val="40000"/>
                </a:srgbClr>
              </a:solidFill>
              <a:prstDash val="solid"/>
              <a:round/>
            </a:ln>
          </p:spPr>
          <p:txBody>
            <a:bodyPr/>
            <a:lstStyle/>
            <a:p>
              <a:endParaRPr/>
            </a:p>
          </p:txBody>
        </p:sp>
        <p:sp>
          <p:nvSpPr>
            <p:cNvPr id="42" name="pl42"/>
            <p:cNvSpPr/>
            <p:nvPr/>
          </p:nvSpPr>
          <p:spPr>
            <a:xfrm>
              <a:off x="1157354" y="3013411"/>
              <a:ext cx="4749588" cy="2546515"/>
            </a:xfrm>
            <a:custGeom>
              <a:avLst/>
              <a:gdLst/>
              <a:ahLst/>
              <a:cxnLst/>
              <a:rect l="0" t="0" r="0" b="0"/>
              <a:pathLst>
                <a:path w="4749588" h="2546515">
                  <a:moveTo>
                    <a:pt x="0" y="685821"/>
                  </a:moveTo>
                  <a:lnTo>
                    <a:pt x="118739" y="810098"/>
                  </a:lnTo>
                  <a:lnTo>
                    <a:pt x="237479" y="573052"/>
                  </a:lnTo>
                  <a:lnTo>
                    <a:pt x="356219" y="515516"/>
                  </a:lnTo>
                  <a:lnTo>
                    <a:pt x="474958" y="340609"/>
                  </a:lnTo>
                  <a:lnTo>
                    <a:pt x="593698" y="158797"/>
                  </a:lnTo>
                  <a:lnTo>
                    <a:pt x="712438" y="111618"/>
                  </a:lnTo>
                  <a:lnTo>
                    <a:pt x="831177" y="120824"/>
                  </a:lnTo>
                  <a:lnTo>
                    <a:pt x="949917" y="192168"/>
                  </a:lnTo>
                  <a:lnTo>
                    <a:pt x="1068657" y="191017"/>
                  </a:lnTo>
                  <a:lnTo>
                    <a:pt x="1187397" y="85152"/>
                  </a:lnTo>
                  <a:lnTo>
                    <a:pt x="1306136" y="0"/>
                  </a:lnTo>
                  <a:lnTo>
                    <a:pt x="1424876" y="239347"/>
                  </a:lnTo>
                  <a:lnTo>
                    <a:pt x="1543616" y="188716"/>
                  </a:lnTo>
                  <a:lnTo>
                    <a:pt x="1662355" y="296882"/>
                  </a:lnTo>
                  <a:lnTo>
                    <a:pt x="1781095" y="2518898"/>
                  </a:lnTo>
                  <a:lnTo>
                    <a:pt x="1899835" y="2546515"/>
                  </a:lnTo>
                  <a:lnTo>
                    <a:pt x="2018575" y="2037902"/>
                  </a:lnTo>
                  <a:lnTo>
                    <a:pt x="2137314" y="1856091"/>
                  </a:lnTo>
                  <a:lnTo>
                    <a:pt x="2256054" y="1753678"/>
                  </a:lnTo>
                  <a:lnTo>
                    <a:pt x="2374794" y="1644360"/>
                  </a:lnTo>
                  <a:lnTo>
                    <a:pt x="2493533" y="1636306"/>
                  </a:lnTo>
                  <a:lnTo>
                    <a:pt x="2612273" y="1571866"/>
                  </a:lnTo>
                  <a:lnTo>
                    <a:pt x="2731013" y="1652415"/>
                  </a:lnTo>
                  <a:lnTo>
                    <a:pt x="2849753" y="1970011"/>
                  </a:lnTo>
                  <a:lnTo>
                    <a:pt x="2968492" y="1851488"/>
                  </a:lnTo>
                  <a:lnTo>
                    <a:pt x="3087232" y="1694992"/>
                  </a:lnTo>
                  <a:lnTo>
                    <a:pt x="3205972" y="1554605"/>
                  </a:lnTo>
                  <a:lnTo>
                    <a:pt x="3324711" y="1437233"/>
                  </a:lnTo>
                  <a:lnTo>
                    <a:pt x="3443451" y="1224352"/>
                  </a:lnTo>
                  <a:lnTo>
                    <a:pt x="3562191" y="1059801"/>
                  </a:lnTo>
                  <a:lnTo>
                    <a:pt x="3680930" y="980402"/>
                  </a:lnTo>
                  <a:lnTo>
                    <a:pt x="3799670" y="879140"/>
                  </a:lnTo>
                  <a:lnTo>
                    <a:pt x="3918410" y="751411"/>
                  </a:lnTo>
                  <a:lnTo>
                    <a:pt x="4037150" y="647848"/>
                  </a:lnTo>
                  <a:lnTo>
                    <a:pt x="4155889" y="575353"/>
                  </a:lnTo>
                  <a:lnTo>
                    <a:pt x="4274629" y="836564"/>
                  </a:lnTo>
                  <a:lnTo>
                    <a:pt x="4393369" y="699630"/>
                  </a:lnTo>
                  <a:lnTo>
                    <a:pt x="4512108" y="531626"/>
                  </a:lnTo>
                  <a:lnTo>
                    <a:pt x="4630848" y="365924"/>
                  </a:lnTo>
                  <a:lnTo>
                    <a:pt x="4749588" y="291128"/>
                  </a:lnTo>
                </a:path>
              </a:pathLst>
            </a:custGeom>
            <a:ln w="27101" cap="flat">
              <a:solidFill>
                <a:srgbClr val="A52A2A">
                  <a:alpha val="69803"/>
                </a:srgbClr>
              </a:solidFill>
              <a:prstDash val="solid"/>
              <a:round/>
            </a:ln>
          </p:spPr>
          <p:txBody>
            <a:bodyPr/>
            <a:lstStyle/>
            <a:p>
              <a:endParaRPr/>
            </a:p>
          </p:txBody>
        </p:sp>
        <p:sp>
          <p:nvSpPr>
            <p:cNvPr id="43" name="pl43"/>
            <p:cNvSpPr/>
            <p:nvPr/>
          </p:nvSpPr>
          <p:spPr>
            <a:xfrm>
              <a:off x="1157354" y="3013411"/>
              <a:ext cx="4868328" cy="2546515"/>
            </a:xfrm>
            <a:custGeom>
              <a:avLst/>
              <a:gdLst/>
              <a:ahLst/>
              <a:cxnLst/>
              <a:rect l="0" t="0" r="0" b="0"/>
              <a:pathLst>
                <a:path w="4868328" h="2546515">
                  <a:moveTo>
                    <a:pt x="0" y="685821"/>
                  </a:moveTo>
                  <a:lnTo>
                    <a:pt x="118739" y="810098"/>
                  </a:lnTo>
                  <a:lnTo>
                    <a:pt x="237479" y="573052"/>
                  </a:lnTo>
                  <a:lnTo>
                    <a:pt x="356219" y="515516"/>
                  </a:lnTo>
                  <a:lnTo>
                    <a:pt x="474958" y="340609"/>
                  </a:lnTo>
                  <a:lnTo>
                    <a:pt x="593698" y="158797"/>
                  </a:lnTo>
                  <a:lnTo>
                    <a:pt x="712438" y="111618"/>
                  </a:lnTo>
                  <a:lnTo>
                    <a:pt x="831177" y="120824"/>
                  </a:lnTo>
                  <a:lnTo>
                    <a:pt x="949917" y="192168"/>
                  </a:lnTo>
                  <a:lnTo>
                    <a:pt x="1068657" y="191017"/>
                  </a:lnTo>
                  <a:lnTo>
                    <a:pt x="1187397" y="85152"/>
                  </a:lnTo>
                  <a:lnTo>
                    <a:pt x="1306136" y="0"/>
                  </a:lnTo>
                  <a:lnTo>
                    <a:pt x="1424876" y="239347"/>
                  </a:lnTo>
                  <a:lnTo>
                    <a:pt x="1543616" y="188716"/>
                  </a:lnTo>
                  <a:lnTo>
                    <a:pt x="1662355" y="296882"/>
                  </a:lnTo>
                  <a:lnTo>
                    <a:pt x="1781095" y="2518898"/>
                  </a:lnTo>
                  <a:lnTo>
                    <a:pt x="1899835" y="2546515"/>
                  </a:lnTo>
                  <a:lnTo>
                    <a:pt x="2018575" y="2037902"/>
                  </a:lnTo>
                  <a:lnTo>
                    <a:pt x="2137314" y="1856091"/>
                  </a:lnTo>
                  <a:lnTo>
                    <a:pt x="2256054" y="1753678"/>
                  </a:lnTo>
                  <a:lnTo>
                    <a:pt x="2374794" y="1644360"/>
                  </a:lnTo>
                  <a:lnTo>
                    <a:pt x="2493533" y="1636306"/>
                  </a:lnTo>
                  <a:lnTo>
                    <a:pt x="2612273" y="1571866"/>
                  </a:lnTo>
                  <a:lnTo>
                    <a:pt x="2731013" y="1652415"/>
                  </a:lnTo>
                  <a:lnTo>
                    <a:pt x="2849753" y="1970011"/>
                  </a:lnTo>
                  <a:lnTo>
                    <a:pt x="2968492" y="1851488"/>
                  </a:lnTo>
                  <a:lnTo>
                    <a:pt x="3087232" y="1694992"/>
                  </a:lnTo>
                  <a:lnTo>
                    <a:pt x="3205972" y="1554605"/>
                  </a:lnTo>
                  <a:lnTo>
                    <a:pt x="3324711" y="1437233"/>
                  </a:lnTo>
                  <a:lnTo>
                    <a:pt x="3443451" y="1224352"/>
                  </a:lnTo>
                  <a:lnTo>
                    <a:pt x="3562191" y="1059801"/>
                  </a:lnTo>
                  <a:lnTo>
                    <a:pt x="3680930" y="980402"/>
                  </a:lnTo>
                  <a:lnTo>
                    <a:pt x="3799670" y="879140"/>
                  </a:lnTo>
                  <a:lnTo>
                    <a:pt x="3918410" y="751411"/>
                  </a:lnTo>
                  <a:lnTo>
                    <a:pt x="4037150" y="647848"/>
                  </a:lnTo>
                  <a:lnTo>
                    <a:pt x="4155889" y="575353"/>
                  </a:lnTo>
                  <a:lnTo>
                    <a:pt x="4274629" y="836564"/>
                  </a:lnTo>
                  <a:lnTo>
                    <a:pt x="4393369" y="699630"/>
                  </a:lnTo>
                  <a:lnTo>
                    <a:pt x="4512108" y="531626"/>
                  </a:lnTo>
                  <a:lnTo>
                    <a:pt x="4630848" y="365924"/>
                  </a:lnTo>
                  <a:lnTo>
                    <a:pt x="4749588" y="284224"/>
                  </a:lnTo>
                  <a:lnTo>
                    <a:pt x="4868328" y="90905"/>
                  </a:lnTo>
                </a:path>
              </a:pathLst>
            </a:custGeom>
            <a:ln w="27101" cap="flat">
              <a:solidFill>
                <a:srgbClr val="A52A2A">
                  <a:alpha val="100000"/>
                </a:srgbClr>
              </a:solidFill>
              <a:prstDash val="solid"/>
              <a:round/>
            </a:ln>
          </p:spPr>
          <p:txBody>
            <a:bodyPr/>
            <a:lstStyle/>
            <a:p>
              <a:endParaRPr/>
            </a:p>
          </p:txBody>
        </p:sp>
        <p:sp>
          <p:nvSpPr>
            <p:cNvPr id="44" name="pl44"/>
            <p:cNvSpPr/>
            <p:nvPr/>
          </p:nvSpPr>
          <p:spPr>
            <a:xfrm>
              <a:off x="6363992" y="5496638"/>
              <a:ext cx="5355160" cy="0"/>
            </a:xfrm>
            <a:custGeom>
              <a:avLst/>
              <a:gdLst/>
              <a:ahLst/>
              <a:cxnLst/>
              <a:rect l="0" t="0" r="0" b="0"/>
              <a:pathLst>
                <a:path w="5355160">
                  <a:moveTo>
                    <a:pt x="0" y="0"/>
                  </a:moveTo>
                  <a:lnTo>
                    <a:pt x="5355160" y="0"/>
                  </a:lnTo>
                  <a:lnTo>
                    <a:pt x="5355160" y="0"/>
                  </a:lnTo>
                </a:path>
              </a:pathLst>
            </a:custGeom>
            <a:ln w="9239" cap="flat">
              <a:solidFill>
                <a:srgbClr val="F2F2F2">
                  <a:alpha val="100000"/>
                </a:srgbClr>
              </a:solidFill>
              <a:prstDash val="solid"/>
              <a:round/>
            </a:ln>
          </p:spPr>
          <p:txBody>
            <a:bodyPr/>
            <a:lstStyle/>
            <a:p>
              <a:endParaRPr/>
            </a:p>
          </p:txBody>
        </p:sp>
        <p:sp>
          <p:nvSpPr>
            <p:cNvPr id="45" name="pl45"/>
            <p:cNvSpPr/>
            <p:nvPr/>
          </p:nvSpPr>
          <p:spPr>
            <a:xfrm>
              <a:off x="6363992" y="4921284"/>
              <a:ext cx="5355160" cy="0"/>
            </a:xfrm>
            <a:custGeom>
              <a:avLst/>
              <a:gdLst/>
              <a:ahLst/>
              <a:cxnLst/>
              <a:rect l="0" t="0" r="0" b="0"/>
              <a:pathLst>
                <a:path w="5355160">
                  <a:moveTo>
                    <a:pt x="0" y="0"/>
                  </a:moveTo>
                  <a:lnTo>
                    <a:pt x="5355160" y="0"/>
                  </a:lnTo>
                  <a:lnTo>
                    <a:pt x="5355160" y="0"/>
                  </a:lnTo>
                </a:path>
              </a:pathLst>
            </a:custGeom>
            <a:ln w="9239" cap="flat">
              <a:solidFill>
                <a:srgbClr val="F2F2F2">
                  <a:alpha val="100000"/>
                </a:srgbClr>
              </a:solidFill>
              <a:prstDash val="solid"/>
              <a:round/>
            </a:ln>
          </p:spPr>
          <p:txBody>
            <a:bodyPr/>
            <a:lstStyle/>
            <a:p>
              <a:endParaRPr/>
            </a:p>
          </p:txBody>
        </p:sp>
        <p:sp>
          <p:nvSpPr>
            <p:cNvPr id="46" name="pl46"/>
            <p:cNvSpPr/>
            <p:nvPr/>
          </p:nvSpPr>
          <p:spPr>
            <a:xfrm>
              <a:off x="6363992" y="4345930"/>
              <a:ext cx="5355160" cy="0"/>
            </a:xfrm>
            <a:custGeom>
              <a:avLst/>
              <a:gdLst/>
              <a:ahLst/>
              <a:cxnLst/>
              <a:rect l="0" t="0" r="0" b="0"/>
              <a:pathLst>
                <a:path w="5355160">
                  <a:moveTo>
                    <a:pt x="0" y="0"/>
                  </a:moveTo>
                  <a:lnTo>
                    <a:pt x="5355160" y="0"/>
                  </a:lnTo>
                  <a:lnTo>
                    <a:pt x="5355160" y="0"/>
                  </a:lnTo>
                </a:path>
              </a:pathLst>
            </a:custGeom>
            <a:ln w="9239" cap="flat">
              <a:solidFill>
                <a:srgbClr val="F2F2F2">
                  <a:alpha val="100000"/>
                </a:srgbClr>
              </a:solidFill>
              <a:prstDash val="solid"/>
              <a:round/>
            </a:ln>
          </p:spPr>
          <p:txBody>
            <a:bodyPr/>
            <a:lstStyle/>
            <a:p>
              <a:endParaRPr/>
            </a:p>
          </p:txBody>
        </p:sp>
        <p:sp>
          <p:nvSpPr>
            <p:cNvPr id="47" name="pl47"/>
            <p:cNvSpPr/>
            <p:nvPr/>
          </p:nvSpPr>
          <p:spPr>
            <a:xfrm>
              <a:off x="6363992" y="3770576"/>
              <a:ext cx="5355160" cy="0"/>
            </a:xfrm>
            <a:custGeom>
              <a:avLst/>
              <a:gdLst/>
              <a:ahLst/>
              <a:cxnLst/>
              <a:rect l="0" t="0" r="0" b="0"/>
              <a:pathLst>
                <a:path w="5355160">
                  <a:moveTo>
                    <a:pt x="0" y="0"/>
                  </a:moveTo>
                  <a:lnTo>
                    <a:pt x="5355160" y="0"/>
                  </a:lnTo>
                  <a:lnTo>
                    <a:pt x="5355160" y="0"/>
                  </a:lnTo>
                </a:path>
              </a:pathLst>
            </a:custGeom>
            <a:ln w="9239" cap="flat">
              <a:solidFill>
                <a:srgbClr val="F2F2F2">
                  <a:alpha val="100000"/>
                </a:srgbClr>
              </a:solidFill>
              <a:prstDash val="solid"/>
              <a:round/>
            </a:ln>
          </p:spPr>
          <p:txBody>
            <a:bodyPr/>
            <a:lstStyle/>
            <a:p>
              <a:endParaRPr/>
            </a:p>
          </p:txBody>
        </p:sp>
        <p:sp>
          <p:nvSpPr>
            <p:cNvPr id="48" name="pl48"/>
            <p:cNvSpPr/>
            <p:nvPr/>
          </p:nvSpPr>
          <p:spPr>
            <a:xfrm>
              <a:off x="6363992" y="3195223"/>
              <a:ext cx="5355160" cy="0"/>
            </a:xfrm>
            <a:custGeom>
              <a:avLst/>
              <a:gdLst/>
              <a:ahLst/>
              <a:cxnLst/>
              <a:rect l="0" t="0" r="0" b="0"/>
              <a:pathLst>
                <a:path w="5355160">
                  <a:moveTo>
                    <a:pt x="0" y="0"/>
                  </a:moveTo>
                  <a:lnTo>
                    <a:pt x="5355160" y="0"/>
                  </a:lnTo>
                  <a:lnTo>
                    <a:pt x="5355160" y="0"/>
                  </a:lnTo>
                </a:path>
              </a:pathLst>
            </a:custGeom>
            <a:ln w="9239" cap="flat">
              <a:solidFill>
                <a:srgbClr val="F2F2F2">
                  <a:alpha val="100000"/>
                </a:srgbClr>
              </a:solidFill>
              <a:prstDash val="solid"/>
              <a:round/>
            </a:ln>
          </p:spPr>
          <p:txBody>
            <a:bodyPr/>
            <a:lstStyle/>
            <a:p>
              <a:endParaRPr/>
            </a:p>
          </p:txBody>
        </p:sp>
        <p:sp>
          <p:nvSpPr>
            <p:cNvPr id="49" name="pl49"/>
            <p:cNvSpPr/>
            <p:nvPr/>
          </p:nvSpPr>
          <p:spPr>
            <a:xfrm>
              <a:off x="7319847" y="2820380"/>
              <a:ext cx="0" cy="2904960"/>
            </a:xfrm>
            <a:custGeom>
              <a:avLst/>
              <a:gdLst/>
              <a:ahLst/>
              <a:cxnLst/>
              <a:rect l="0" t="0" r="0" b="0"/>
              <a:pathLst>
                <a:path h="2904960">
                  <a:moveTo>
                    <a:pt x="0" y="2904960"/>
                  </a:moveTo>
                  <a:lnTo>
                    <a:pt x="0" y="0"/>
                  </a:lnTo>
                  <a:lnTo>
                    <a:pt x="0" y="0"/>
                  </a:lnTo>
                </a:path>
              </a:pathLst>
            </a:custGeom>
            <a:ln w="9239" cap="flat">
              <a:solidFill>
                <a:srgbClr val="F2F2F2">
                  <a:alpha val="100000"/>
                </a:srgbClr>
              </a:solidFill>
              <a:prstDash val="solid"/>
              <a:round/>
            </a:ln>
          </p:spPr>
          <p:txBody>
            <a:bodyPr/>
            <a:lstStyle/>
            <a:p>
              <a:endParaRPr/>
            </a:p>
          </p:txBody>
        </p:sp>
        <p:sp>
          <p:nvSpPr>
            <p:cNvPr id="50" name="pl50"/>
            <p:cNvSpPr/>
            <p:nvPr/>
          </p:nvSpPr>
          <p:spPr>
            <a:xfrm>
              <a:off x="8744724" y="2820380"/>
              <a:ext cx="0" cy="2904960"/>
            </a:xfrm>
            <a:custGeom>
              <a:avLst/>
              <a:gdLst/>
              <a:ahLst/>
              <a:cxnLst/>
              <a:rect l="0" t="0" r="0" b="0"/>
              <a:pathLst>
                <a:path h="2904960">
                  <a:moveTo>
                    <a:pt x="0" y="2904960"/>
                  </a:moveTo>
                  <a:lnTo>
                    <a:pt x="0" y="0"/>
                  </a:lnTo>
                  <a:lnTo>
                    <a:pt x="0" y="0"/>
                  </a:lnTo>
                </a:path>
              </a:pathLst>
            </a:custGeom>
            <a:ln w="9239" cap="flat">
              <a:solidFill>
                <a:srgbClr val="F2F2F2">
                  <a:alpha val="100000"/>
                </a:srgbClr>
              </a:solidFill>
              <a:prstDash val="solid"/>
              <a:round/>
            </a:ln>
          </p:spPr>
          <p:txBody>
            <a:bodyPr/>
            <a:lstStyle/>
            <a:p>
              <a:endParaRPr/>
            </a:p>
          </p:txBody>
        </p:sp>
        <p:sp>
          <p:nvSpPr>
            <p:cNvPr id="51" name="pl51"/>
            <p:cNvSpPr/>
            <p:nvPr/>
          </p:nvSpPr>
          <p:spPr>
            <a:xfrm>
              <a:off x="10169600" y="2820380"/>
              <a:ext cx="0" cy="2904960"/>
            </a:xfrm>
            <a:custGeom>
              <a:avLst/>
              <a:gdLst/>
              <a:ahLst/>
              <a:cxnLst/>
              <a:rect l="0" t="0" r="0" b="0"/>
              <a:pathLst>
                <a:path h="2904960">
                  <a:moveTo>
                    <a:pt x="0" y="2904960"/>
                  </a:moveTo>
                  <a:lnTo>
                    <a:pt x="0" y="0"/>
                  </a:lnTo>
                  <a:lnTo>
                    <a:pt x="0" y="0"/>
                  </a:lnTo>
                </a:path>
              </a:pathLst>
            </a:custGeom>
            <a:ln w="9239" cap="flat">
              <a:solidFill>
                <a:srgbClr val="F2F2F2">
                  <a:alpha val="100000"/>
                </a:srgbClr>
              </a:solidFill>
              <a:prstDash val="solid"/>
              <a:round/>
            </a:ln>
          </p:spPr>
          <p:txBody>
            <a:bodyPr/>
            <a:lstStyle/>
            <a:p>
              <a:endParaRPr/>
            </a:p>
          </p:txBody>
        </p:sp>
        <p:sp>
          <p:nvSpPr>
            <p:cNvPr id="52" name="pl52"/>
            <p:cNvSpPr/>
            <p:nvPr/>
          </p:nvSpPr>
          <p:spPr>
            <a:xfrm>
              <a:off x="11594477" y="2820380"/>
              <a:ext cx="0" cy="2904960"/>
            </a:xfrm>
            <a:custGeom>
              <a:avLst/>
              <a:gdLst/>
              <a:ahLst/>
              <a:cxnLst/>
              <a:rect l="0" t="0" r="0" b="0"/>
              <a:pathLst>
                <a:path h="2904960">
                  <a:moveTo>
                    <a:pt x="0" y="2904960"/>
                  </a:moveTo>
                  <a:lnTo>
                    <a:pt x="0" y="0"/>
                  </a:lnTo>
                  <a:lnTo>
                    <a:pt x="0" y="0"/>
                  </a:lnTo>
                </a:path>
              </a:pathLst>
            </a:custGeom>
            <a:ln w="9239" cap="flat">
              <a:solidFill>
                <a:srgbClr val="F2F2F2">
                  <a:alpha val="100000"/>
                </a:srgbClr>
              </a:solidFill>
              <a:prstDash val="solid"/>
              <a:round/>
            </a:ln>
          </p:spPr>
          <p:txBody>
            <a:bodyPr/>
            <a:lstStyle/>
            <a:p>
              <a:endParaRPr/>
            </a:p>
          </p:txBody>
        </p:sp>
        <p:sp>
          <p:nvSpPr>
            <p:cNvPr id="53" name="pl53"/>
            <p:cNvSpPr/>
            <p:nvPr/>
          </p:nvSpPr>
          <p:spPr>
            <a:xfrm>
              <a:off x="6363992" y="5208961"/>
              <a:ext cx="5355160" cy="0"/>
            </a:xfrm>
            <a:custGeom>
              <a:avLst/>
              <a:gdLst/>
              <a:ahLst/>
              <a:cxnLst/>
              <a:rect l="0" t="0" r="0" b="0"/>
              <a:pathLst>
                <a:path w="5355160">
                  <a:moveTo>
                    <a:pt x="0" y="0"/>
                  </a:moveTo>
                  <a:lnTo>
                    <a:pt x="5355160" y="0"/>
                  </a:lnTo>
                  <a:lnTo>
                    <a:pt x="5355160" y="0"/>
                  </a:lnTo>
                </a:path>
              </a:pathLst>
            </a:custGeom>
            <a:ln w="18478" cap="flat">
              <a:solidFill>
                <a:srgbClr val="F2F2F2">
                  <a:alpha val="100000"/>
                </a:srgbClr>
              </a:solidFill>
              <a:prstDash val="solid"/>
              <a:round/>
            </a:ln>
          </p:spPr>
          <p:txBody>
            <a:bodyPr/>
            <a:lstStyle/>
            <a:p>
              <a:endParaRPr/>
            </a:p>
          </p:txBody>
        </p:sp>
        <p:sp>
          <p:nvSpPr>
            <p:cNvPr id="54" name="pl54"/>
            <p:cNvSpPr/>
            <p:nvPr/>
          </p:nvSpPr>
          <p:spPr>
            <a:xfrm>
              <a:off x="6363992" y="4633607"/>
              <a:ext cx="5355160" cy="0"/>
            </a:xfrm>
            <a:custGeom>
              <a:avLst/>
              <a:gdLst/>
              <a:ahLst/>
              <a:cxnLst/>
              <a:rect l="0" t="0" r="0" b="0"/>
              <a:pathLst>
                <a:path w="5355160">
                  <a:moveTo>
                    <a:pt x="0" y="0"/>
                  </a:moveTo>
                  <a:lnTo>
                    <a:pt x="5355160" y="0"/>
                  </a:lnTo>
                  <a:lnTo>
                    <a:pt x="5355160" y="0"/>
                  </a:lnTo>
                </a:path>
              </a:pathLst>
            </a:custGeom>
            <a:ln w="18478" cap="flat">
              <a:solidFill>
                <a:srgbClr val="F2F2F2">
                  <a:alpha val="100000"/>
                </a:srgbClr>
              </a:solidFill>
              <a:prstDash val="solid"/>
              <a:round/>
            </a:ln>
          </p:spPr>
          <p:txBody>
            <a:bodyPr/>
            <a:lstStyle/>
            <a:p>
              <a:endParaRPr/>
            </a:p>
          </p:txBody>
        </p:sp>
        <p:sp>
          <p:nvSpPr>
            <p:cNvPr id="55" name="pl55"/>
            <p:cNvSpPr/>
            <p:nvPr/>
          </p:nvSpPr>
          <p:spPr>
            <a:xfrm>
              <a:off x="6363992" y="4058253"/>
              <a:ext cx="5355160" cy="0"/>
            </a:xfrm>
            <a:custGeom>
              <a:avLst/>
              <a:gdLst/>
              <a:ahLst/>
              <a:cxnLst/>
              <a:rect l="0" t="0" r="0" b="0"/>
              <a:pathLst>
                <a:path w="5355160">
                  <a:moveTo>
                    <a:pt x="0" y="0"/>
                  </a:moveTo>
                  <a:lnTo>
                    <a:pt x="5355160" y="0"/>
                  </a:lnTo>
                  <a:lnTo>
                    <a:pt x="5355160" y="0"/>
                  </a:lnTo>
                </a:path>
              </a:pathLst>
            </a:custGeom>
            <a:ln w="18478" cap="flat">
              <a:solidFill>
                <a:srgbClr val="F2F2F2">
                  <a:alpha val="100000"/>
                </a:srgbClr>
              </a:solidFill>
              <a:prstDash val="solid"/>
              <a:round/>
            </a:ln>
          </p:spPr>
          <p:txBody>
            <a:bodyPr/>
            <a:lstStyle/>
            <a:p>
              <a:endParaRPr/>
            </a:p>
          </p:txBody>
        </p:sp>
        <p:sp>
          <p:nvSpPr>
            <p:cNvPr id="56" name="pl56"/>
            <p:cNvSpPr/>
            <p:nvPr/>
          </p:nvSpPr>
          <p:spPr>
            <a:xfrm>
              <a:off x="6363992" y="3482900"/>
              <a:ext cx="5355160" cy="0"/>
            </a:xfrm>
            <a:custGeom>
              <a:avLst/>
              <a:gdLst/>
              <a:ahLst/>
              <a:cxnLst/>
              <a:rect l="0" t="0" r="0" b="0"/>
              <a:pathLst>
                <a:path w="5355160">
                  <a:moveTo>
                    <a:pt x="0" y="0"/>
                  </a:moveTo>
                  <a:lnTo>
                    <a:pt x="5355160" y="0"/>
                  </a:lnTo>
                  <a:lnTo>
                    <a:pt x="5355160" y="0"/>
                  </a:lnTo>
                </a:path>
              </a:pathLst>
            </a:custGeom>
            <a:ln w="18478" cap="flat">
              <a:solidFill>
                <a:srgbClr val="F2F2F2">
                  <a:alpha val="100000"/>
                </a:srgbClr>
              </a:solidFill>
              <a:prstDash val="solid"/>
              <a:round/>
            </a:ln>
          </p:spPr>
          <p:txBody>
            <a:bodyPr/>
            <a:lstStyle/>
            <a:p>
              <a:endParaRPr/>
            </a:p>
          </p:txBody>
        </p:sp>
        <p:sp>
          <p:nvSpPr>
            <p:cNvPr id="57" name="pl57"/>
            <p:cNvSpPr/>
            <p:nvPr/>
          </p:nvSpPr>
          <p:spPr>
            <a:xfrm>
              <a:off x="6363992" y="2907546"/>
              <a:ext cx="5355160" cy="0"/>
            </a:xfrm>
            <a:custGeom>
              <a:avLst/>
              <a:gdLst/>
              <a:ahLst/>
              <a:cxnLst/>
              <a:rect l="0" t="0" r="0" b="0"/>
              <a:pathLst>
                <a:path w="5355160">
                  <a:moveTo>
                    <a:pt x="0" y="0"/>
                  </a:moveTo>
                  <a:lnTo>
                    <a:pt x="5355160" y="0"/>
                  </a:lnTo>
                  <a:lnTo>
                    <a:pt x="5355160" y="0"/>
                  </a:lnTo>
                </a:path>
              </a:pathLst>
            </a:custGeom>
            <a:ln w="18478" cap="flat">
              <a:solidFill>
                <a:srgbClr val="F2F2F2">
                  <a:alpha val="100000"/>
                </a:srgbClr>
              </a:solidFill>
              <a:prstDash val="solid"/>
              <a:round/>
            </a:ln>
          </p:spPr>
          <p:txBody>
            <a:bodyPr/>
            <a:lstStyle/>
            <a:p>
              <a:endParaRPr/>
            </a:p>
          </p:txBody>
        </p:sp>
        <p:sp>
          <p:nvSpPr>
            <p:cNvPr id="58" name="pl58"/>
            <p:cNvSpPr/>
            <p:nvPr/>
          </p:nvSpPr>
          <p:spPr>
            <a:xfrm>
              <a:off x="6607409" y="2820380"/>
              <a:ext cx="0" cy="2904960"/>
            </a:xfrm>
            <a:custGeom>
              <a:avLst/>
              <a:gdLst/>
              <a:ahLst/>
              <a:cxnLst/>
              <a:rect l="0" t="0" r="0" b="0"/>
              <a:pathLst>
                <a:path h="2904960">
                  <a:moveTo>
                    <a:pt x="0" y="2904960"/>
                  </a:moveTo>
                  <a:lnTo>
                    <a:pt x="0" y="0"/>
                  </a:lnTo>
                  <a:lnTo>
                    <a:pt x="0" y="0"/>
                  </a:lnTo>
                </a:path>
              </a:pathLst>
            </a:custGeom>
            <a:ln w="18478" cap="flat">
              <a:solidFill>
                <a:srgbClr val="F2F2F2">
                  <a:alpha val="100000"/>
                </a:srgbClr>
              </a:solidFill>
              <a:prstDash val="solid"/>
              <a:round/>
            </a:ln>
          </p:spPr>
          <p:txBody>
            <a:bodyPr/>
            <a:lstStyle/>
            <a:p>
              <a:endParaRPr/>
            </a:p>
          </p:txBody>
        </p:sp>
        <p:sp>
          <p:nvSpPr>
            <p:cNvPr id="59" name="pl59"/>
            <p:cNvSpPr/>
            <p:nvPr/>
          </p:nvSpPr>
          <p:spPr>
            <a:xfrm>
              <a:off x="8032285" y="2820380"/>
              <a:ext cx="0" cy="2904960"/>
            </a:xfrm>
            <a:custGeom>
              <a:avLst/>
              <a:gdLst/>
              <a:ahLst/>
              <a:cxnLst/>
              <a:rect l="0" t="0" r="0" b="0"/>
              <a:pathLst>
                <a:path h="2904960">
                  <a:moveTo>
                    <a:pt x="0" y="2904960"/>
                  </a:moveTo>
                  <a:lnTo>
                    <a:pt x="0" y="0"/>
                  </a:lnTo>
                  <a:lnTo>
                    <a:pt x="0" y="0"/>
                  </a:lnTo>
                </a:path>
              </a:pathLst>
            </a:custGeom>
            <a:ln w="18478" cap="flat">
              <a:solidFill>
                <a:srgbClr val="F2F2F2">
                  <a:alpha val="100000"/>
                </a:srgbClr>
              </a:solidFill>
              <a:prstDash val="solid"/>
              <a:round/>
            </a:ln>
          </p:spPr>
          <p:txBody>
            <a:bodyPr/>
            <a:lstStyle/>
            <a:p>
              <a:endParaRPr/>
            </a:p>
          </p:txBody>
        </p:sp>
        <p:sp>
          <p:nvSpPr>
            <p:cNvPr id="60" name="pl60"/>
            <p:cNvSpPr/>
            <p:nvPr/>
          </p:nvSpPr>
          <p:spPr>
            <a:xfrm>
              <a:off x="9457162" y="2820380"/>
              <a:ext cx="0" cy="2904960"/>
            </a:xfrm>
            <a:custGeom>
              <a:avLst/>
              <a:gdLst/>
              <a:ahLst/>
              <a:cxnLst/>
              <a:rect l="0" t="0" r="0" b="0"/>
              <a:pathLst>
                <a:path h="2904960">
                  <a:moveTo>
                    <a:pt x="0" y="2904960"/>
                  </a:moveTo>
                  <a:lnTo>
                    <a:pt x="0" y="0"/>
                  </a:lnTo>
                  <a:lnTo>
                    <a:pt x="0" y="0"/>
                  </a:lnTo>
                </a:path>
              </a:pathLst>
            </a:custGeom>
            <a:ln w="18478" cap="flat">
              <a:solidFill>
                <a:srgbClr val="F2F2F2">
                  <a:alpha val="100000"/>
                </a:srgbClr>
              </a:solidFill>
              <a:prstDash val="solid"/>
              <a:round/>
            </a:ln>
          </p:spPr>
          <p:txBody>
            <a:bodyPr/>
            <a:lstStyle/>
            <a:p>
              <a:endParaRPr/>
            </a:p>
          </p:txBody>
        </p:sp>
        <p:sp>
          <p:nvSpPr>
            <p:cNvPr id="61" name="pl61"/>
            <p:cNvSpPr/>
            <p:nvPr/>
          </p:nvSpPr>
          <p:spPr>
            <a:xfrm>
              <a:off x="10882038" y="2820380"/>
              <a:ext cx="0" cy="2904960"/>
            </a:xfrm>
            <a:custGeom>
              <a:avLst/>
              <a:gdLst/>
              <a:ahLst/>
              <a:cxnLst/>
              <a:rect l="0" t="0" r="0" b="0"/>
              <a:pathLst>
                <a:path h="2904960">
                  <a:moveTo>
                    <a:pt x="0" y="2904960"/>
                  </a:moveTo>
                  <a:lnTo>
                    <a:pt x="0" y="0"/>
                  </a:lnTo>
                  <a:lnTo>
                    <a:pt x="0" y="0"/>
                  </a:lnTo>
                </a:path>
              </a:pathLst>
            </a:custGeom>
            <a:ln w="18478" cap="flat">
              <a:solidFill>
                <a:srgbClr val="F2F2F2">
                  <a:alpha val="100000"/>
                </a:srgbClr>
              </a:solidFill>
              <a:prstDash val="solid"/>
              <a:round/>
            </a:ln>
          </p:spPr>
          <p:txBody>
            <a:bodyPr/>
            <a:lstStyle/>
            <a:p>
              <a:endParaRPr/>
            </a:p>
          </p:txBody>
        </p:sp>
        <p:sp>
          <p:nvSpPr>
            <p:cNvPr id="62" name="pl62"/>
            <p:cNvSpPr/>
            <p:nvPr/>
          </p:nvSpPr>
          <p:spPr>
            <a:xfrm>
              <a:off x="6607409" y="2952423"/>
              <a:ext cx="2493533" cy="2017190"/>
            </a:xfrm>
            <a:custGeom>
              <a:avLst/>
              <a:gdLst/>
              <a:ahLst/>
              <a:cxnLst/>
              <a:rect l="0" t="0" r="0" b="0"/>
              <a:pathLst>
                <a:path w="2493533" h="2017190">
                  <a:moveTo>
                    <a:pt x="0" y="812399"/>
                  </a:moveTo>
                  <a:lnTo>
                    <a:pt x="118739" y="974649"/>
                  </a:lnTo>
                  <a:lnTo>
                    <a:pt x="237479" y="864181"/>
                  </a:lnTo>
                  <a:lnTo>
                    <a:pt x="356219" y="121974"/>
                  </a:lnTo>
                  <a:lnTo>
                    <a:pt x="474958" y="0"/>
                  </a:lnTo>
                  <a:lnTo>
                    <a:pt x="593698" y="108166"/>
                  </a:lnTo>
                  <a:lnTo>
                    <a:pt x="712438" y="120824"/>
                  </a:lnTo>
                  <a:lnTo>
                    <a:pt x="831177" y="148441"/>
                  </a:lnTo>
                  <a:lnTo>
                    <a:pt x="949917" y="241648"/>
                  </a:lnTo>
                  <a:lnTo>
                    <a:pt x="1068657" y="314143"/>
                  </a:lnTo>
                  <a:lnTo>
                    <a:pt x="1187397" y="333705"/>
                  </a:lnTo>
                  <a:lnTo>
                    <a:pt x="1306136" y="319896"/>
                  </a:lnTo>
                  <a:lnTo>
                    <a:pt x="1424876" y="362472"/>
                  </a:lnTo>
                  <a:lnTo>
                    <a:pt x="1543616" y="355568"/>
                  </a:lnTo>
                  <a:lnTo>
                    <a:pt x="1662355" y="578805"/>
                  </a:lnTo>
                  <a:lnTo>
                    <a:pt x="1781095" y="1943544"/>
                  </a:lnTo>
                  <a:lnTo>
                    <a:pt x="1899835" y="2017190"/>
                  </a:lnTo>
                  <a:lnTo>
                    <a:pt x="2018575" y="1825022"/>
                  </a:lnTo>
                  <a:lnTo>
                    <a:pt x="2137314" y="1503974"/>
                  </a:lnTo>
                  <a:lnTo>
                    <a:pt x="2256054" y="1323313"/>
                  </a:lnTo>
                  <a:lnTo>
                    <a:pt x="2374794" y="1138049"/>
                  </a:lnTo>
                  <a:lnTo>
                    <a:pt x="2493533" y="1126542"/>
                  </a:lnTo>
                </a:path>
              </a:pathLst>
            </a:custGeom>
            <a:ln w="27101" cap="flat">
              <a:solidFill>
                <a:srgbClr val="006400">
                  <a:alpha val="40000"/>
                </a:srgbClr>
              </a:solidFill>
              <a:prstDash val="solid"/>
              <a:round/>
            </a:ln>
          </p:spPr>
          <p:txBody>
            <a:bodyPr/>
            <a:lstStyle/>
            <a:p>
              <a:endParaRPr/>
            </a:p>
          </p:txBody>
        </p:sp>
        <p:sp>
          <p:nvSpPr>
            <p:cNvPr id="63" name="pl63"/>
            <p:cNvSpPr/>
            <p:nvPr/>
          </p:nvSpPr>
          <p:spPr>
            <a:xfrm>
              <a:off x="6607409" y="2952423"/>
              <a:ext cx="2612273" cy="2017190"/>
            </a:xfrm>
            <a:custGeom>
              <a:avLst/>
              <a:gdLst/>
              <a:ahLst/>
              <a:cxnLst/>
              <a:rect l="0" t="0" r="0" b="0"/>
              <a:pathLst>
                <a:path w="2612273" h="2017190">
                  <a:moveTo>
                    <a:pt x="0" y="812399"/>
                  </a:moveTo>
                  <a:lnTo>
                    <a:pt x="118739" y="974649"/>
                  </a:lnTo>
                  <a:lnTo>
                    <a:pt x="237479" y="864181"/>
                  </a:lnTo>
                  <a:lnTo>
                    <a:pt x="356219" y="121974"/>
                  </a:lnTo>
                  <a:lnTo>
                    <a:pt x="474958" y="0"/>
                  </a:lnTo>
                  <a:lnTo>
                    <a:pt x="593698" y="108166"/>
                  </a:lnTo>
                  <a:lnTo>
                    <a:pt x="712438" y="120824"/>
                  </a:lnTo>
                  <a:lnTo>
                    <a:pt x="831177" y="148441"/>
                  </a:lnTo>
                  <a:lnTo>
                    <a:pt x="949917" y="241648"/>
                  </a:lnTo>
                  <a:lnTo>
                    <a:pt x="1068657" y="314143"/>
                  </a:lnTo>
                  <a:lnTo>
                    <a:pt x="1187397" y="333705"/>
                  </a:lnTo>
                  <a:lnTo>
                    <a:pt x="1306136" y="319896"/>
                  </a:lnTo>
                  <a:lnTo>
                    <a:pt x="1424876" y="362472"/>
                  </a:lnTo>
                  <a:lnTo>
                    <a:pt x="1543616" y="355568"/>
                  </a:lnTo>
                  <a:lnTo>
                    <a:pt x="1662355" y="578805"/>
                  </a:lnTo>
                  <a:lnTo>
                    <a:pt x="1781095" y="1943544"/>
                  </a:lnTo>
                  <a:lnTo>
                    <a:pt x="1899835" y="2017190"/>
                  </a:lnTo>
                  <a:lnTo>
                    <a:pt x="2018575" y="1825022"/>
                  </a:lnTo>
                  <a:lnTo>
                    <a:pt x="2137314" y="1503974"/>
                  </a:lnTo>
                  <a:lnTo>
                    <a:pt x="2256054" y="1323313"/>
                  </a:lnTo>
                  <a:lnTo>
                    <a:pt x="2374794" y="1230106"/>
                  </a:lnTo>
                  <a:lnTo>
                    <a:pt x="2493533" y="1098925"/>
                  </a:lnTo>
                  <a:lnTo>
                    <a:pt x="2612273" y="1109281"/>
                  </a:lnTo>
                </a:path>
              </a:pathLst>
            </a:custGeom>
            <a:ln w="27101" cap="flat">
              <a:solidFill>
                <a:srgbClr val="006400">
                  <a:alpha val="69803"/>
                </a:srgbClr>
              </a:solidFill>
              <a:prstDash val="solid"/>
              <a:round/>
            </a:ln>
          </p:spPr>
          <p:txBody>
            <a:bodyPr/>
            <a:lstStyle/>
            <a:p>
              <a:endParaRPr/>
            </a:p>
          </p:txBody>
        </p:sp>
        <p:sp>
          <p:nvSpPr>
            <p:cNvPr id="64" name="pl64"/>
            <p:cNvSpPr/>
            <p:nvPr/>
          </p:nvSpPr>
          <p:spPr>
            <a:xfrm>
              <a:off x="6607409" y="2952423"/>
              <a:ext cx="2731013" cy="2017190"/>
            </a:xfrm>
            <a:custGeom>
              <a:avLst/>
              <a:gdLst/>
              <a:ahLst/>
              <a:cxnLst/>
              <a:rect l="0" t="0" r="0" b="0"/>
              <a:pathLst>
                <a:path w="2731013" h="2017190">
                  <a:moveTo>
                    <a:pt x="0" y="812399"/>
                  </a:moveTo>
                  <a:lnTo>
                    <a:pt x="118739" y="974649"/>
                  </a:lnTo>
                  <a:lnTo>
                    <a:pt x="237479" y="864181"/>
                  </a:lnTo>
                  <a:lnTo>
                    <a:pt x="356219" y="121974"/>
                  </a:lnTo>
                  <a:lnTo>
                    <a:pt x="474958" y="0"/>
                  </a:lnTo>
                  <a:lnTo>
                    <a:pt x="593698" y="108166"/>
                  </a:lnTo>
                  <a:lnTo>
                    <a:pt x="712438" y="120824"/>
                  </a:lnTo>
                  <a:lnTo>
                    <a:pt x="831177" y="148441"/>
                  </a:lnTo>
                  <a:lnTo>
                    <a:pt x="949917" y="241648"/>
                  </a:lnTo>
                  <a:lnTo>
                    <a:pt x="1068657" y="314143"/>
                  </a:lnTo>
                  <a:lnTo>
                    <a:pt x="1187397" y="333705"/>
                  </a:lnTo>
                  <a:lnTo>
                    <a:pt x="1306136" y="319896"/>
                  </a:lnTo>
                  <a:lnTo>
                    <a:pt x="1424876" y="362472"/>
                  </a:lnTo>
                  <a:lnTo>
                    <a:pt x="1543616" y="355568"/>
                  </a:lnTo>
                  <a:lnTo>
                    <a:pt x="1662355" y="578805"/>
                  </a:lnTo>
                  <a:lnTo>
                    <a:pt x="1781095" y="1943544"/>
                  </a:lnTo>
                  <a:lnTo>
                    <a:pt x="1899835" y="2017190"/>
                  </a:lnTo>
                  <a:lnTo>
                    <a:pt x="2018575" y="1825022"/>
                  </a:lnTo>
                  <a:lnTo>
                    <a:pt x="2137314" y="1503974"/>
                  </a:lnTo>
                  <a:lnTo>
                    <a:pt x="2256054" y="1323313"/>
                  </a:lnTo>
                  <a:lnTo>
                    <a:pt x="2374794" y="1230106"/>
                  </a:lnTo>
                  <a:lnTo>
                    <a:pt x="2493533" y="1223202"/>
                  </a:lnTo>
                  <a:lnTo>
                    <a:pt x="2612273" y="1090870"/>
                  </a:lnTo>
                  <a:lnTo>
                    <a:pt x="2731013" y="1126542"/>
                  </a:lnTo>
                </a:path>
              </a:pathLst>
            </a:custGeom>
            <a:ln w="27101" cap="flat">
              <a:solidFill>
                <a:srgbClr val="006400">
                  <a:alpha val="100000"/>
                </a:srgbClr>
              </a:solidFill>
              <a:prstDash val="solid"/>
              <a:round/>
            </a:ln>
          </p:spPr>
          <p:txBody>
            <a:bodyPr/>
            <a:lstStyle/>
            <a:p>
              <a:endParaRPr/>
            </a:p>
          </p:txBody>
        </p:sp>
        <p:sp>
          <p:nvSpPr>
            <p:cNvPr id="65" name="pl65"/>
            <p:cNvSpPr/>
            <p:nvPr/>
          </p:nvSpPr>
          <p:spPr>
            <a:xfrm>
              <a:off x="6607409" y="3022617"/>
              <a:ext cx="2849753" cy="2507391"/>
            </a:xfrm>
            <a:custGeom>
              <a:avLst/>
              <a:gdLst/>
              <a:ahLst/>
              <a:cxnLst/>
              <a:rect l="0" t="0" r="0" b="0"/>
              <a:pathLst>
                <a:path w="2849753" h="2507391">
                  <a:moveTo>
                    <a:pt x="0" y="493653"/>
                  </a:moveTo>
                  <a:lnTo>
                    <a:pt x="118739" y="625984"/>
                  </a:lnTo>
                  <a:lnTo>
                    <a:pt x="237479" y="449926"/>
                  </a:lnTo>
                  <a:lnTo>
                    <a:pt x="356219" y="429213"/>
                  </a:lnTo>
                  <a:lnTo>
                    <a:pt x="474958" y="372829"/>
                  </a:lnTo>
                  <a:lnTo>
                    <a:pt x="593698" y="289978"/>
                  </a:lnTo>
                  <a:lnTo>
                    <a:pt x="712438" y="205976"/>
                  </a:lnTo>
                  <a:lnTo>
                    <a:pt x="831177" y="161099"/>
                  </a:lnTo>
                  <a:lnTo>
                    <a:pt x="949917" y="202524"/>
                  </a:lnTo>
                  <a:lnTo>
                    <a:pt x="1068657" y="203675"/>
                  </a:lnTo>
                  <a:lnTo>
                    <a:pt x="1187397" y="159948"/>
                  </a:lnTo>
                  <a:lnTo>
                    <a:pt x="1306136" y="70193"/>
                  </a:lnTo>
                  <a:lnTo>
                    <a:pt x="1424876" y="48329"/>
                  </a:lnTo>
                  <a:lnTo>
                    <a:pt x="1543616" y="0"/>
                  </a:lnTo>
                  <a:lnTo>
                    <a:pt x="1662355" y="174907"/>
                  </a:lnTo>
                  <a:lnTo>
                    <a:pt x="1781095" y="2391170"/>
                  </a:lnTo>
                  <a:lnTo>
                    <a:pt x="1899835" y="2507391"/>
                  </a:lnTo>
                  <a:lnTo>
                    <a:pt x="2018575" y="2103493"/>
                  </a:lnTo>
                  <a:lnTo>
                    <a:pt x="2137314" y="1959654"/>
                  </a:lnTo>
                  <a:lnTo>
                    <a:pt x="2256054" y="1805460"/>
                  </a:lnTo>
                  <a:lnTo>
                    <a:pt x="2374794" y="1659320"/>
                  </a:lnTo>
                  <a:lnTo>
                    <a:pt x="2493533" y="1673128"/>
                  </a:lnTo>
                  <a:lnTo>
                    <a:pt x="2612273" y="1616743"/>
                  </a:lnTo>
                  <a:lnTo>
                    <a:pt x="2731013" y="1593729"/>
                  </a:lnTo>
                  <a:lnTo>
                    <a:pt x="2849753" y="1543098"/>
                  </a:lnTo>
                </a:path>
              </a:pathLst>
            </a:custGeom>
            <a:ln w="27101" cap="flat">
              <a:solidFill>
                <a:srgbClr val="0000FF">
                  <a:alpha val="40000"/>
                </a:srgbClr>
              </a:solidFill>
              <a:prstDash val="solid"/>
              <a:round/>
            </a:ln>
          </p:spPr>
          <p:txBody>
            <a:bodyPr/>
            <a:lstStyle/>
            <a:p>
              <a:endParaRPr/>
            </a:p>
          </p:txBody>
        </p:sp>
        <p:sp>
          <p:nvSpPr>
            <p:cNvPr id="66" name="pl66"/>
            <p:cNvSpPr/>
            <p:nvPr/>
          </p:nvSpPr>
          <p:spPr>
            <a:xfrm>
              <a:off x="6607409" y="3022617"/>
              <a:ext cx="2968492" cy="2507391"/>
            </a:xfrm>
            <a:custGeom>
              <a:avLst/>
              <a:gdLst/>
              <a:ahLst/>
              <a:cxnLst/>
              <a:rect l="0" t="0" r="0" b="0"/>
              <a:pathLst>
                <a:path w="2968492" h="2507391">
                  <a:moveTo>
                    <a:pt x="0" y="493653"/>
                  </a:moveTo>
                  <a:lnTo>
                    <a:pt x="118739" y="625984"/>
                  </a:lnTo>
                  <a:lnTo>
                    <a:pt x="237479" y="449926"/>
                  </a:lnTo>
                  <a:lnTo>
                    <a:pt x="356219" y="429213"/>
                  </a:lnTo>
                  <a:lnTo>
                    <a:pt x="474958" y="372829"/>
                  </a:lnTo>
                  <a:lnTo>
                    <a:pt x="593698" y="289978"/>
                  </a:lnTo>
                  <a:lnTo>
                    <a:pt x="712438" y="205976"/>
                  </a:lnTo>
                  <a:lnTo>
                    <a:pt x="831177" y="161099"/>
                  </a:lnTo>
                  <a:lnTo>
                    <a:pt x="949917" y="202524"/>
                  </a:lnTo>
                  <a:lnTo>
                    <a:pt x="1068657" y="203675"/>
                  </a:lnTo>
                  <a:lnTo>
                    <a:pt x="1187397" y="159948"/>
                  </a:lnTo>
                  <a:lnTo>
                    <a:pt x="1306136" y="70193"/>
                  </a:lnTo>
                  <a:lnTo>
                    <a:pt x="1424876" y="48329"/>
                  </a:lnTo>
                  <a:lnTo>
                    <a:pt x="1543616" y="0"/>
                  </a:lnTo>
                  <a:lnTo>
                    <a:pt x="1662355" y="174907"/>
                  </a:lnTo>
                  <a:lnTo>
                    <a:pt x="1781095" y="2391170"/>
                  </a:lnTo>
                  <a:lnTo>
                    <a:pt x="1899835" y="2507391"/>
                  </a:lnTo>
                  <a:lnTo>
                    <a:pt x="2018575" y="2103493"/>
                  </a:lnTo>
                  <a:lnTo>
                    <a:pt x="2137314" y="1959654"/>
                  </a:lnTo>
                  <a:lnTo>
                    <a:pt x="2256054" y="1805460"/>
                  </a:lnTo>
                  <a:lnTo>
                    <a:pt x="2374794" y="1659320"/>
                  </a:lnTo>
                  <a:lnTo>
                    <a:pt x="2493533" y="1673128"/>
                  </a:lnTo>
                  <a:lnTo>
                    <a:pt x="2612273" y="1616743"/>
                  </a:lnTo>
                  <a:lnTo>
                    <a:pt x="2731013" y="1593729"/>
                  </a:lnTo>
                  <a:lnTo>
                    <a:pt x="2849753" y="1523536"/>
                  </a:lnTo>
                  <a:lnTo>
                    <a:pt x="2968492" y="1361286"/>
                  </a:lnTo>
                </a:path>
              </a:pathLst>
            </a:custGeom>
            <a:ln w="27101" cap="flat">
              <a:solidFill>
                <a:srgbClr val="0000FF">
                  <a:alpha val="69803"/>
                </a:srgbClr>
              </a:solidFill>
              <a:prstDash val="solid"/>
              <a:round/>
            </a:ln>
          </p:spPr>
          <p:txBody>
            <a:bodyPr/>
            <a:lstStyle/>
            <a:p>
              <a:endParaRPr/>
            </a:p>
          </p:txBody>
        </p:sp>
        <p:sp>
          <p:nvSpPr>
            <p:cNvPr id="67" name="pl67"/>
            <p:cNvSpPr/>
            <p:nvPr/>
          </p:nvSpPr>
          <p:spPr>
            <a:xfrm>
              <a:off x="6607409" y="3022617"/>
              <a:ext cx="3087232" cy="2507391"/>
            </a:xfrm>
            <a:custGeom>
              <a:avLst/>
              <a:gdLst/>
              <a:ahLst/>
              <a:cxnLst/>
              <a:rect l="0" t="0" r="0" b="0"/>
              <a:pathLst>
                <a:path w="3087232" h="2507391">
                  <a:moveTo>
                    <a:pt x="0" y="493653"/>
                  </a:moveTo>
                  <a:lnTo>
                    <a:pt x="118739" y="625984"/>
                  </a:lnTo>
                  <a:lnTo>
                    <a:pt x="237479" y="449926"/>
                  </a:lnTo>
                  <a:lnTo>
                    <a:pt x="356219" y="429213"/>
                  </a:lnTo>
                  <a:lnTo>
                    <a:pt x="474958" y="372829"/>
                  </a:lnTo>
                  <a:lnTo>
                    <a:pt x="593698" y="289978"/>
                  </a:lnTo>
                  <a:lnTo>
                    <a:pt x="712438" y="205976"/>
                  </a:lnTo>
                  <a:lnTo>
                    <a:pt x="831177" y="161099"/>
                  </a:lnTo>
                  <a:lnTo>
                    <a:pt x="949917" y="202524"/>
                  </a:lnTo>
                  <a:lnTo>
                    <a:pt x="1068657" y="203675"/>
                  </a:lnTo>
                  <a:lnTo>
                    <a:pt x="1187397" y="159948"/>
                  </a:lnTo>
                  <a:lnTo>
                    <a:pt x="1306136" y="70193"/>
                  </a:lnTo>
                  <a:lnTo>
                    <a:pt x="1424876" y="48329"/>
                  </a:lnTo>
                  <a:lnTo>
                    <a:pt x="1543616" y="0"/>
                  </a:lnTo>
                  <a:lnTo>
                    <a:pt x="1662355" y="174907"/>
                  </a:lnTo>
                  <a:lnTo>
                    <a:pt x="1781095" y="2391170"/>
                  </a:lnTo>
                  <a:lnTo>
                    <a:pt x="1899835" y="2507391"/>
                  </a:lnTo>
                  <a:lnTo>
                    <a:pt x="2018575" y="2103493"/>
                  </a:lnTo>
                  <a:lnTo>
                    <a:pt x="2137314" y="1959654"/>
                  </a:lnTo>
                  <a:lnTo>
                    <a:pt x="2256054" y="1805460"/>
                  </a:lnTo>
                  <a:lnTo>
                    <a:pt x="2374794" y="1659320"/>
                  </a:lnTo>
                  <a:lnTo>
                    <a:pt x="2493533" y="1673128"/>
                  </a:lnTo>
                  <a:lnTo>
                    <a:pt x="2612273" y="1616743"/>
                  </a:lnTo>
                  <a:lnTo>
                    <a:pt x="2731013" y="1593729"/>
                  </a:lnTo>
                  <a:lnTo>
                    <a:pt x="2849753" y="1523536"/>
                  </a:lnTo>
                  <a:lnTo>
                    <a:pt x="2968492" y="1349779"/>
                  </a:lnTo>
                  <a:lnTo>
                    <a:pt x="3087232" y="1228955"/>
                  </a:lnTo>
                </a:path>
              </a:pathLst>
            </a:custGeom>
            <a:ln w="27101" cap="flat">
              <a:solidFill>
                <a:srgbClr val="0000FF">
                  <a:alpha val="100000"/>
                </a:srgbClr>
              </a:solidFill>
              <a:prstDash val="solid"/>
              <a:round/>
            </a:ln>
          </p:spPr>
          <p:txBody>
            <a:bodyPr/>
            <a:lstStyle/>
            <a:p>
              <a:endParaRPr/>
            </a:p>
          </p:txBody>
        </p:sp>
        <p:sp>
          <p:nvSpPr>
            <p:cNvPr id="68" name="pl68"/>
            <p:cNvSpPr/>
            <p:nvPr/>
          </p:nvSpPr>
          <p:spPr>
            <a:xfrm>
              <a:off x="6607409" y="3032973"/>
              <a:ext cx="3205972" cy="2492432"/>
            </a:xfrm>
            <a:custGeom>
              <a:avLst/>
              <a:gdLst/>
              <a:ahLst/>
              <a:cxnLst/>
              <a:rect l="0" t="0" r="0" b="0"/>
              <a:pathLst>
                <a:path w="3205972" h="2492432">
                  <a:moveTo>
                    <a:pt x="0" y="491352"/>
                  </a:moveTo>
                  <a:lnTo>
                    <a:pt x="118739" y="621382"/>
                  </a:lnTo>
                  <a:lnTo>
                    <a:pt x="237479" y="448775"/>
                  </a:lnTo>
                  <a:lnTo>
                    <a:pt x="356219" y="415405"/>
                  </a:lnTo>
                  <a:lnTo>
                    <a:pt x="474958" y="360171"/>
                  </a:lnTo>
                  <a:lnTo>
                    <a:pt x="593698" y="275019"/>
                  </a:lnTo>
                  <a:lnTo>
                    <a:pt x="712438" y="191017"/>
                  </a:lnTo>
                  <a:lnTo>
                    <a:pt x="831177" y="151893"/>
                  </a:lnTo>
                  <a:lnTo>
                    <a:pt x="949917" y="188716"/>
                  </a:lnTo>
                  <a:lnTo>
                    <a:pt x="1068657" y="188716"/>
                  </a:lnTo>
                  <a:lnTo>
                    <a:pt x="1187397" y="140386"/>
                  </a:lnTo>
                  <a:lnTo>
                    <a:pt x="1306136" y="55233"/>
                  </a:lnTo>
                  <a:lnTo>
                    <a:pt x="1424876" y="44877"/>
                  </a:lnTo>
                  <a:lnTo>
                    <a:pt x="1543616" y="0"/>
                  </a:lnTo>
                  <a:lnTo>
                    <a:pt x="1662355" y="173756"/>
                  </a:lnTo>
                  <a:lnTo>
                    <a:pt x="1781095" y="2379663"/>
                  </a:lnTo>
                  <a:lnTo>
                    <a:pt x="1899835" y="2492432"/>
                  </a:lnTo>
                  <a:lnTo>
                    <a:pt x="2018575" y="2082780"/>
                  </a:lnTo>
                  <a:lnTo>
                    <a:pt x="2137314" y="1944695"/>
                  </a:lnTo>
                  <a:lnTo>
                    <a:pt x="2256054" y="1796254"/>
                  </a:lnTo>
                  <a:lnTo>
                    <a:pt x="2374794" y="1642059"/>
                  </a:lnTo>
                  <a:lnTo>
                    <a:pt x="2493533" y="1625949"/>
                  </a:lnTo>
                  <a:lnTo>
                    <a:pt x="2612273" y="1615593"/>
                  </a:lnTo>
                  <a:lnTo>
                    <a:pt x="2731013" y="1709951"/>
                  </a:lnTo>
                  <a:lnTo>
                    <a:pt x="2849753" y="1639758"/>
                  </a:lnTo>
                  <a:lnTo>
                    <a:pt x="2968492" y="1466001"/>
                  </a:lnTo>
                  <a:lnTo>
                    <a:pt x="3087232" y="1340574"/>
                  </a:lnTo>
                  <a:lnTo>
                    <a:pt x="3205972" y="1301450"/>
                  </a:lnTo>
                </a:path>
              </a:pathLst>
            </a:custGeom>
            <a:ln w="27101" cap="flat">
              <a:solidFill>
                <a:srgbClr val="00CDCD">
                  <a:alpha val="40000"/>
                </a:srgbClr>
              </a:solidFill>
              <a:prstDash val="solid"/>
              <a:round/>
            </a:ln>
          </p:spPr>
          <p:txBody>
            <a:bodyPr/>
            <a:lstStyle/>
            <a:p>
              <a:endParaRPr/>
            </a:p>
          </p:txBody>
        </p:sp>
        <p:sp>
          <p:nvSpPr>
            <p:cNvPr id="69" name="pl69"/>
            <p:cNvSpPr/>
            <p:nvPr/>
          </p:nvSpPr>
          <p:spPr>
            <a:xfrm>
              <a:off x="6607409" y="3032973"/>
              <a:ext cx="3324711" cy="2492432"/>
            </a:xfrm>
            <a:custGeom>
              <a:avLst/>
              <a:gdLst/>
              <a:ahLst/>
              <a:cxnLst/>
              <a:rect l="0" t="0" r="0" b="0"/>
              <a:pathLst>
                <a:path w="3324711" h="2492432">
                  <a:moveTo>
                    <a:pt x="0" y="491352"/>
                  </a:moveTo>
                  <a:lnTo>
                    <a:pt x="118739" y="621382"/>
                  </a:lnTo>
                  <a:lnTo>
                    <a:pt x="237479" y="448775"/>
                  </a:lnTo>
                  <a:lnTo>
                    <a:pt x="356219" y="415405"/>
                  </a:lnTo>
                  <a:lnTo>
                    <a:pt x="474958" y="360171"/>
                  </a:lnTo>
                  <a:lnTo>
                    <a:pt x="593698" y="275019"/>
                  </a:lnTo>
                  <a:lnTo>
                    <a:pt x="712438" y="191017"/>
                  </a:lnTo>
                  <a:lnTo>
                    <a:pt x="831177" y="151893"/>
                  </a:lnTo>
                  <a:lnTo>
                    <a:pt x="949917" y="188716"/>
                  </a:lnTo>
                  <a:lnTo>
                    <a:pt x="1068657" y="188716"/>
                  </a:lnTo>
                  <a:lnTo>
                    <a:pt x="1187397" y="140386"/>
                  </a:lnTo>
                  <a:lnTo>
                    <a:pt x="1306136" y="55233"/>
                  </a:lnTo>
                  <a:lnTo>
                    <a:pt x="1424876" y="44877"/>
                  </a:lnTo>
                  <a:lnTo>
                    <a:pt x="1543616" y="0"/>
                  </a:lnTo>
                  <a:lnTo>
                    <a:pt x="1662355" y="173756"/>
                  </a:lnTo>
                  <a:lnTo>
                    <a:pt x="1781095" y="2379663"/>
                  </a:lnTo>
                  <a:lnTo>
                    <a:pt x="1899835" y="2492432"/>
                  </a:lnTo>
                  <a:lnTo>
                    <a:pt x="2018575" y="2082780"/>
                  </a:lnTo>
                  <a:lnTo>
                    <a:pt x="2137314" y="1944695"/>
                  </a:lnTo>
                  <a:lnTo>
                    <a:pt x="2256054" y="1796254"/>
                  </a:lnTo>
                  <a:lnTo>
                    <a:pt x="2374794" y="1642059"/>
                  </a:lnTo>
                  <a:lnTo>
                    <a:pt x="2493533" y="1625949"/>
                  </a:lnTo>
                  <a:lnTo>
                    <a:pt x="2612273" y="1615593"/>
                  </a:lnTo>
                  <a:lnTo>
                    <a:pt x="2731013" y="1709951"/>
                  </a:lnTo>
                  <a:lnTo>
                    <a:pt x="2849753" y="1639758"/>
                  </a:lnTo>
                  <a:lnTo>
                    <a:pt x="2968492" y="1466001"/>
                  </a:lnTo>
                  <a:lnTo>
                    <a:pt x="3087232" y="1340574"/>
                  </a:lnTo>
                  <a:lnTo>
                    <a:pt x="3205972" y="1309505"/>
                  </a:lnTo>
                  <a:lnTo>
                    <a:pt x="3324711" y="1279586"/>
                  </a:lnTo>
                </a:path>
              </a:pathLst>
            </a:custGeom>
            <a:ln w="27101" cap="flat">
              <a:solidFill>
                <a:srgbClr val="00CDCD">
                  <a:alpha val="69803"/>
                </a:srgbClr>
              </a:solidFill>
              <a:prstDash val="solid"/>
              <a:round/>
            </a:ln>
          </p:spPr>
          <p:txBody>
            <a:bodyPr/>
            <a:lstStyle/>
            <a:p>
              <a:endParaRPr/>
            </a:p>
          </p:txBody>
        </p:sp>
        <p:sp>
          <p:nvSpPr>
            <p:cNvPr id="70" name="pl70"/>
            <p:cNvSpPr/>
            <p:nvPr/>
          </p:nvSpPr>
          <p:spPr>
            <a:xfrm>
              <a:off x="6607409" y="3032973"/>
              <a:ext cx="3443451" cy="2492432"/>
            </a:xfrm>
            <a:custGeom>
              <a:avLst/>
              <a:gdLst/>
              <a:ahLst/>
              <a:cxnLst/>
              <a:rect l="0" t="0" r="0" b="0"/>
              <a:pathLst>
                <a:path w="3443451" h="2492432">
                  <a:moveTo>
                    <a:pt x="0" y="491352"/>
                  </a:moveTo>
                  <a:lnTo>
                    <a:pt x="118739" y="621382"/>
                  </a:lnTo>
                  <a:lnTo>
                    <a:pt x="237479" y="448775"/>
                  </a:lnTo>
                  <a:lnTo>
                    <a:pt x="356219" y="415405"/>
                  </a:lnTo>
                  <a:lnTo>
                    <a:pt x="474958" y="360171"/>
                  </a:lnTo>
                  <a:lnTo>
                    <a:pt x="593698" y="275019"/>
                  </a:lnTo>
                  <a:lnTo>
                    <a:pt x="712438" y="191017"/>
                  </a:lnTo>
                  <a:lnTo>
                    <a:pt x="831177" y="151893"/>
                  </a:lnTo>
                  <a:lnTo>
                    <a:pt x="949917" y="188716"/>
                  </a:lnTo>
                  <a:lnTo>
                    <a:pt x="1068657" y="188716"/>
                  </a:lnTo>
                  <a:lnTo>
                    <a:pt x="1187397" y="140386"/>
                  </a:lnTo>
                  <a:lnTo>
                    <a:pt x="1306136" y="55233"/>
                  </a:lnTo>
                  <a:lnTo>
                    <a:pt x="1424876" y="44877"/>
                  </a:lnTo>
                  <a:lnTo>
                    <a:pt x="1543616" y="0"/>
                  </a:lnTo>
                  <a:lnTo>
                    <a:pt x="1662355" y="173756"/>
                  </a:lnTo>
                  <a:lnTo>
                    <a:pt x="1781095" y="2379663"/>
                  </a:lnTo>
                  <a:lnTo>
                    <a:pt x="1899835" y="2492432"/>
                  </a:lnTo>
                  <a:lnTo>
                    <a:pt x="2018575" y="2082780"/>
                  </a:lnTo>
                  <a:lnTo>
                    <a:pt x="2137314" y="1944695"/>
                  </a:lnTo>
                  <a:lnTo>
                    <a:pt x="2256054" y="1796254"/>
                  </a:lnTo>
                  <a:lnTo>
                    <a:pt x="2374794" y="1642059"/>
                  </a:lnTo>
                  <a:lnTo>
                    <a:pt x="2493533" y="1625949"/>
                  </a:lnTo>
                  <a:lnTo>
                    <a:pt x="2612273" y="1615593"/>
                  </a:lnTo>
                  <a:lnTo>
                    <a:pt x="2731013" y="1709951"/>
                  </a:lnTo>
                  <a:lnTo>
                    <a:pt x="2849753" y="1639758"/>
                  </a:lnTo>
                  <a:lnTo>
                    <a:pt x="2968492" y="1466001"/>
                  </a:lnTo>
                  <a:lnTo>
                    <a:pt x="3087232" y="1340574"/>
                  </a:lnTo>
                  <a:lnTo>
                    <a:pt x="3205972" y="1309505"/>
                  </a:lnTo>
                  <a:lnTo>
                    <a:pt x="3324711" y="1280737"/>
                  </a:lnTo>
                  <a:lnTo>
                    <a:pt x="3443451" y="1177173"/>
                  </a:lnTo>
                </a:path>
              </a:pathLst>
            </a:custGeom>
            <a:ln w="27101" cap="flat">
              <a:solidFill>
                <a:srgbClr val="00CDCD">
                  <a:alpha val="100000"/>
                </a:srgbClr>
              </a:solidFill>
              <a:prstDash val="solid"/>
              <a:round/>
            </a:ln>
          </p:spPr>
          <p:txBody>
            <a:bodyPr/>
            <a:lstStyle/>
            <a:p>
              <a:endParaRPr/>
            </a:p>
          </p:txBody>
        </p:sp>
        <p:sp>
          <p:nvSpPr>
            <p:cNvPr id="71" name="pl71"/>
            <p:cNvSpPr/>
            <p:nvPr/>
          </p:nvSpPr>
          <p:spPr>
            <a:xfrm>
              <a:off x="6607409" y="3024918"/>
              <a:ext cx="3562191" cy="2502788"/>
            </a:xfrm>
            <a:custGeom>
              <a:avLst/>
              <a:gdLst/>
              <a:ahLst/>
              <a:cxnLst/>
              <a:rect l="0" t="0" r="0" b="0"/>
              <a:pathLst>
                <a:path w="3562191" h="2502788">
                  <a:moveTo>
                    <a:pt x="0" y="493653"/>
                  </a:moveTo>
                  <a:lnTo>
                    <a:pt x="118739" y="624834"/>
                  </a:lnTo>
                  <a:lnTo>
                    <a:pt x="237479" y="459132"/>
                  </a:lnTo>
                  <a:lnTo>
                    <a:pt x="356219" y="426912"/>
                  </a:lnTo>
                  <a:lnTo>
                    <a:pt x="474958" y="367075"/>
                  </a:lnTo>
                  <a:lnTo>
                    <a:pt x="593698" y="287676"/>
                  </a:lnTo>
                  <a:lnTo>
                    <a:pt x="712438" y="196770"/>
                  </a:lnTo>
                  <a:lnTo>
                    <a:pt x="831177" y="158797"/>
                  </a:lnTo>
                  <a:lnTo>
                    <a:pt x="949917" y="196770"/>
                  </a:lnTo>
                  <a:lnTo>
                    <a:pt x="1068657" y="201373"/>
                  </a:lnTo>
                  <a:lnTo>
                    <a:pt x="1187397" y="156496"/>
                  </a:lnTo>
                  <a:lnTo>
                    <a:pt x="1306136" y="64439"/>
                  </a:lnTo>
                  <a:lnTo>
                    <a:pt x="1424876" y="46028"/>
                  </a:lnTo>
                  <a:lnTo>
                    <a:pt x="1543616" y="0"/>
                  </a:lnTo>
                  <a:lnTo>
                    <a:pt x="1662355" y="182962"/>
                  </a:lnTo>
                  <a:lnTo>
                    <a:pt x="1781095" y="2395772"/>
                  </a:lnTo>
                  <a:lnTo>
                    <a:pt x="1899835" y="2502788"/>
                  </a:lnTo>
                  <a:lnTo>
                    <a:pt x="2018575" y="2096589"/>
                  </a:lnTo>
                  <a:lnTo>
                    <a:pt x="2137314" y="1952750"/>
                  </a:lnTo>
                  <a:lnTo>
                    <a:pt x="2256054" y="1800857"/>
                  </a:lnTo>
                  <a:lnTo>
                    <a:pt x="2374794" y="1650114"/>
                  </a:lnTo>
                  <a:lnTo>
                    <a:pt x="2493533" y="1637456"/>
                  </a:lnTo>
                  <a:lnTo>
                    <a:pt x="2612273" y="1627100"/>
                  </a:lnTo>
                  <a:lnTo>
                    <a:pt x="2731013" y="1703047"/>
                  </a:lnTo>
                  <a:lnTo>
                    <a:pt x="2849753" y="1650114"/>
                  </a:lnTo>
                  <a:lnTo>
                    <a:pt x="2968492" y="1539646"/>
                  </a:lnTo>
                  <a:lnTo>
                    <a:pt x="3087232" y="1459097"/>
                  </a:lnTo>
                  <a:lnTo>
                    <a:pt x="3205972" y="1428027"/>
                  </a:lnTo>
                  <a:lnTo>
                    <a:pt x="3324711" y="1399260"/>
                  </a:lnTo>
                  <a:lnTo>
                    <a:pt x="3443451" y="1251969"/>
                  </a:lnTo>
                  <a:lnTo>
                    <a:pt x="3562191" y="1116186"/>
                  </a:lnTo>
                </a:path>
              </a:pathLst>
            </a:custGeom>
            <a:ln w="27101" cap="flat">
              <a:solidFill>
                <a:srgbClr val="FFA500">
                  <a:alpha val="40000"/>
                </a:srgbClr>
              </a:solidFill>
              <a:prstDash val="solid"/>
              <a:round/>
            </a:ln>
          </p:spPr>
          <p:txBody>
            <a:bodyPr/>
            <a:lstStyle/>
            <a:p>
              <a:endParaRPr/>
            </a:p>
          </p:txBody>
        </p:sp>
        <p:sp>
          <p:nvSpPr>
            <p:cNvPr id="72" name="pl72"/>
            <p:cNvSpPr/>
            <p:nvPr/>
          </p:nvSpPr>
          <p:spPr>
            <a:xfrm>
              <a:off x="6607409" y="3024918"/>
              <a:ext cx="3680930" cy="2502788"/>
            </a:xfrm>
            <a:custGeom>
              <a:avLst/>
              <a:gdLst/>
              <a:ahLst/>
              <a:cxnLst/>
              <a:rect l="0" t="0" r="0" b="0"/>
              <a:pathLst>
                <a:path w="3680930" h="2502788">
                  <a:moveTo>
                    <a:pt x="0" y="493653"/>
                  </a:moveTo>
                  <a:lnTo>
                    <a:pt x="118739" y="624834"/>
                  </a:lnTo>
                  <a:lnTo>
                    <a:pt x="237479" y="459132"/>
                  </a:lnTo>
                  <a:lnTo>
                    <a:pt x="356219" y="426912"/>
                  </a:lnTo>
                  <a:lnTo>
                    <a:pt x="474958" y="367075"/>
                  </a:lnTo>
                  <a:lnTo>
                    <a:pt x="593698" y="287676"/>
                  </a:lnTo>
                  <a:lnTo>
                    <a:pt x="712438" y="196770"/>
                  </a:lnTo>
                  <a:lnTo>
                    <a:pt x="831177" y="158797"/>
                  </a:lnTo>
                  <a:lnTo>
                    <a:pt x="949917" y="196770"/>
                  </a:lnTo>
                  <a:lnTo>
                    <a:pt x="1068657" y="201373"/>
                  </a:lnTo>
                  <a:lnTo>
                    <a:pt x="1187397" y="156496"/>
                  </a:lnTo>
                  <a:lnTo>
                    <a:pt x="1306136" y="64439"/>
                  </a:lnTo>
                  <a:lnTo>
                    <a:pt x="1424876" y="46028"/>
                  </a:lnTo>
                  <a:lnTo>
                    <a:pt x="1543616" y="0"/>
                  </a:lnTo>
                  <a:lnTo>
                    <a:pt x="1662355" y="182962"/>
                  </a:lnTo>
                  <a:lnTo>
                    <a:pt x="1781095" y="2395772"/>
                  </a:lnTo>
                  <a:lnTo>
                    <a:pt x="1899835" y="2502788"/>
                  </a:lnTo>
                  <a:lnTo>
                    <a:pt x="2018575" y="2096589"/>
                  </a:lnTo>
                  <a:lnTo>
                    <a:pt x="2137314" y="1952750"/>
                  </a:lnTo>
                  <a:lnTo>
                    <a:pt x="2256054" y="1800857"/>
                  </a:lnTo>
                  <a:lnTo>
                    <a:pt x="2374794" y="1650114"/>
                  </a:lnTo>
                  <a:lnTo>
                    <a:pt x="2493533" y="1637456"/>
                  </a:lnTo>
                  <a:lnTo>
                    <a:pt x="2612273" y="1627100"/>
                  </a:lnTo>
                  <a:lnTo>
                    <a:pt x="2731013" y="1703047"/>
                  </a:lnTo>
                  <a:lnTo>
                    <a:pt x="2849753" y="1650114"/>
                  </a:lnTo>
                  <a:lnTo>
                    <a:pt x="2968492" y="1539646"/>
                  </a:lnTo>
                  <a:lnTo>
                    <a:pt x="3087232" y="1459097"/>
                  </a:lnTo>
                  <a:lnTo>
                    <a:pt x="3205972" y="1428027"/>
                  </a:lnTo>
                  <a:lnTo>
                    <a:pt x="3324711" y="1399260"/>
                  </a:lnTo>
                  <a:lnTo>
                    <a:pt x="3443451" y="1251969"/>
                  </a:lnTo>
                  <a:lnTo>
                    <a:pt x="3562191" y="1118487"/>
                  </a:lnTo>
                  <a:lnTo>
                    <a:pt x="3680930" y="1026431"/>
                  </a:lnTo>
                </a:path>
              </a:pathLst>
            </a:custGeom>
            <a:ln w="27101" cap="flat">
              <a:solidFill>
                <a:srgbClr val="FFA500">
                  <a:alpha val="69803"/>
                </a:srgbClr>
              </a:solidFill>
              <a:prstDash val="solid"/>
              <a:round/>
            </a:ln>
          </p:spPr>
          <p:txBody>
            <a:bodyPr/>
            <a:lstStyle/>
            <a:p>
              <a:endParaRPr/>
            </a:p>
          </p:txBody>
        </p:sp>
        <p:sp>
          <p:nvSpPr>
            <p:cNvPr id="73" name="pl73"/>
            <p:cNvSpPr/>
            <p:nvPr/>
          </p:nvSpPr>
          <p:spPr>
            <a:xfrm>
              <a:off x="6607409" y="3024918"/>
              <a:ext cx="3799670" cy="2502788"/>
            </a:xfrm>
            <a:custGeom>
              <a:avLst/>
              <a:gdLst/>
              <a:ahLst/>
              <a:cxnLst/>
              <a:rect l="0" t="0" r="0" b="0"/>
              <a:pathLst>
                <a:path w="3799670" h="2502788">
                  <a:moveTo>
                    <a:pt x="0" y="493653"/>
                  </a:moveTo>
                  <a:lnTo>
                    <a:pt x="118739" y="624834"/>
                  </a:lnTo>
                  <a:lnTo>
                    <a:pt x="237479" y="459132"/>
                  </a:lnTo>
                  <a:lnTo>
                    <a:pt x="356219" y="426912"/>
                  </a:lnTo>
                  <a:lnTo>
                    <a:pt x="474958" y="367075"/>
                  </a:lnTo>
                  <a:lnTo>
                    <a:pt x="593698" y="287676"/>
                  </a:lnTo>
                  <a:lnTo>
                    <a:pt x="712438" y="196770"/>
                  </a:lnTo>
                  <a:lnTo>
                    <a:pt x="831177" y="158797"/>
                  </a:lnTo>
                  <a:lnTo>
                    <a:pt x="949917" y="196770"/>
                  </a:lnTo>
                  <a:lnTo>
                    <a:pt x="1068657" y="201373"/>
                  </a:lnTo>
                  <a:lnTo>
                    <a:pt x="1187397" y="156496"/>
                  </a:lnTo>
                  <a:lnTo>
                    <a:pt x="1306136" y="64439"/>
                  </a:lnTo>
                  <a:lnTo>
                    <a:pt x="1424876" y="46028"/>
                  </a:lnTo>
                  <a:lnTo>
                    <a:pt x="1543616" y="0"/>
                  </a:lnTo>
                  <a:lnTo>
                    <a:pt x="1662355" y="182962"/>
                  </a:lnTo>
                  <a:lnTo>
                    <a:pt x="1781095" y="2395772"/>
                  </a:lnTo>
                  <a:lnTo>
                    <a:pt x="1899835" y="2502788"/>
                  </a:lnTo>
                  <a:lnTo>
                    <a:pt x="2018575" y="2096589"/>
                  </a:lnTo>
                  <a:lnTo>
                    <a:pt x="2137314" y="1952750"/>
                  </a:lnTo>
                  <a:lnTo>
                    <a:pt x="2256054" y="1800857"/>
                  </a:lnTo>
                  <a:lnTo>
                    <a:pt x="2374794" y="1650114"/>
                  </a:lnTo>
                  <a:lnTo>
                    <a:pt x="2493533" y="1637456"/>
                  </a:lnTo>
                  <a:lnTo>
                    <a:pt x="2612273" y="1627100"/>
                  </a:lnTo>
                  <a:lnTo>
                    <a:pt x="2731013" y="1703047"/>
                  </a:lnTo>
                  <a:lnTo>
                    <a:pt x="2849753" y="1650114"/>
                  </a:lnTo>
                  <a:lnTo>
                    <a:pt x="2968492" y="1539646"/>
                  </a:lnTo>
                  <a:lnTo>
                    <a:pt x="3087232" y="1459097"/>
                  </a:lnTo>
                  <a:lnTo>
                    <a:pt x="3205972" y="1428027"/>
                  </a:lnTo>
                  <a:lnTo>
                    <a:pt x="3324711" y="1399260"/>
                  </a:lnTo>
                  <a:lnTo>
                    <a:pt x="3443451" y="1251969"/>
                  </a:lnTo>
                  <a:lnTo>
                    <a:pt x="3562191" y="1118487"/>
                  </a:lnTo>
                  <a:lnTo>
                    <a:pt x="3680930" y="994211"/>
                  </a:lnTo>
                  <a:lnTo>
                    <a:pt x="3799670" y="887195"/>
                  </a:lnTo>
                </a:path>
              </a:pathLst>
            </a:custGeom>
            <a:ln w="27101" cap="flat">
              <a:solidFill>
                <a:srgbClr val="FFA500">
                  <a:alpha val="100000"/>
                </a:srgbClr>
              </a:solidFill>
              <a:prstDash val="solid"/>
              <a:round/>
            </a:ln>
          </p:spPr>
          <p:txBody>
            <a:bodyPr/>
            <a:lstStyle/>
            <a:p>
              <a:endParaRPr/>
            </a:p>
          </p:txBody>
        </p:sp>
        <p:sp>
          <p:nvSpPr>
            <p:cNvPr id="74" name="pl74"/>
            <p:cNvSpPr/>
            <p:nvPr/>
          </p:nvSpPr>
          <p:spPr>
            <a:xfrm>
              <a:off x="6607409" y="3026069"/>
              <a:ext cx="3918410" cy="2505090"/>
            </a:xfrm>
            <a:custGeom>
              <a:avLst/>
              <a:gdLst/>
              <a:ahLst/>
              <a:cxnLst/>
              <a:rect l="0" t="0" r="0" b="0"/>
              <a:pathLst>
                <a:path w="3918410" h="2505090">
                  <a:moveTo>
                    <a:pt x="0" y="490201"/>
                  </a:moveTo>
                  <a:lnTo>
                    <a:pt x="118739" y="621382"/>
                  </a:lnTo>
                  <a:lnTo>
                    <a:pt x="237479" y="456830"/>
                  </a:lnTo>
                  <a:lnTo>
                    <a:pt x="356219" y="423460"/>
                  </a:lnTo>
                  <a:lnTo>
                    <a:pt x="474958" y="369377"/>
                  </a:lnTo>
                  <a:lnTo>
                    <a:pt x="593698" y="291128"/>
                  </a:lnTo>
                  <a:lnTo>
                    <a:pt x="712438" y="196770"/>
                  </a:lnTo>
                  <a:lnTo>
                    <a:pt x="831177" y="161099"/>
                  </a:lnTo>
                  <a:lnTo>
                    <a:pt x="949917" y="189866"/>
                  </a:lnTo>
                  <a:lnTo>
                    <a:pt x="1068657" y="199072"/>
                  </a:lnTo>
                  <a:lnTo>
                    <a:pt x="1187397" y="154194"/>
                  </a:lnTo>
                  <a:lnTo>
                    <a:pt x="1306136" y="62138"/>
                  </a:lnTo>
                  <a:lnTo>
                    <a:pt x="1424876" y="42576"/>
                  </a:lnTo>
                  <a:lnTo>
                    <a:pt x="1543616" y="0"/>
                  </a:lnTo>
                  <a:lnTo>
                    <a:pt x="1662355" y="181811"/>
                  </a:lnTo>
                  <a:lnTo>
                    <a:pt x="1781095" y="2384265"/>
                  </a:lnTo>
                  <a:lnTo>
                    <a:pt x="1899835" y="2505090"/>
                  </a:lnTo>
                  <a:lnTo>
                    <a:pt x="2018575" y="2103493"/>
                  </a:lnTo>
                  <a:lnTo>
                    <a:pt x="2137314" y="1957353"/>
                  </a:lnTo>
                  <a:lnTo>
                    <a:pt x="2256054" y="1803158"/>
                  </a:lnTo>
                  <a:lnTo>
                    <a:pt x="2374794" y="1647813"/>
                  </a:lnTo>
                  <a:lnTo>
                    <a:pt x="2493533" y="1636306"/>
                  </a:lnTo>
                  <a:lnTo>
                    <a:pt x="2612273" y="1624798"/>
                  </a:lnTo>
                  <a:lnTo>
                    <a:pt x="2731013" y="1699594"/>
                  </a:lnTo>
                  <a:lnTo>
                    <a:pt x="2849753" y="1705348"/>
                  </a:lnTo>
                  <a:lnTo>
                    <a:pt x="2968492" y="1592579"/>
                  </a:lnTo>
                  <a:lnTo>
                    <a:pt x="3087232" y="1505125"/>
                  </a:lnTo>
                  <a:lnTo>
                    <a:pt x="3205972" y="1392356"/>
                  </a:lnTo>
                  <a:lnTo>
                    <a:pt x="3324711" y="1395808"/>
                  </a:lnTo>
                  <a:lnTo>
                    <a:pt x="3443451" y="1288792"/>
                  </a:lnTo>
                  <a:lnTo>
                    <a:pt x="3562191" y="1155310"/>
                  </a:lnTo>
                  <a:lnTo>
                    <a:pt x="3680930" y="1031033"/>
                  </a:lnTo>
                  <a:lnTo>
                    <a:pt x="3799670" y="899853"/>
                  </a:lnTo>
                  <a:lnTo>
                    <a:pt x="3918410" y="798590"/>
                  </a:lnTo>
                </a:path>
              </a:pathLst>
            </a:custGeom>
            <a:ln w="27101" cap="flat">
              <a:solidFill>
                <a:srgbClr val="FF0000">
                  <a:alpha val="40000"/>
                </a:srgbClr>
              </a:solidFill>
              <a:prstDash val="solid"/>
              <a:round/>
            </a:ln>
          </p:spPr>
          <p:txBody>
            <a:bodyPr/>
            <a:lstStyle/>
            <a:p>
              <a:endParaRPr/>
            </a:p>
          </p:txBody>
        </p:sp>
        <p:sp>
          <p:nvSpPr>
            <p:cNvPr id="75" name="pl75"/>
            <p:cNvSpPr/>
            <p:nvPr/>
          </p:nvSpPr>
          <p:spPr>
            <a:xfrm>
              <a:off x="6607409" y="3026069"/>
              <a:ext cx="4037150" cy="2505090"/>
            </a:xfrm>
            <a:custGeom>
              <a:avLst/>
              <a:gdLst/>
              <a:ahLst/>
              <a:cxnLst/>
              <a:rect l="0" t="0" r="0" b="0"/>
              <a:pathLst>
                <a:path w="4037150" h="2505090">
                  <a:moveTo>
                    <a:pt x="0" y="490201"/>
                  </a:moveTo>
                  <a:lnTo>
                    <a:pt x="118739" y="621382"/>
                  </a:lnTo>
                  <a:lnTo>
                    <a:pt x="237479" y="456830"/>
                  </a:lnTo>
                  <a:lnTo>
                    <a:pt x="356219" y="423460"/>
                  </a:lnTo>
                  <a:lnTo>
                    <a:pt x="474958" y="369377"/>
                  </a:lnTo>
                  <a:lnTo>
                    <a:pt x="593698" y="291128"/>
                  </a:lnTo>
                  <a:lnTo>
                    <a:pt x="712438" y="196770"/>
                  </a:lnTo>
                  <a:lnTo>
                    <a:pt x="831177" y="161099"/>
                  </a:lnTo>
                  <a:lnTo>
                    <a:pt x="949917" y="189866"/>
                  </a:lnTo>
                  <a:lnTo>
                    <a:pt x="1068657" y="199072"/>
                  </a:lnTo>
                  <a:lnTo>
                    <a:pt x="1187397" y="154194"/>
                  </a:lnTo>
                  <a:lnTo>
                    <a:pt x="1306136" y="62138"/>
                  </a:lnTo>
                  <a:lnTo>
                    <a:pt x="1424876" y="42576"/>
                  </a:lnTo>
                  <a:lnTo>
                    <a:pt x="1543616" y="0"/>
                  </a:lnTo>
                  <a:lnTo>
                    <a:pt x="1662355" y="181811"/>
                  </a:lnTo>
                  <a:lnTo>
                    <a:pt x="1781095" y="2384265"/>
                  </a:lnTo>
                  <a:lnTo>
                    <a:pt x="1899835" y="2505090"/>
                  </a:lnTo>
                  <a:lnTo>
                    <a:pt x="2018575" y="2103493"/>
                  </a:lnTo>
                  <a:lnTo>
                    <a:pt x="2137314" y="1957353"/>
                  </a:lnTo>
                  <a:lnTo>
                    <a:pt x="2256054" y="1803158"/>
                  </a:lnTo>
                  <a:lnTo>
                    <a:pt x="2374794" y="1647813"/>
                  </a:lnTo>
                  <a:lnTo>
                    <a:pt x="2493533" y="1636306"/>
                  </a:lnTo>
                  <a:lnTo>
                    <a:pt x="2612273" y="1624798"/>
                  </a:lnTo>
                  <a:lnTo>
                    <a:pt x="2731013" y="1699594"/>
                  </a:lnTo>
                  <a:lnTo>
                    <a:pt x="2849753" y="1705348"/>
                  </a:lnTo>
                  <a:lnTo>
                    <a:pt x="2968492" y="1592579"/>
                  </a:lnTo>
                  <a:lnTo>
                    <a:pt x="3087232" y="1505125"/>
                  </a:lnTo>
                  <a:lnTo>
                    <a:pt x="3205972" y="1392356"/>
                  </a:lnTo>
                  <a:lnTo>
                    <a:pt x="3324711" y="1395808"/>
                  </a:lnTo>
                  <a:lnTo>
                    <a:pt x="3443451" y="1288792"/>
                  </a:lnTo>
                  <a:lnTo>
                    <a:pt x="3562191" y="1155310"/>
                  </a:lnTo>
                  <a:lnTo>
                    <a:pt x="3680930" y="1031033"/>
                  </a:lnTo>
                  <a:lnTo>
                    <a:pt x="3799670" y="899853"/>
                  </a:lnTo>
                  <a:lnTo>
                    <a:pt x="3918410" y="822755"/>
                  </a:lnTo>
                  <a:lnTo>
                    <a:pt x="4037150" y="756014"/>
                  </a:lnTo>
                </a:path>
              </a:pathLst>
            </a:custGeom>
            <a:ln w="27101" cap="flat">
              <a:solidFill>
                <a:srgbClr val="FF0000">
                  <a:alpha val="69803"/>
                </a:srgbClr>
              </a:solidFill>
              <a:prstDash val="solid"/>
              <a:round/>
            </a:ln>
          </p:spPr>
          <p:txBody>
            <a:bodyPr/>
            <a:lstStyle/>
            <a:p>
              <a:endParaRPr/>
            </a:p>
          </p:txBody>
        </p:sp>
        <p:sp>
          <p:nvSpPr>
            <p:cNvPr id="76" name="pl76"/>
            <p:cNvSpPr/>
            <p:nvPr/>
          </p:nvSpPr>
          <p:spPr>
            <a:xfrm>
              <a:off x="6607409" y="3026069"/>
              <a:ext cx="4155889" cy="2505090"/>
            </a:xfrm>
            <a:custGeom>
              <a:avLst/>
              <a:gdLst/>
              <a:ahLst/>
              <a:cxnLst/>
              <a:rect l="0" t="0" r="0" b="0"/>
              <a:pathLst>
                <a:path w="4155889" h="2505090">
                  <a:moveTo>
                    <a:pt x="0" y="490201"/>
                  </a:moveTo>
                  <a:lnTo>
                    <a:pt x="118739" y="621382"/>
                  </a:lnTo>
                  <a:lnTo>
                    <a:pt x="237479" y="456830"/>
                  </a:lnTo>
                  <a:lnTo>
                    <a:pt x="356219" y="423460"/>
                  </a:lnTo>
                  <a:lnTo>
                    <a:pt x="474958" y="369377"/>
                  </a:lnTo>
                  <a:lnTo>
                    <a:pt x="593698" y="291128"/>
                  </a:lnTo>
                  <a:lnTo>
                    <a:pt x="712438" y="196770"/>
                  </a:lnTo>
                  <a:lnTo>
                    <a:pt x="831177" y="161099"/>
                  </a:lnTo>
                  <a:lnTo>
                    <a:pt x="949917" y="189866"/>
                  </a:lnTo>
                  <a:lnTo>
                    <a:pt x="1068657" y="199072"/>
                  </a:lnTo>
                  <a:lnTo>
                    <a:pt x="1187397" y="154194"/>
                  </a:lnTo>
                  <a:lnTo>
                    <a:pt x="1306136" y="62138"/>
                  </a:lnTo>
                  <a:lnTo>
                    <a:pt x="1424876" y="42576"/>
                  </a:lnTo>
                  <a:lnTo>
                    <a:pt x="1543616" y="0"/>
                  </a:lnTo>
                  <a:lnTo>
                    <a:pt x="1662355" y="181811"/>
                  </a:lnTo>
                  <a:lnTo>
                    <a:pt x="1781095" y="2384265"/>
                  </a:lnTo>
                  <a:lnTo>
                    <a:pt x="1899835" y="2505090"/>
                  </a:lnTo>
                  <a:lnTo>
                    <a:pt x="2018575" y="2103493"/>
                  </a:lnTo>
                  <a:lnTo>
                    <a:pt x="2137314" y="1957353"/>
                  </a:lnTo>
                  <a:lnTo>
                    <a:pt x="2256054" y="1803158"/>
                  </a:lnTo>
                  <a:lnTo>
                    <a:pt x="2374794" y="1647813"/>
                  </a:lnTo>
                  <a:lnTo>
                    <a:pt x="2493533" y="1636306"/>
                  </a:lnTo>
                  <a:lnTo>
                    <a:pt x="2612273" y="1624798"/>
                  </a:lnTo>
                  <a:lnTo>
                    <a:pt x="2731013" y="1699594"/>
                  </a:lnTo>
                  <a:lnTo>
                    <a:pt x="2849753" y="1705348"/>
                  </a:lnTo>
                  <a:lnTo>
                    <a:pt x="2968492" y="1592579"/>
                  </a:lnTo>
                  <a:lnTo>
                    <a:pt x="3087232" y="1505125"/>
                  </a:lnTo>
                  <a:lnTo>
                    <a:pt x="3205972" y="1392356"/>
                  </a:lnTo>
                  <a:lnTo>
                    <a:pt x="3324711" y="1395808"/>
                  </a:lnTo>
                  <a:lnTo>
                    <a:pt x="3443451" y="1288792"/>
                  </a:lnTo>
                  <a:lnTo>
                    <a:pt x="3562191" y="1155310"/>
                  </a:lnTo>
                  <a:lnTo>
                    <a:pt x="3680930" y="1031033"/>
                  </a:lnTo>
                  <a:lnTo>
                    <a:pt x="3799670" y="899853"/>
                  </a:lnTo>
                  <a:lnTo>
                    <a:pt x="3918410" y="822755"/>
                  </a:lnTo>
                  <a:lnTo>
                    <a:pt x="4037150" y="745658"/>
                  </a:lnTo>
                  <a:lnTo>
                    <a:pt x="4155889" y="628286"/>
                  </a:lnTo>
                </a:path>
              </a:pathLst>
            </a:custGeom>
            <a:ln w="27101" cap="flat">
              <a:solidFill>
                <a:srgbClr val="FF0000">
                  <a:alpha val="100000"/>
                </a:srgbClr>
              </a:solidFill>
              <a:prstDash val="solid"/>
              <a:round/>
            </a:ln>
          </p:spPr>
          <p:txBody>
            <a:bodyPr/>
            <a:lstStyle/>
            <a:p>
              <a:endParaRPr/>
            </a:p>
          </p:txBody>
        </p:sp>
        <p:sp>
          <p:nvSpPr>
            <p:cNvPr id="77" name="pl77"/>
            <p:cNvSpPr/>
            <p:nvPr/>
          </p:nvSpPr>
          <p:spPr>
            <a:xfrm>
              <a:off x="6607409" y="3026069"/>
              <a:ext cx="4274629" cy="2567228"/>
            </a:xfrm>
            <a:custGeom>
              <a:avLst/>
              <a:gdLst/>
              <a:ahLst/>
              <a:cxnLst/>
              <a:rect l="0" t="0" r="0" b="0"/>
              <a:pathLst>
                <a:path w="4274629" h="2567228">
                  <a:moveTo>
                    <a:pt x="0" y="491352"/>
                  </a:moveTo>
                  <a:lnTo>
                    <a:pt x="118739" y="624834"/>
                  </a:lnTo>
                  <a:lnTo>
                    <a:pt x="237479" y="454529"/>
                  </a:lnTo>
                  <a:lnTo>
                    <a:pt x="356219" y="421158"/>
                  </a:lnTo>
                  <a:lnTo>
                    <a:pt x="474958" y="363623"/>
                  </a:lnTo>
                  <a:lnTo>
                    <a:pt x="593698" y="286526"/>
                  </a:lnTo>
                  <a:lnTo>
                    <a:pt x="712438" y="202524"/>
                  </a:lnTo>
                  <a:lnTo>
                    <a:pt x="831177" y="161099"/>
                  </a:lnTo>
                  <a:lnTo>
                    <a:pt x="949917" y="195620"/>
                  </a:lnTo>
                  <a:lnTo>
                    <a:pt x="1068657" y="200223"/>
                  </a:lnTo>
                  <a:lnTo>
                    <a:pt x="1187397" y="156496"/>
                  </a:lnTo>
                  <a:lnTo>
                    <a:pt x="1306136" y="66741"/>
                  </a:lnTo>
                  <a:lnTo>
                    <a:pt x="1424876" y="46028"/>
                  </a:lnTo>
                  <a:lnTo>
                    <a:pt x="1543616" y="0"/>
                  </a:lnTo>
                  <a:lnTo>
                    <a:pt x="1662355" y="178359"/>
                  </a:lnTo>
                  <a:lnTo>
                    <a:pt x="1781095" y="2429143"/>
                  </a:lnTo>
                  <a:lnTo>
                    <a:pt x="1899835" y="2567228"/>
                  </a:lnTo>
                  <a:lnTo>
                    <a:pt x="2018575" y="2169083"/>
                  </a:lnTo>
                  <a:lnTo>
                    <a:pt x="2137314" y="1946997"/>
                  </a:lnTo>
                  <a:lnTo>
                    <a:pt x="2256054" y="1797405"/>
                  </a:lnTo>
                  <a:lnTo>
                    <a:pt x="2374794" y="1647813"/>
                  </a:lnTo>
                  <a:lnTo>
                    <a:pt x="2493533" y="1647813"/>
                  </a:lnTo>
                  <a:lnTo>
                    <a:pt x="2612273" y="1639758"/>
                  </a:lnTo>
                  <a:lnTo>
                    <a:pt x="2731013" y="1722609"/>
                  </a:lnTo>
                  <a:lnTo>
                    <a:pt x="2849753" y="1780144"/>
                  </a:lnTo>
                  <a:lnTo>
                    <a:pt x="2968492" y="1665073"/>
                  </a:lnTo>
                  <a:lnTo>
                    <a:pt x="3087232" y="1579921"/>
                  </a:lnTo>
                  <a:lnTo>
                    <a:pt x="3205972" y="1462549"/>
                  </a:lnTo>
                  <a:lnTo>
                    <a:pt x="3324711" y="1456795"/>
                  </a:lnTo>
                  <a:lnTo>
                    <a:pt x="3443451" y="1350930"/>
                  </a:lnTo>
                  <a:lnTo>
                    <a:pt x="3562191" y="1151858"/>
                  </a:lnTo>
                  <a:lnTo>
                    <a:pt x="3680930" y="1021828"/>
                  </a:lnTo>
                  <a:lnTo>
                    <a:pt x="3799670" y="880291"/>
                  </a:lnTo>
                  <a:lnTo>
                    <a:pt x="3918410" y="722644"/>
                  </a:lnTo>
                  <a:lnTo>
                    <a:pt x="4037150" y="635190"/>
                  </a:lnTo>
                  <a:lnTo>
                    <a:pt x="4155889" y="520119"/>
                  </a:lnTo>
                  <a:lnTo>
                    <a:pt x="4274629" y="432666"/>
                  </a:lnTo>
                </a:path>
              </a:pathLst>
            </a:custGeom>
            <a:ln w="27101" cap="flat">
              <a:solidFill>
                <a:srgbClr val="A020F0">
                  <a:alpha val="40000"/>
                </a:srgbClr>
              </a:solidFill>
              <a:prstDash val="solid"/>
              <a:round/>
            </a:ln>
          </p:spPr>
          <p:txBody>
            <a:bodyPr/>
            <a:lstStyle/>
            <a:p>
              <a:endParaRPr/>
            </a:p>
          </p:txBody>
        </p:sp>
        <p:sp>
          <p:nvSpPr>
            <p:cNvPr id="78" name="pl78"/>
            <p:cNvSpPr/>
            <p:nvPr/>
          </p:nvSpPr>
          <p:spPr>
            <a:xfrm>
              <a:off x="6607409" y="3026069"/>
              <a:ext cx="4393369" cy="2567228"/>
            </a:xfrm>
            <a:custGeom>
              <a:avLst/>
              <a:gdLst/>
              <a:ahLst/>
              <a:cxnLst/>
              <a:rect l="0" t="0" r="0" b="0"/>
              <a:pathLst>
                <a:path w="4393369" h="2567228">
                  <a:moveTo>
                    <a:pt x="0" y="491352"/>
                  </a:moveTo>
                  <a:lnTo>
                    <a:pt x="118739" y="624834"/>
                  </a:lnTo>
                  <a:lnTo>
                    <a:pt x="237479" y="454529"/>
                  </a:lnTo>
                  <a:lnTo>
                    <a:pt x="356219" y="421158"/>
                  </a:lnTo>
                  <a:lnTo>
                    <a:pt x="474958" y="363623"/>
                  </a:lnTo>
                  <a:lnTo>
                    <a:pt x="593698" y="286526"/>
                  </a:lnTo>
                  <a:lnTo>
                    <a:pt x="712438" y="202524"/>
                  </a:lnTo>
                  <a:lnTo>
                    <a:pt x="831177" y="161099"/>
                  </a:lnTo>
                  <a:lnTo>
                    <a:pt x="949917" y="195620"/>
                  </a:lnTo>
                  <a:lnTo>
                    <a:pt x="1068657" y="200223"/>
                  </a:lnTo>
                  <a:lnTo>
                    <a:pt x="1187397" y="156496"/>
                  </a:lnTo>
                  <a:lnTo>
                    <a:pt x="1306136" y="66741"/>
                  </a:lnTo>
                  <a:lnTo>
                    <a:pt x="1424876" y="46028"/>
                  </a:lnTo>
                  <a:lnTo>
                    <a:pt x="1543616" y="0"/>
                  </a:lnTo>
                  <a:lnTo>
                    <a:pt x="1662355" y="178359"/>
                  </a:lnTo>
                  <a:lnTo>
                    <a:pt x="1781095" y="2429143"/>
                  </a:lnTo>
                  <a:lnTo>
                    <a:pt x="1899835" y="2567228"/>
                  </a:lnTo>
                  <a:lnTo>
                    <a:pt x="2018575" y="2169083"/>
                  </a:lnTo>
                  <a:lnTo>
                    <a:pt x="2137314" y="1946997"/>
                  </a:lnTo>
                  <a:lnTo>
                    <a:pt x="2256054" y="1797405"/>
                  </a:lnTo>
                  <a:lnTo>
                    <a:pt x="2374794" y="1647813"/>
                  </a:lnTo>
                  <a:lnTo>
                    <a:pt x="2493533" y="1647813"/>
                  </a:lnTo>
                  <a:lnTo>
                    <a:pt x="2612273" y="1639758"/>
                  </a:lnTo>
                  <a:lnTo>
                    <a:pt x="2731013" y="1722609"/>
                  </a:lnTo>
                  <a:lnTo>
                    <a:pt x="2849753" y="1780144"/>
                  </a:lnTo>
                  <a:lnTo>
                    <a:pt x="2968492" y="1665073"/>
                  </a:lnTo>
                  <a:lnTo>
                    <a:pt x="3087232" y="1579921"/>
                  </a:lnTo>
                  <a:lnTo>
                    <a:pt x="3205972" y="1462549"/>
                  </a:lnTo>
                  <a:lnTo>
                    <a:pt x="3324711" y="1456795"/>
                  </a:lnTo>
                  <a:lnTo>
                    <a:pt x="3443451" y="1350930"/>
                  </a:lnTo>
                  <a:lnTo>
                    <a:pt x="3562191" y="1151858"/>
                  </a:lnTo>
                  <a:lnTo>
                    <a:pt x="3680930" y="1021828"/>
                  </a:lnTo>
                  <a:lnTo>
                    <a:pt x="3799670" y="880291"/>
                  </a:lnTo>
                  <a:lnTo>
                    <a:pt x="3918410" y="722644"/>
                  </a:lnTo>
                  <a:lnTo>
                    <a:pt x="4037150" y="635190"/>
                  </a:lnTo>
                  <a:lnTo>
                    <a:pt x="4155889" y="520119"/>
                  </a:lnTo>
                  <a:lnTo>
                    <a:pt x="4274629" y="472940"/>
                  </a:lnTo>
                  <a:lnTo>
                    <a:pt x="4393369" y="370527"/>
                  </a:lnTo>
                </a:path>
              </a:pathLst>
            </a:custGeom>
            <a:ln w="27101" cap="flat">
              <a:solidFill>
                <a:srgbClr val="A020F0">
                  <a:alpha val="69803"/>
                </a:srgbClr>
              </a:solidFill>
              <a:prstDash val="solid"/>
              <a:round/>
            </a:ln>
          </p:spPr>
          <p:txBody>
            <a:bodyPr/>
            <a:lstStyle/>
            <a:p>
              <a:endParaRPr/>
            </a:p>
          </p:txBody>
        </p:sp>
        <p:sp>
          <p:nvSpPr>
            <p:cNvPr id="79" name="pl79"/>
            <p:cNvSpPr/>
            <p:nvPr/>
          </p:nvSpPr>
          <p:spPr>
            <a:xfrm>
              <a:off x="6607409" y="3026069"/>
              <a:ext cx="4512108" cy="2567228"/>
            </a:xfrm>
            <a:custGeom>
              <a:avLst/>
              <a:gdLst/>
              <a:ahLst/>
              <a:cxnLst/>
              <a:rect l="0" t="0" r="0" b="0"/>
              <a:pathLst>
                <a:path w="4512108" h="2567228">
                  <a:moveTo>
                    <a:pt x="0" y="491352"/>
                  </a:moveTo>
                  <a:lnTo>
                    <a:pt x="118739" y="624834"/>
                  </a:lnTo>
                  <a:lnTo>
                    <a:pt x="237479" y="454529"/>
                  </a:lnTo>
                  <a:lnTo>
                    <a:pt x="356219" y="421158"/>
                  </a:lnTo>
                  <a:lnTo>
                    <a:pt x="474958" y="363623"/>
                  </a:lnTo>
                  <a:lnTo>
                    <a:pt x="593698" y="286526"/>
                  </a:lnTo>
                  <a:lnTo>
                    <a:pt x="712438" y="202524"/>
                  </a:lnTo>
                  <a:lnTo>
                    <a:pt x="831177" y="161099"/>
                  </a:lnTo>
                  <a:lnTo>
                    <a:pt x="949917" y="195620"/>
                  </a:lnTo>
                  <a:lnTo>
                    <a:pt x="1068657" y="200223"/>
                  </a:lnTo>
                  <a:lnTo>
                    <a:pt x="1187397" y="156496"/>
                  </a:lnTo>
                  <a:lnTo>
                    <a:pt x="1306136" y="66741"/>
                  </a:lnTo>
                  <a:lnTo>
                    <a:pt x="1424876" y="46028"/>
                  </a:lnTo>
                  <a:lnTo>
                    <a:pt x="1543616" y="0"/>
                  </a:lnTo>
                  <a:lnTo>
                    <a:pt x="1662355" y="178359"/>
                  </a:lnTo>
                  <a:lnTo>
                    <a:pt x="1781095" y="2429143"/>
                  </a:lnTo>
                  <a:lnTo>
                    <a:pt x="1899835" y="2567228"/>
                  </a:lnTo>
                  <a:lnTo>
                    <a:pt x="2018575" y="2169083"/>
                  </a:lnTo>
                  <a:lnTo>
                    <a:pt x="2137314" y="1946997"/>
                  </a:lnTo>
                  <a:lnTo>
                    <a:pt x="2256054" y="1797405"/>
                  </a:lnTo>
                  <a:lnTo>
                    <a:pt x="2374794" y="1647813"/>
                  </a:lnTo>
                  <a:lnTo>
                    <a:pt x="2493533" y="1647813"/>
                  </a:lnTo>
                  <a:lnTo>
                    <a:pt x="2612273" y="1639758"/>
                  </a:lnTo>
                  <a:lnTo>
                    <a:pt x="2731013" y="1722609"/>
                  </a:lnTo>
                  <a:lnTo>
                    <a:pt x="2849753" y="1780144"/>
                  </a:lnTo>
                  <a:lnTo>
                    <a:pt x="2968492" y="1665073"/>
                  </a:lnTo>
                  <a:lnTo>
                    <a:pt x="3087232" y="1579921"/>
                  </a:lnTo>
                  <a:lnTo>
                    <a:pt x="3205972" y="1462549"/>
                  </a:lnTo>
                  <a:lnTo>
                    <a:pt x="3324711" y="1456795"/>
                  </a:lnTo>
                  <a:lnTo>
                    <a:pt x="3443451" y="1350930"/>
                  </a:lnTo>
                  <a:lnTo>
                    <a:pt x="3562191" y="1151858"/>
                  </a:lnTo>
                  <a:lnTo>
                    <a:pt x="3680930" y="1021828"/>
                  </a:lnTo>
                  <a:lnTo>
                    <a:pt x="3799670" y="880291"/>
                  </a:lnTo>
                  <a:lnTo>
                    <a:pt x="3918410" y="722644"/>
                  </a:lnTo>
                  <a:lnTo>
                    <a:pt x="4037150" y="635190"/>
                  </a:lnTo>
                  <a:lnTo>
                    <a:pt x="4155889" y="520119"/>
                  </a:lnTo>
                  <a:lnTo>
                    <a:pt x="4274629" y="472940"/>
                  </a:lnTo>
                  <a:lnTo>
                    <a:pt x="4393369" y="379733"/>
                  </a:lnTo>
                  <a:lnTo>
                    <a:pt x="4512108" y="299183"/>
                  </a:lnTo>
                </a:path>
              </a:pathLst>
            </a:custGeom>
            <a:ln w="27101" cap="flat">
              <a:solidFill>
                <a:srgbClr val="A020F0">
                  <a:alpha val="100000"/>
                </a:srgbClr>
              </a:solidFill>
              <a:prstDash val="solid"/>
              <a:round/>
            </a:ln>
          </p:spPr>
          <p:txBody>
            <a:bodyPr/>
            <a:lstStyle/>
            <a:p>
              <a:endParaRPr/>
            </a:p>
          </p:txBody>
        </p:sp>
        <p:sp>
          <p:nvSpPr>
            <p:cNvPr id="80" name="pl80"/>
            <p:cNvSpPr/>
            <p:nvPr/>
          </p:nvSpPr>
          <p:spPr>
            <a:xfrm>
              <a:off x="6607409" y="3032973"/>
              <a:ext cx="4630848" cy="2555721"/>
            </a:xfrm>
            <a:custGeom>
              <a:avLst/>
              <a:gdLst/>
              <a:ahLst/>
              <a:cxnLst/>
              <a:rect l="0" t="0" r="0" b="0"/>
              <a:pathLst>
                <a:path w="4630848" h="2555721">
                  <a:moveTo>
                    <a:pt x="0" y="489050"/>
                  </a:moveTo>
                  <a:lnTo>
                    <a:pt x="118739" y="620231"/>
                  </a:lnTo>
                  <a:lnTo>
                    <a:pt x="237479" y="448775"/>
                  </a:lnTo>
                  <a:lnTo>
                    <a:pt x="356219" y="411953"/>
                  </a:lnTo>
                  <a:lnTo>
                    <a:pt x="474958" y="360171"/>
                  </a:lnTo>
                  <a:lnTo>
                    <a:pt x="593698" y="280772"/>
                  </a:lnTo>
                  <a:lnTo>
                    <a:pt x="712438" y="195620"/>
                  </a:lnTo>
                  <a:lnTo>
                    <a:pt x="831177" y="151893"/>
                  </a:lnTo>
                  <a:lnTo>
                    <a:pt x="949917" y="192168"/>
                  </a:lnTo>
                  <a:lnTo>
                    <a:pt x="1068657" y="195620"/>
                  </a:lnTo>
                  <a:lnTo>
                    <a:pt x="1187397" y="144989"/>
                  </a:lnTo>
                  <a:lnTo>
                    <a:pt x="1306136" y="57535"/>
                  </a:lnTo>
                  <a:lnTo>
                    <a:pt x="1424876" y="41425"/>
                  </a:lnTo>
                  <a:lnTo>
                    <a:pt x="1543616" y="0"/>
                  </a:lnTo>
                  <a:lnTo>
                    <a:pt x="1662355" y="173756"/>
                  </a:lnTo>
                  <a:lnTo>
                    <a:pt x="1781095" y="2421088"/>
                  </a:lnTo>
                  <a:lnTo>
                    <a:pt x="1899835" y="2555721"/>
                  </a:lnTo>
                  <a:lnTo>
                    <a:pt x="2018575" y="2164480"/>
                  </a:lnTo>
                  <a:lnTo>
                    <a:pt x="2137314" y="1936640"/>
                  </a:lnTo>
                  <a:lnTo>
                    <a:pt x="2256054" y="1789350"/>
                  </a:lnTo>
                  <a:lnTo>
                    <a:pt x="2374794" y="1643210"/>
                  </a:lnTo>
                  <a:lnTo>
                    <a:pt x="2493533" y="1644360"/>
                  </a:lnTo>
                  <a:lnTo>
                    <a:pt x="2612273" y="1632853"/>
                  </a:lnTo>
                  <a:lnTo>
                    <a:pt x="2731013" y="1711102"/>
                  </a:lnTo>
                  <a:lnTo>
                    <a:pt x="2849753" y="1777843"/>
                  </a:lnTo>
                  <a:lnTo>
                    <a:pt x="2968492" y="1662772"/>
                  </a:lnTo>
                  <a:lnTo>
                    <a:pt x="3087232" y="1573017"/>
                  </a:lnTo>
                  <a:lnTo>
                    <a:pt x="3205972" y="1454494"/>
                  </a:lnTo>
                  <a:lnTo>
                    <a:pt x="3324711" y="1449891"/>
                  </a:lnTo>
                  <a:lnTo>
                    <a:pt x="3443451" y="1344026"/>
                  </a:lnTo>
                  <a:lnTo>
                    <a:pt x="3562191" y="1141501"/>
                  </a:lnTo>
                  <a:lnTo>
                    <a:pt x="3680930" y="1013773"/>
                  </a:lnTo>
                  <a:lnTo>
                    <a:pt x="3799670" y="874537"/>
                  </a:lnTo>
                  <a:lnTo>
                    <a:pt x="3918410" y="754864"/>
                  </a:lnTo>
                  <a:lnTo>
                    <a:pt x="4037150" y="708835"/>
                  </a:lnTo>
                  <a:lnTo>
                    <a:pt x="4155889" y="637491"/>
                  </a:lnTo>
                  <a:lnTo>
                    <a:pt x="4274629" y="590312"/>
                  </a:lnTo>
                  <a:lnTo>
                    <a:pt x="4393369" y="497105"/>
                  </a:lnTo>
                  <a:lnTo>
                    <a:pt x="4512108" y="384336"/>
                  </a:lnTo>
                  <a:lnTo>
                    <a:pt x="4630848" y="285375"/>
                  </a:lnTo>
                </a:path>
              </a:pathLst>
            </a:custGeom>
            <a:ln w="27101" cap="flat">
              <a:solidFill>
                <a:srgbClr val="A52A2A">
                  <a:alpha val="40000"/>
                </a:srgbClr>
              </a:solidFill>
              <a:prstDash val="solid"/>
              <a:round/>
            </a:ln>
          </p:spPr>
          <p:txBody>
            <a:bodyPr/>
            <a:lstStyle/>
            <a:p>
              <a:endParaRPr/>
            </a:p>
          </p:txBody>
        </p:sp>
        <p:sp>
          <p:nvSpPr>
            <p:cNvPr id="81" name="pl81"/>
            <p:cNvSpPr/>
            <p:nvPr/>
          </p:nvSpPr>
          <p:spPr>
            <a:xfrm>
              <a:off x="6607409" y="3032973"/>
              <a:ext cx="4749588" cy="2555721"/>
            </a:xfrm>
            <a:custGeom>
              <a:avLst/>
              <a:gdLst/>
              <a:ahLst/>
              <a:cxnLst/>
              <a:rect l="0" t="0" r="0" b="0"/>
              <a:pathLst>
                <a:path w="4749588" h="2555721">
                  <a:moveTo>
                    <a:pt x="0" y="489050"/>
                  </a:moveTo>
                  <a:lnTo>
                    <a:pt x="118739" y="620231"/>
                  </a:lnTo>
                  <a:lnTo>
                    <a:pt x="237479" y="448775"/>
                  </a:lnTo>
                  <a:lnTo>
                    <a:pt x="356219" y="411953"/>
                  </a:lnTo>
                  <a:lnTo>
                    <a:pt x="474958" y="360171"/>
                  </a:lnTo>
                  <a:lnTo>
                    <a:pt x="593698" y="280772"/>
                  </a:lnTo>
                  <a:lnTo>
                    <a:pt x="712438" y="195620"/>
                  </a:lnTo>
                  <a:lnTo>
                    <a:pt x="831177" y="151893"/>
                  </a:lnTo>
                  <a:lnTo>
                    <a:pt x="949917" y="192168"/>
                  </a:lnTo>
                  <a:lnTo>
                    <a:pt x="1068657" y="195620"/>
                  </a:lnTo>
                  <a:lnTo>
                    <a:pt x="1187397" y="144989"/>
                  </a:lnTo>
                  <a:lnTo>
                    <a:pt x="1306136" y="57535"/>
                  </a:lnTo>
                  <a:lnTo>
                    <a:pt x="1424876" y="41425"/>
                  </a:lnTo>
                  <a:lnTo>
                    <a:pt x="1543616" y="0"/>
                  </a:lnTo>
                  <a:lnTo>
                    <a:pt x="1662355" y="173756"/>
                  </a:lnTo>
                  <a:lnTo>
                    <a:pt x="1781095" y="2421088"/>
                  </a:lnTo>
                  <a:lnTo>
                    <a:pt x="1899835" y="2555721"/>
                  </a:lnTo>
                  <a:lnTo>
                    <a:pt x="2018575" y="2164480"/>
                  </a:lnTo>
                  <a:lnTo>
                    <a:pt x="2137314" y="1936640"/>
                  </a:lnTo>
                  <a:lnTo>
                    <a:pt x="2256054" y="1789350"/>
                  </a:lnTo>
                  <a:lnTo>
                    <a:pt x="2374794" y="1643210"/>
                  </a:lnTo>
                  <a:lnTo>
                    <a:pt x="2493533" y="1644360"/>
                  </a:lnTo>
                  <a:lnTo>
                    <a:pt x="2612273" y="1632853"/>
                  </a:lnTo>
                  <a:lnTo>
                    <a:pt x="2731013" y="1711102"/>
                  </a:lnTo>
                  <a:lnTo>
                    <a:pt x="2849753" y="1777843"/>
                  </a:lnTo>
                  <a:lnTo>
                    <a:pt x="2968492" y="1662772"/>
                  </a:lnTo>
                  <a:lnTo>
                    <a:pt x="3087232" y="1573017"/>
                  </a:lnTo>
                  <a:lnTo>
                    <a:pt x="3205972" y="1454494"/>
                  </a:lnTo>
                  <a:lnTo>
                    <a:pt x="3324711" y="1449891"/>
                  </a:lnTo>
                  <a:lnTo>
                    <a:pt x="3443451" y="1344026"/>
                  </a:lnTo>
                  <a:lnTo>
                    <a:pt x="3562191" y="1141501"/>
                  </a:lnTo>
                  <a:lnTo>
                    <a:pt x="3680930" y="1013773"/>
                  </a:lnTo>
                  <a:lnTo>
                    <a:pt x="3799670" y="874537"/>
                  </a:lnTo>
                  <a:lnTo>
                    <a:pt x="3918410" y="754864"/>
                  </a:lnTo>
                  <a:lnTo>
                    <a:pt x="4037150" y="708835"/>
                  </a:lnTo>
                  <a:lnTo>
                    <a:pt x="4155889" y="637491"/>
                  </a:lnTo>
                  <a:lnTo>
                    <a:pt x="4274629" y="590312"/>
                  </a:lnTo>
                  <a:lnTo>
                    <a:pt x="4393369" y="497105"/>
                  </a:lnTo>
                  <a:lnTo>
                    <a:pt x="4512108" y="384336"/>
                  </a:lnTo>
                  <a:lnTo>
                    <a:pt x="4630848" y="278471"/>
                  </a:lnTo>
                  <a:lnTo>
                    <a:pt x="4749588" y="286526"/>
                  </a:lnTo>
                </a:path>
              </a:pathLst>
            </a:custGeom>
            <a:ln w="27101" cap="flat">
              <a:solidFill>
                <a:srgbClr val="A52A2A">
                  <a:alpha val="69803"/>
                </a:srgbClr>
              </a:solidFill>
              <a:prstDash val="solid"/>
              <a:round/>
            </a:ln>
          </p:spPr>
          <p:txBody>
            <a:bodyPr/>
            <a:lstStyle/>
            <a:p>
              <a:endParaRPr/>
            </a:p>
          </p:txBody>
        </p:sp>
        <p:sp>
          <p:nvSpPr>
            <p:cNvPr id="82" name="pl82"/>
            <p:cNvSpPr/>
            <p:nvPr/>
          </p:nvSpPr>
          <p:spPr>
            <a:xfrm>
              <a:off x="6607409" y="3032973"/>
              <a:ext cx="4868328" cy="2555721"/>
            </a:xfrm>
            <a:custGeom>
              <a:avLst/>
              <a:gdLst/>
              <a:ahLst/>
              <a:cxnLst/>
              <a:rect l="0" t="0" r="0" b="0"/>
              <a:pathLst>
                <a:path w="4868328" h="2555721">
                  <a:moveTo>
                    <a:pt x="0" y="489050"/>
                  </a:moveTo>
                  <a:lnTo>
                    <a:pt x="118739" y="620231"/>
                  </a:lnTo>
                  <a:lnTo>
                    <a:pt x="237479" y="448775"/>
                  </a:lnTo>
                  <a:lnTo>
                    <a:pt x="356219" y="411953"/>
                  </a:lnTo>
                  <a:lnTo>
                    <a:pt x="474958" y="360171"/>
                  </a:lnTo>
                  <a:lnTo>
                    <a:pt x="593698" y="280772"/>
                  </a:lnTo>
                  <a:lnTo>
                    <a:pt x="712438" y="195620"/>
                  </a:lnTo>
                  <a:lnTo>
                    <a:pt x="831177" y="151893"/>
                  </a:lnTo>
                  <a:lnTo>
                    <a:pt x="949917" y="192168"/>
                  </a:lnTo>
                  <a:lnTo>
                    <a:pt x="1068657" y="195620"/>
                  </a:lnTo>
                  <a:lnTo>
                    <a:pt x="1187397" y="144989"/>
                  </a:lnTo>
                  <a:lnTo>
                    <a:pt x="1306136" y="57535"/>
                  </a:lnTo>
                  <a:lnTo>
                    <a:pt x="1424876" y="41425"/>
                  </a:lnTo>
                  <a:lnTo>
                    <a:pt x="1543616" y="0"/>
                  </a:lnTo>
                  <a:lnTo>
                    <a:pt x="1662355" y="173756"/>
                  </a:lnTo>
                  <a:lnTo>
                    <a:pt x="1781095" y="2421088"/>
                  </a:lnTo>
                  <a:lnTo>
                    <a:pt x="1899835" y="2555721"/>
                  </a:lnTo>
                  <a:lnTo>
                    <a:pt x="2018575" y="2164480"/>
                  </a:lnTo>
                  <a:lnTo>
                    <a:pt x="2137314" y="1936640"/>
                  </a:lnTo>
                  <a:lnTo>
                    <a:pt x="2256054" y="1789350"/>
                  </a:lnTo>
                  <a:lnTo>
                    <a:pt x="2374794" y="1643210"/>
                  </a:lnTo>
                  <a:lnTo>
                    <a:pt x="2493533" y="1644360"/>
                  </a:lnTo>
                  <a:lnTo>
                    <a:pt x="2612273" y="1632853"/>
                  </a:lnTo>
                  <a:lnTo>
                    <a:pt x="2731013" y="1711102"/>
                  </a:lnTo>
                  <a:lnTo>
                    <a:pt x="2849753" y="1777843"/>
                  </a:lnTo>
                  <a:lnTo>
                    <a:pt x="2968492" y="1662772"/>
                  </a:lnTo>
                  <a:lnTo>
                    <a:pt x="3087232" y="1573017"/>
                  </a:lnTo>
                  <a:lnTo>
                    <a:pt x="3205972" y="1454494"/>
                  </a:lnTo>
                  <a:lnTo>
                    <a:pt x="3324711" y="1449891"/>
                  </a:lnTo>
                  <a:lnTo>
                    <a:pt x="3443451" y="1344026"/>
                  </a:lnTo>
                  <a:lnTo>
                    <a:pt x="3562191" y="1141501"/>
                  </a:lnTo>
                  <a:lnTo>
                    <a:pt x="3680930" y="1013773"/>
                  </a:lnTo>
                  <a:lnTo>
                    <a:pt x="3799670" y="874537"/>
                  </a:lnTo>
                  <a:lnTo>
                    <a:pt x="3918410" y="754864"/>
                  </a:lnTo>
                  <a:lnTo>
                    <a:pt x="4037150" y="708835"/>
                  </a:lnTo>
                  <a:lnTo>
                    <a:pt x="4155889" y="637491"/>
                  </a:lnTo>
                  <a:lnTo>
                    <a:pt x="4274629" y="590312"/>
                  </a:lnTo>
                  <a:lnTo>
                    <a:pt x="4393369" y="497105"/>
                  </a:lnTo>
                  <a:lnTo>
                    <a:pt x="4512108" y="384336"/>
                  </a:lnTo>
                  <a:lnTo>
                    <a:pt x="4630848" y="278471"/>
                  </a:lnTo>
                  <a:lnTo>
                    <a:pt x="4749588" y="281923"/>
                  </a:lnTo>
                  <a:lnTo>
                    <a:pt x="4868328" y="243949"/>
                  </a:lnTo>
                </a:path>
              </a:pathLst>
            </a:custGeom>
            <a:ln w="27101" cap="flat">
              <a:solidFill>
                <a:srgbClr val="A52A2A">
                  <a:alpha val="100000"/>
                </a:srgbClr>
              </a:solidFill>
              <a:prstDash val="solid"/>
              <a:round/>
            </a:ln>
          </p:spPr>
          <p:txBody>
            <a:bodyPr/>
            <a:lstStyle/>
            <a:p>
              <a:endParaRPr/>
            </a:p>
          </p:txBody>
        </p:sp>
        <p:sp>
          <p:nvSpPr>
            <p:cNvPr id="83" name="tx83"/>
            <p:cNvSpPr/>
            <p:nvPr/>
          </p:nvSpPr>
          <p:spPr>
            <a:xfrm>
              <a:off x="989853" y="2585404"/>
              <a:ext cx="1786830" cy="143023"/>
            </a:xfrm>
            <a:prstGeom prst="rect">
              <a:avLst/>
            </a:prstGeom>
            <a:noFill/>
          </p:spPr>
          <p:txBody>
            <a:bodyPr wrap="none" lIns="0" tIns="0" rIns="0" bIns="0" anchor="ctr" anchorCtr="1"/>
            <a:lstStyle/>
            <a:p>
              <a:pPr marL="0" marR="0" indent="0" algn="l">
                <a:lnSpc>
                  <a:spcPts val="1200"/>
                </a:lnSpc>
                <a:spcBef>
                  <a:spcPts val="0"/>
                </a:spcBef>
                <a:spcAft>
                  <a:spcPts val="0"/>
                </a:spcAft>
              </a:pPr>
              <a:r>
                <a:rPr sz="1200" b="1">
                  <a:solidFill>
                    <a:srgbClr val="4D4D4D">
                      <a:alpha val="100000"/>
                    </a:srgbClr>
                  </a:solidFill>
                  <a:latin typeface="Arial"/>
                  <a:cs typeface="Arial"/>
                </a:rPr>
                <a:t>Not Seasonally Adjusted</a:t>
              </a:r>
            </a:p>
          </p:txBody>
        </p:sp>
        <p:sp>
          <p:nvSpPr>
            <p:cNvPr id="84" name="tx84"/>
            <p:cNvSpPr/>
            <p:nvPr/>
          </p:nvSpPr>
          <p:spPr>
            <a:xfrm>
              <a:off x="6439908" y="2585404"/>
              <a:ext cx="1490588" cy="143023"/>
            </a:xfrm>
            <a:prstGeom prst="rect">
              <a:avLst/>
            </a:prstGeom>
            <a:noFill/>
          </p:spPr>
          <p:txBody>
            <a:bodyPr wrap="none" lIns="0" tIns="0" rIns="0" bIns="0" anchor="ctr" anchorCtr="1"/>
            <a:lstStyle/>
            <a:p>
              <a:pPr marL="0" marR="0" indent="0" algn="l">
                <a:lnSpc>
                  <a:spcPts val="1200"/>
                </a:lnSpc>
                <a:spcBef>
                  <a:spcPts val="0"/>
                </a:spcBef>
                <a:spcAft>
                  <a:spcPts val="0"/>
                </a:spcAft>
              </a:pPr>
              <a:r>
                <a:rPr sz="1200" b="1">
                  <a:solidFill>
                    <a:srgbClr val="4D4D4D">
                      <a:alpha val="100000"/>
                    </a:srgbClr>
                  </a:solidFill>
                  <a:latin typeface="Arial"/>
                  <a:cs typeface="Arial"/>
                </a:rPr>
                <a:t>Seasonally Adjusted</a:t>
              </a:r>
            </a:p>
          </p:txBody>
        </p:sp>
        <p:sp>
          <p:nvSpPr>
            <p:cNvPr id="85" name="pl85"/>
            <p:cNvSpPr/>
            <p:nvPr/>
          </p:nvSpPr>
          <p:spPr>
            <a:xfrm>
              <a:off x="1157354"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86" name="pl86"/>
            <p:cNvSpPr/>
            <p:nvPr/>
          </p:nvSpPr>
          <p:spPr>
            <a:xfrm>
              <a:off x="2582230"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87" name="pl87"/>
            <p:cNvSpPr/>
            <p:nvPr/>
          </p:nvSpPr>
          <p:spPr>
            <a:xfrm>
              <a:off x="4007107"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88" name="pl88"/>
            <p:cNvSpPr/>
            <p:nvPr/>
          </p:nvSpPr>
          <p:spPr>
            <a:xfrm>
              <a:off x="5431983"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89" name="tx89"/>
            <p:cNvSpPr/>
            <p:nvPr/>
          </p:nvSpPr>
          <p:spPr>
            <a:xfrm>
              <a:off x="869939" y="5867430"/>
              <a:ext cx="574830"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Jan 2019</a:t>
              </a:r>
            </a:p>
          </p:txBody>
        </p:sp>
        <p:sp>
          <p:nvSpPr>
            <p:cNvPr id="90" name="tx90"/>
            <p:cNvSpPr/>
            <p:nvPr/>
          </p:nvSpPr>
          <p:spPr>
            <a:xfrm>
              <a:off x="2294815" y="5867430"/>
              <a:ext cx="574830"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Jan 2020</a:t>
              </a:r>
            </a:p>
          </p:txBody>
        </p:sp>
        <p:sp>
          <p:nvSpPr>
            <p:cNvPr id="91" name="tx91"/>
            <p:cNvSpPr/>
            <p:nvPr/>
          </p:nvSpPr>
          <p:spPr>
            <a:xfrm>
              <a:off x="3719692" y="5867430"/>
              <a:ext cx="574830"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Jan 2021</a:t>
              </a:r>
            </a:p>
          </p:txBody>
        </p:sp>
        <p:sp>
          <p:nvSpPr>
            <p:cNvPr id="92" name="tx92"/>
            <p:cNvSpPr/>
            <p:nvPr/>
          </p:nvSpPr>
          <p:spPr>
            <a:xfrm>
              <a:off x="5144568" y="5867430"/>
              <a:ext cx="574830"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Jan 2022</a:t>
              </a:r>
            </a:p>
          </p:txBody>
        </p:sp>
        <p:sp>
          <p:nvSpPr>
            <p:cNvPr id="93" name="pl93"/>
            <p:cNvSpPr/>
            <p:nvPr/>
          </p:nvSpPr>
          <p:spPr>
            <a:xfrm>
              <a:off x="6607409"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94" name="pl94"/>
            <p:cNvSpPr/>
            <p:nvPr/>
          </p:nvSpPr>
          <p:spPr>
            <a:xfrm>
              <a:off x="8032285"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95" name="pl95"/>
            <p:cNvSpPr/>
            <p:nvPr/>
          </p:nvSpPr>
          <p:spPr>
            <a:xfrm>
              <a:off x="9457162"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96" name="pl96"/>
            <p:cNvSpPr/>
            <p:nvPr/>
          </p:nvSpPr>
          <p:spPr>
            <a:xfrm>
              <a:off x="10882038" y="5725341"/>
              <a:ext cx="0" cy="47447"/>
            </a:xfrm>
            <a:custGeom>
              <a:avLst/>
              <a:gdLst/>
              <a:ahLst/>
              <a:cxnLst/>
              <a:rect l="0" t="0" r="0" b="0"/>
              <a:pathLst>
                <a:path h="47447">
                  <a:moveTo>
                    <a:pt x="0" y="47447"/>
                  </a:moveTo>
                  <a:lnTo>
                    <a:pt x="0" y="0"/>
                  </a:lnTo>
                </a:path>
              </a:pathLst>
            </a:custGeom>
            <a:ln w="18478" cap="flat">
              <a:solidFill>
                <a:srgbClr val="4D4D4D">
                  <a:alpha val="100000"/>
                </a:srgbClr>
              </a:solidFill>
              <a:prstDash val="solid"/>
              <a:round/>
            </a:ln>
          </p:spPr>
          <p:txBody>
            <a:bodyPr/>
            <a:lstStyle/>
            <a:p>
              <a:endParaRPr/>
            </a:p>
          </p:txBody>
        </p:sp>
        <p:sp>
          <p:nvSpPr>
            <p:cNvPr id="97" name="tx97"/>
            <p:cNvSpPr/>
            <p:nvPr/>
          </p:nvSpPr>
          <p:spPr>
            <a:xfrm>
              <a:off x="6319994" y="5867430"/>
              <a:ext cx="574830"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Jan 2019</a:t>
              </a:r>
            </a:p>
          </p:txBody>
        </p:sp>
        <p:sp>
          <p:nvSpPr>
            <p:cNvPr id="98" name="tx98"/>
            <p:cNvSpPr/>
            <p:nvPr/>
          </p:nvSpPr>
          <p:spPr>
            <a:xfrm>
              <a:off x="7744870" y="5867430"/>
              <a:ext cx="574830"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Jan 2020</a:t>
              </a:r>
            </a:p>
          </p:txBody>
        </p:sp>
        <p:sp>
          <p:nvSpPr>
            <p:cNvPr id="99" name="tx99"/>
            <p:cNvSpPr/>
            <p:nvPr/>
          </p:nvSpPr>
          <p:spPr>
            <a:xfrm>
              <a:off x="9169747" y="5867430"/>
              <a:ext cx="574830"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Jan 2021</a:t>
              </a:r>
            </a:p>
          </p:txBody>
        </p:sp>
        <p:sp>
          <p:nvSpPr>
            <p:cNvPr id="100" name="tx100"/>
            <p:cNvSpPr/>
            <p:nvPr/>
          </p:nvSpPr>
          <p:spPr>
            <a:xfrm>
              <a:off x="10594623" y="5867430"/>
              <a:ext cx="574830"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Jan 2022</a:t>
              </a:r>
            </a:p>
          </p:txBody>
        </p:sp>
        <p:sp>
          <p:nvSpPr>
            <p:cNvPr id="101" name="tx101"/>
            <p:cNvSpPr/>
            <p:nvPr/>
          </p:nvSpPr>
          <p:spPr>
            <a:xfrm>
              <a:off x="478942" y="5138770"/>
              <a:ext cx="349591" cy="120191"/>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1,600</a:t>
              </a:r>
            </a:p>
          </p:txBody>
        </p:sp>
        <p:sp>
          <p:nvSpPr>
            <p:cNvPr id="102" name="tx102"/>
            <p:cNvSpPr/>
            <p:nvPr/>
          </p:nvSpPr>
          <p:spPr>
            <a:xfrm>
              <a:off x="478942" y="4563416"/>
              <a:ext cx="349591" cy="120191"/>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1,650</a:t>
              </a:r>
            </a:p>
          </p:txBody>
        </p:sp>
        <p:sp>
          <p:nvSpPr>
            <p:cNvPr id="103" name="tx103"/>
            <p:cNvSpPr/>
            <p:nvPr/>
          </p:nvSpPr>
          <p:spPr>
            <a:xfrm>
              <a:off x="478942" y="3988062"/>
              <a:ext cx="349591" cy="120191"/>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1,700</a:t>
              </a:r>
            </a:p>
          </p:txBody>
        </p:sp>
        <p:sp>
          <p:nvSpPr>
            <p:cNvPr id="104" name="tx104"/>
            <p:cNvSpPr/>
            <p:nvPr/>
          </p:nvSpPr>
          <p:spPr>
            <a:xfrm>
              <a:off x="478942" y="3412709"/>
              <a:ext cx="349591" cy="120191"/>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1,750</a:t>
              </a:r>
            </a:p>
          </p:txBody>
        </p:sp>
        <p:sp>
          <p:nvSpPr>
            <p:cNvPr id="105" name="tx105"/>
            <p:cNvSpPr/>
            <p:nvPr/>
          </p:nvSpPr>
          <p:spPr>
            <a:xfrm>
              <a:off x="478942" y="2837355"/>
              <a:ext cx="349591" cy="120191"/>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1,800</a:t>
              </a:r>
            </a:p>
          </p:txBody>
        </p:sp>
        <p:sp>
          <p:nvSpPr>
            <p:cNvPr id="106" name="pl106"/>
            <p:cNvSpPr/>
            <p:nvPr/>
          </p:nvSpPr>
          <p:spPr>
            <a:xfrm>
              <a:off x="1011798" y="1915483"/>
              <a:ext cx="175564" cy="0"/>
            </a:xfrm>
            <a:custGeom>
              <a:avLst/>
              <a:gdLst/>
              <a:ahLst/>
              <a:cxnLst/>
              <a:rect l="0" t="0" r="0" b="0"/>
              <a:pathLst>
                <a:path w="175564">
                  <a:moveTo>
                    <a:pt x="0" y="0"/>
                  </a:moveTo>
                  <a:lnTo>
                    <a:pt x="175564" y="0"/>
                  </a:lnTo>
                </a:path>
              </a:pathLst>
            </a:custGeom>
            <a:ln w="27101" cap="flat">
              <a:solidFill>
                <a:srgbClr val="006400">
                  <a:alpha val="40000"/>
                </a:srgbClr>
              </a:solidFill>
              <a:prstDash val="solid"/>
              <a:round/>
            </a:ln>
          </p:spPr>
          <p:txBody>
            <a:bodyPr/>
            <a:lstStyle/>
            <a:p>
              <a:endParaRPr/>
            </a:p>
          </p:txBody>
        </p:sp>
        <p:sp>
          <p:nvSpPr>
            <p:cNvPr id="107" name="pl107"/>
            <p:cNvSpPr/>
            <p:nvPr/>
          </p:nvSpPr>
          <p:spPr>
            <a:xfrm>
              <a:off x="1011798" y="2134939"/>
              <a:ext cx="175564" cy="0"/>
            </a:xfrm>
            <a:custGeom>
              <a:avLst/>
              <a:gdLst/>
              <a:ahLst/>
              <a:cxnLst/>
              <a:rect l="0" t="0" r="0" b="0"/>
              <a:pathLst>
                <a:path w="175564">
                  <a:moveTo>
                    <a:pt x="0" y="0"/>
                  </a:moveTo>
                  <a:lnTo>
                    <a:pt x="175564" y="0"/>
                  </a:lnTo>
                </a:path>
              </a:pathLst>
            </a:custGeom>
            <a:ln w="27101" cap="flat">
              <a:solidFill>
                <a:srgbClr val="006400">
                  <a:alpha val="69803"/>
                </a:srgbClr>
              </a:solidFill>
              <a:prstDash val="solid"/>
              <a:round/>
            </a:ln>
          </p:spPr>
          <p:txBody>
            <a:bodyPr/>
            <a:lstStyle/>
            <a:p>
              <a:endParaRPr/>
            </a:p>
          </p:txBody>
        </p:sp>
        <p:sp>
          <p:nvSpPr>
            <p:cNvPr id="108" name="pl108"/>
            <p:cNvSpPr/>
            <p:nvPr/>
          </p:nvSpPr>
          <p:spPr>
            <a:xfrm>
              <a:off x="1011798" y="2354395"/>
              <a:ext cx="175564" cy="0"/>
            </a:xfrm>
            <a:custGeom>
              <a:avLst/>
              <a:gdLst/>
              <a:ahLst/>
              <a:cxnLst/>
              <a:rect l="0" t="0" r="0" b="0"/>
              <a:pathLst>
                <a:path w="175564">
                  <a:moveTo>
                    <a:pt x="0" y="0"/>
                  </a:moveTo>
                  <a:lnTo>
                    <a:pt x="175564" y="0"/>
                  </a:lnTo>
                </a:path>
              </a:pathLst>
            </a:custGeom>
            <a:ln w="27101" cap="flat">
              <a:solidFill>
                <a:srgbClr val="006400">
                  <a:alpha val="100000"/>
                </a:srgbClr>
              </a:solidFill>
              <a:prstDash val="solid"/>
              <a:round/>
            </a:ln>
          </p:spPr>
          <p:txBody>
            <a:bodyPr/>
            <a:lstStyle/>
            <a:p>
              <a:endParaRPr/>
            </a:p>
          </p:txBody>
        </p:sp>
        <p:sp>
          <p:nvSpPr>
            <p:cNvPr id="109" name="pl109"/>
            <p:cNvSpPr/>
            <p:nvPr/>
          </p:nvSpPr>
          <p:spPr>
            <a:xfrm>
              <a:off x="1981107" y="1915483"/>
              <a:ext cx="175564" cy="0"/>
            </a:xfrm>
            <a:custGeom>
              <a:avLst/>
              <a:gdLst/>
              <a:ahLst/>
              <a:cxnLst/>
              <a:rect l="0" t="0" r="0" b="0"/>
              <a:pathLst>
                <a:path w="175564">
                  <a:moveTo>
                    <a:pt x="0" y="0"/>
                  </a:moveTo>
                  <a:lnTo>
                    <a:pt x="175564" y="0"/>
                  </a:lnTo>
                </a:path>
              </a:pathLst>
            </a:custGeom>
            <a:ln w="27101" cap="flat">
              <a:solidFill>
                <a:srgbClr val="0000FF">
                  <a:alpha val="40000"/>
                </a:srgbClr>
              </a:solidFill>
              <a:prstDash val="solid"/>
              <a:round/>
            </a:ln>
          </p:spPr>
          <p:txBody>
            <a:bodyPr/>
            <a:lstStyle/>
            <a:p>
              <a:endParaRPr/>
            </a:p>
          </p:txBody>
        </p:sp>
        <p:sp>
          <p:nvSpPr>
            <p:cNvPr id="110" name="pl110"/>
            <p:cNvSpPr/>
            <p:nvPr/>
          </p:nvSpPr>
          <p:spPr>
            <a:xfrm>
              <a:off x="1981107" y="2134939"/>
              <a:ext cx="175564" cy="0"/>
            </a:xfrm>
            <a:custGeom>
              <a:avLst/>
              <a:gdLst/>
              <a:ahLst/>
              <a:cxnLst/>
              <a:rect l="0" t="0" r="0" b="0"/>
              <a:pathLst>
                <a:path w="175564">
                  <a:moveTo>
                    <a:pt x="0" y="0"/>
                  </a:moveTo>
                  <a:lnTo>
                    <a:pt x="175564" y="0"/>
                  </a:lnTo>
                </a:path>
              </a:pathLst>
            </a:custGeom>
            <a:ln w="27101" cap="flat">
              <a:solidFill>
                <a:srgbClr val="0000FF">
                  <a:alpha val="69803"/>
                </a:srgbClr>
              </a:solidFill>
              <a:prstDash val="solid"/>
              <a:round/>
            </a:ln>
          </p:spPr>
          <p:txBody>
            <a:bodyPr/>
            <a:lstStyle/>
            <a:p>
              <a:endParaRPr/>
            </a:p>
          </p:txBody>
        </p:sp>
        <p:sp>
          <p:nvSpPr>
            <p:cNvPr id="111" name="pl111"/>
            <p:cNvSpPr/>
            <p:nvPr/>
          </p:nvSpPr>
          <p:spPr>
            <a:xfrm>
              <a:off x="1981107" y="2354395"/>
              <a:ext cx="175564" cy="0"/>
            </a:xfrm>
            <a:custGeom>
              <a:avLst/>
              <a:gdLst/>
              <a:ahLst/>
              <a:cxnLst/>
              <a:rect l="0" t="0" r="0" b="0"/>
              <a:pathLst>
                <a:path w="175564">
                  <a:moveTo>
                    <a:pt x="0" y="0"/>
                  </a:moveTo>
                  <a:lnTo>
                    <a:pt x="175564" y="0"/>
                  </a:lnTo>
                </a:path>
              </a:pathLst>
            </a:custGeom>
            <a:ln w="27101" cap="flat">
              <a:solidFill>
                <a:srgbClr val="0000FF">
                  <a:alpha val="100000"/>
                </a:srgbClr>
              </a:solidFill>
              <a:prstDash val="solid"/>
              <a:round/>
            </a:ln>
          </p:spPr>
          <p:txBody>
            <a:bodyPr/>
            <a:lstStyle/>
            <a:p>
              <a:endParaRPr/>
            </a:p>
          </p:txBody>
        </p:sp>
        <p:sp>
          <p:nvSpPr>
            <p:cNvPr id="112" name="pl112"/>
            <p:cNvSpPr/>
            <p:nvPr/>
          </p:nvSpPr>
          <p:spPr>
            <a:xfrm>
              <a:off x="2942708" y="1915483"/>
              <a:ext cx="175564" cy="0"/>
            </a:xfrm>
            <a:custGeom>
              <a:avLst/>
              <a:gdLst/>
              <a:ahLst/>
              <a:cxnLst/>
              <a:rect l="0" t="0" r="0" b="0"/>
              <a:pathLst>
                <a:path w="175564">
                  <a:moveTo>
                    <a:pt x="0" y="0"/>
                  </a:moveTo>
                  <a:lnTo>
                    <a:pt x="175564" y="0"/>
                  </a:lnTo>
                </a:path>
              </a:pathLst>
            </a:custGeom>
            <a:ln w="27101" cap="flat">
              <a:solidFill>
                <a:srgbClr val="00CDCD">
                  <a:alpha val="40000"/>
                </a:srgbClr>
              </a:solidFill>
              <a:prstDash val="solid"/>
              <a:round/>
            </a:ln>
          </p:spPr>
          <p:txBody>
            <a:bodyPr/>
            <a:lstStyle/>
            <a:p>
              <a:endParaRPr/>
            </a:p>
          </p:txBody>
        </p:sp>
        <p:sp>
          <p:nvSpPr>
            <p:cNvPr id="113" name="pl113"/>
            <p:cNvSpPr/>
            <p:nvPr/>
          </p:nvSpPr>
          <p:spPr>
            <a:xfrm>
              <a:off x="2942708" y="2134939"/>
              <a:ext cx="175564" cy="0"/>
            </a:xfrm>
            <a:custGeom>
              <a:avLst/>
              <a:gdLst/>
              <a:ahLst/>
              <a:cxnLst/>
              <a:rect l="0" t="0" r="0" b="0"/>
              <a:pathLst>
                <a:path w="175564">
                  <a:moveTo>
                    <a:pt x="0" y="0"/>
                  </a:moveTo>
                  <a:lnTo>
                    <a:pt x="175564" y="0"/>
                  </a:lnTo>
                </a:path>
              </a:pathLst>
            </a:custGeom>
            <a:ln w="27101" cap="flat">
              <a:solidFill>
                <a:srgbClr val="00CDCD">
                  <a:alpha val="69803"/>
                </a:srgbClr>
              </a:solidFill>
              <a:prstDash val="solid"/>
              <a:round/>
            </a:ln>
          </p:spPr>
          <p:txBody>
            <a:bodyPr/>
            <a:lstStyle/>
            <a:p>
              <a:endParaRPr/>
            </a:p>
          </p:txBody>
        </p:sp>
        <p:sp>
          <p:nvSpPr>
            <p:cNvPr id="114" name="pl114"/>
            <p:cNvSpPr/>
            <p:nvPr/>
          </p:nvSpPr>
          <p:spPr>
            <a:xfrm>
              <a:off x="2942708" y="2354395"/>
              <a:ext cx="175564" cy="0"/>
            </a:xfrm>
            <a:custGeom>
              <a:avLst/>
              <a:gdLst/>
              <a:ahLst/>
              <a:cxnLst/>
              <a:rect l="0" t="0" r="0" b="0"/>
              <a:pathLst>
                <a:path w="175564">
                  <a:moveTo>
                    <a:pt x="0" y="0"/>
                  </a:moveTo>
                  <a:lnTo>
                    <a:pt x="175564" y="0"/>
                  </a:lnTo>
                </a:path>
              </a:pathLst>
            </a:custGeom>
            <a:ln w="27101" cap="flat">
              <a:solidFill>
                <a:srgbClr val="00CDCD">
                  <a:alpha val="100000"/>
                </a:srgbClr>
              </a:solidFill>
              <a:prstDash val="solid"/>
              <a:round/>
            </a:ln>
          </p:spPr>
          <p:txBody>
            <a:bodyPr/>
            <a:lstStyle/>
            <a:p>
              <a:endParaRPr/>
            </a:p>
          </p:txBody>
        </p:sp>
        <p:sp>
          <p:nvSpPr>
            <p:cNvPr id="115" name="pl115"/>
            <p:cNvSpPr/>
            <p:nvPr/>
          </p:nvSpPr>
          <p:spPr>
            <a:xfrm>
              <a:off x="3927502" y="1915483"/>
              <a:ext cx="175564" cy="0"/>
            </a:xfrm>
            <a:custGeom>
              <a:avLst/>
              <a:gdLst/>
              <a:ahLst/>
              <a:cxnLst/>
              <a:rect l="0" t="0" r="0" b="0"/>
              <a:pathLst>
                <a:path w="175564">
                  <a:moveTo>
                    <a:pt x="0" y="0"/>
                  </a:moveTo>
                  <a:lnTo>
                    <a:pt x="175564" y="0"/>
                  </a:lnTo>
                </a:path>
              </a:pathLst>
            </a:custGeom>
            <a:ln w="27101" cap="flat">
              <a:solidFill>
                <a:srgbClr val="FFA500">
                  <a:alpha val="40000"/>
                </a:srgbClr>
              </a:solidFill>
              <a:prstDash val="solid"/>
              <a:round/>
            </a:ln>
          </p:spPr>
          <p:txBody>
            <a:bodyPr/>
            <a:lstStyle/>
            <a:p>
              <a:endParaRPr/>
            </a:p>
          </p:txBody>
        </p:sp>
        <p:sp>
          <p:nvSpPr>
            <p:cNvPr id="116" name="pl116"/>
            <p:cNvSpPr/>
            <p:nvPr/>
          </p:nvSpPr>
          <p:spPr>
            <a:xfrm>
              <a:off x="3927502" y="2134939"/>
              <a:ext cx="175564" cy="0"/>
            </a:xfrm>
            <a:custGeom>
              <a:avLst/>
              <a:gdLst/>
              <a:ahLst/>
              <a:cxnLst/>
              <a:rect l="0" t="0" r="0" b="0"/>
              <a:pathLst>
                <a:path w="175564">
                  <a:moveTo>
                    <a:pt x="0" y="0"/>
                  </a:moveTo>
                  <a:lnTo>
                    <a:pt x="175564" y="0"/>
                  </a:lnTo>
                </a:path>
              </a:pathLst>
            </a:custGeom>
            <a:ln w="27101" cap="flat">
              <a:solidFill>
                <a:srgbClr val="FFA500">
                  <a:alpha val="69803"/>
                </a:srgbClr>
              </a:solidFill>
              <a:prstDash val="solid"/>
              <a:round/>
            </a:ln>
          </p:spPr>
          <p:txBody>
            <a:bodyPr/>
            <a:lstStyle/>
            <a:p>
              <a:endParaRPr/>
            </a:p>
          </p:txBody>
        </p:sp>
        <p:sp>
          <p:nvSpPr>
            <p:cNvPr id="117" name="pl117"/>
            <p:cNvSpPr/>
            <p:nvPr/>
          </p:nvSpPr>
          <p:spPr>
            <a:xfrm>
              <a:off x="3927502" y="2354395"/>
              <a:ext cx="175564" cy="0"/>
            </a:xfrm>
            <a:custGeom>
              <a:avLst/>
              <a:gdLst/>
              <a:ahLst/>
              <a:cxnLst/>
              <a:rect l="0" t="0" r="0" b="0"/>
              <a:pathLst>
                <a:path w="175564">
                  <a:moveTo>
                    <a:pt x="0" y="0"/>
                  </a:moveTo>
                  <a:lnTo>
                    <a:pt x="175564" y="0"/>
                  </a:lnTo>
                </a:path>
              </a:pathLst>
            </a:custGeom>
            <a:ln w="27101" cap="flat">
              <a:solidFill>
                <a:srgbClr val="FFA500">
                  <a:alpha val="100000"/>
                </a:srgbClr>
              </a:solidFill>
              <a:prstDash val="solid"/>
              <a:round/>
            </a:ln>
          </p:spPr>
          <p:txBody>
            <a:bodyPr/>
            <a:lstStyle/>
            <a:p>
              <a:endParaRPr/>
            </a:p>
          </p:txBody>
        </p:sp>
        <p:sp>
          <p:nvSpPr>
            <p:cNvPr id="118" name="pl118"/>
            <p:cNvSpPr/>
            <p:nvPr/>
          </p:nvSpPr>
          <p:spPr>
            <a:xfrm>
              <a:off x="4896947" y="1915483"/>
              <a:ext cx="175564" cy="0"/>
            </a:xfrm>
            <a:custGeom>
              <a:avLst/>
              <a:gdLst/>
              <a:ahLst/>
              <a:cxnLst/>
              <a:rect l="0" t="0" r="0" b="0"/>
              <a:pathLst>
                <a:path w="175564">
                  <a:moveTo>
                    <a:pt x="0" y="0"/>
                  </a:moveTo>
                  <a:lnTo>
                    <a:pt x="175564" y="0"/>
                  </a:lnTo>
                </a:path>
              </a:pathLst>
            </a:custGeom>
            <a:ln w="27101" cap="flat">
              <a:solidFill>
                <a:srgbClr val="FF0000">
                  <a:alpha val="40000"/>
                </a:srgbClr>
              </a:solidFill>
              <a:prstDash val="solid"/>
              <a:round/>
            </a:ln>
          </p:spPr>
          <p:txBody>
            <a:bodyPr/>
            <a:lstStyle/>
            <a:p>
              <a:endParaRPr/>
            </a:p>
          </p:txBody>
        </p:sp>
        <p:sp>
          <p:nvSpPr>
            <p:cNvPr id="119" name="pl119"/>
            <p:cNvSpPr/>
            <p:nvPr/>
          </p:nvSpPr>
          <p:spPr>
            <a:xfrm>
              <a:off x="4896947" y="2134939"/>
              <a:ext cx="175564" cy="0"/>
            </a:xfrm>
            <a:custGeom>
              <a:avLst/>
              <a:gdLst/>
              <a:ahLst/>
              <a:cxnLst/>
              <a:rect l="0" t="0" r="0" b="0"/>
              <a:pathLst>
                <a:path w="175564">
                  <a:moveTo>
                    <a:pt x="0" y="0"/>
                  </a:moveTo>
                  <a:lnTo>
                    <a:pt x="175564" y="0"/>
                  </a:lnTo>
                </a:path>
              </a:pathLst>
            </a:custGeom>
            <a:ln w="27101" cap="flat">
              <a:solidFill>
                <a:srgbClr val="FF0000">
                  <a:alpha val="69803"/>
                </a:srgbClr>
              </a:solidFill>
              <a:prstDash val="solid"/>
              <a:round/>
            </a:ln>
          </p:spPr>
          <p:txBody>
            <a:bodyPr/>
            <a:lstStyle/>
            <a:p>
              <a:endParaRPr/>
            </a:p>
          </p:txBody>
        </p:sp>
        <p:sp>
          <p:nvSpPr>
            <p:cNvPr id="120" name="pl120"/>
            <p:cNvSpPr/>
            <p:nvPr/>
          </p:nvSpPr>
          <p:spPr>
            <a:xfrm>
              <a:off x="4896947" y="2354395"/>
              <a:ext cx="175564" cy="0"/>
            </a:xfrm>
            <a:custGeom>
              <a:avLst/>
              <a:gdLst/>
              <a:ahLst/>
              <a:cxnLst/>
              <a:rect l="0" t="0" r="0" b="0"/>
              <a:pathLst>
                <a:path w="175564">
                  <a:moveTo>
                    <a:pt x="0" y="0"/>
                  </a:moveTo>
                  <a:lnTo>
                    <a:pt x="175564" y="0"/>
                  </a:lnTo>
                </a:path>
              </a:pathLst>
            </a:custGeom>
            <a:ln w="27101" cap="flat">
              <a:solidFill>
                <a:srgbClr val="FF0000">
                  <a:alpha val="100000"/>
                </a:srgbClr>
              </a:solidFill>
              <a:prstDash val="solid"/>
              <a:round/>
            </a:ln>
          </p:spPr>
          <p:txBody>
            <a:bodyPr/>
            <a:lstStyle/>
            <a:p>
              <a:endParaRPr/>
            </a:p>
          </p:txBody>
        </p:sp>
        <p:sp>
          <p:nvSpPr>
            <p:cNvPr id="121" name="pl121"/>
            <p:cNvSpPr/>
            <p:nvPr/>
          </p:nvSpPr>
          <p:spPr>
            <a:xfrm>
              <a:off x="5866256" y="1915483"/>
              <a:ext cx="175564" cy="0"/>
            </a:xfrm>
            <a:custGeom>
              <a:avLst/>
              <a:gdLst/>
              <a:ahLst/>
              <a:cxnLst/>
              <a:rect l="0" t="0" r="0" b="0"/>
              <a:pathLst>
                <a:path w="175564">
                  <a:moveTo>
                    <a:pt x="0" y="0"/>
                  </a:moveTo>
                  <a:lnTo>
                    <a:pt x="175564" y="0"/>
                  </a:lnTo>
                </a:path>
              </a:pathLst>
            </a:custGeom>
            <a:ln w="27101" cap="flat">
              <a:solidFill>
                <a:srgbClr val="A020F0">
                  <a:alpha val="40000"/>
                </a:srgbClr>
              </a:solidFill>
              <a:prstDash val="solid"/>
              <a:round/>
            </a:ln>
          </p:spPr>
          <p:txBody>
            <a:bodyPr/>
            <a:lstStyle/>
            <a:p>
              <a:endParaRPr/>
            </a:p>
          </p:txBody>
        </p:sp>
        <p:sp>
          <p:nvSpPr>
            <p:cNvPr id="122" name="pl122"/>
            <p:cNvSpPr/>
            <p:nvPr/>
          </p:nvSpPr>
          <p:spPr>
            <a:xfrm>
              <a:off x="5866256" y="2134939"/>
              <a:ext cx="175564" cy="0"/>
            </a:xfrm>
            <a:custGeom>
              <a:avLst/>
              <a:gdLst/>
              <a:ahLst/>
              <a:cxnLst/>
              <a:rect l="0" t="0" r="0" b="0"/>
              <a:pathLst>
                <a:path w="175564">
                  <a:moveTo>
                    <a:pt x="0" y="0"/>
                  </a:moveTo>
                  <a:lnTo>
                    <a:pt x="175564" y="0"/>
                  </a:lnTo>
                </a:path>
              </a:pathLst>
            </a:custGeom>
            <a:ln w="27101" cap="flat">
              <a:solidFill>
                <a:srgbClr val="A020F0">
                  <a:alpha val="69803"/>
                </a:srgbClr>
              </a:solidFill>
              <a:prstDash val="solid"/>
              <a:round/>
            </a:ln>
          </p:spPr>
          <p:txBody>
            <a:bodyPr/>
            <a:lstStyle/>
            <a:p>
              <a:endParaRPr/>
            </a:p>
          </p:txBody>
        </p:sp>
        <p:sp>
          <p:nvSpPr>
            <p:cNvPr id="123" name="pl123"/>
            <p:cNvSpPr/>
            <p:nvPr/>
          </p:nvSpPr>
          <p:spPr>
            <a:xfrm>
              <a:off x="5866256" y="2354395"/>
              <a:ext cx="175564" cy="0"/>
            </a:xfrm>
            <a:custGeom>
              <a:avLst/>
              <a:gdLst/>
              <a:ahLst/>
              <a:cxnLst/>
              <a:rect l="0" t="0" r="0" b="0"/>
              <a:pathLst>
                <a:path w="175564">
                  <a:moveTo>
                    <a:pt x="0" y="0"/>
                  </a:moveTo>
                  <a:lnTo>
                    <a:pt x="175564" y="0"/>
                  </a:lnTo>
                </a:path>
              </a:pathLst>
            </a:custGeom>
            <a:ln w="27101" cap="flat">
              <a:solidFill>
                <a:srgbClr val="A020F0">
                  <a:alpha val="100000"/>
                </a:srgbClr>
              </a:solidFill>
              <a:prstDash val="solid"/>
              <a:round/>
            </a:ln>
          </p:spPr>
          <p:txBody>
            <a:bodyPr/>
            <a:lstStyle/>
            <a:p>
              <a:endParaRPr/>
            </a:p>
          </p:txBody>
        </p:sp>
        <p:sp>
          <p:nvSpPr>
            <p:cNvPr id="124" name="pl124"/>
            <p:cNvSpPr/>
            <p:nvPr/>
          </p:nvSpPr>
          <p:spPr>
            <a:xfrm>
              <a:off x="6827857" y="1915483"/>
              <a:ext cx="175564" cy="0"/>
            </a:xfrm>
            <a:custGeom>
              <a:avLst/>
              <a:gdLst/>
              <a:ahLst/>
              <a:cxnLst/>
              <a:rect l="0" t="0" r="0" b="0"/>
              <a:pathLst>
                <a:path w="175564">
                  <a:moveTo>
                    <a:pt x="0" y="0"/>
                  </a:moveTo>
                  <a:lnTo>
                    <a:pt x="175564" y="0"/>
                  </a:lnTo>
                </a:path>
              </a:pathLst>
            </a:custGeom>
            <a:ln w="27101" cap="flat">
              <a:solidFill>
                <a:srgbClr val="A52A2A">
                  <a:alpha val="40000"/>
                </a:srgbClr>
              </a:solidFill>
              <a:prstDash val="solid"/>
              <a:round/>
            </a:ln>
          </p:spPr>
          <p:txBody>
            <a:bodyPr/>
            <a:lstStyle/>
            <a:p>
              <a:endParaRPr/>
            </a:p>
          </p:txBody>
        </p:sp>
        <p:sp>
          <p:nvSpPr>
            <p:cNvPr id="125" name="pl125"/>
            <p:cNvSpPr/>
            <p:nvPr/>
          </p:nvSpPr>
          <p:spPr>
            <a:xfrm>
              <a:off x="6827857" y="2134939"/>
              <a:ext cx="175564" cy="0"/>
            </a:xfrm>
            <a:custGeom>
              <a:avLst/>
              <a:gdLst/>
              <a:ahLst/>
              <a:cxnLst/>
              <a:rect l="0" t="0" r="0" b="0"/>
              <a:pathLst>
                <a:path w="175564">
                  <a:moveTo>
                    <a:pt x="0" y="0"/>
                  </a:moveTo>
                  <a:lnTo>
                    <a:pt x="175564" y="0"/>
                  </a:lnTo>
                </a:path>
              </a:pathLst>
            </a:custGeom>
            <a:ln w="27101" cap="flat">
              <a:solidFill>
                <a:srgbClr val="A52A2A">
                  <a:alpha val="69803"/>
                </a:srgbClr>
              </a:solidFill>
              <a:prstDash val="solid"/>
              <a:round/>
            </a:ln>
          </p:spPr>
          <p:txBody>
            <a:bodyPr/>
            <a:lstStyle/>
            <a:p>
              <a:endParaRPr/>
            </a:p>
          </p:txBody>
        </p:sp>
        <p:sp>
          <p:nvSpPr>
            <p:cNvPr id="126" name="pl126"/>
            <p:cNvSpPr/>
            <p:nvPr/>
          </p:nvSpPr>
          <p:spPr>
            <a:xfrm>
              <a:off x="6827857" y="2354395"/>
              <a:ext cx="175564" cy="0"/>
            </a:xfrm>
            <a:custGeom>
              <a:avLst/>
              <a:gdLst/>
              <a:ahLst/>
              <a:cxnLst/>
              <a:rect l="0" t="0" r="0" b="0"/>
              <a:pathLst>
                <a:path w="175564">
                  <a:moveTo>
                    <a:pt x="0" y="0"/>
                  </a:moveTo>
                  <a:lnTo>
                    <a:pt x="175564" y="0"/>
                  </a:lnTo>
                </a:path>
              </a:pathLst>
            </a:custGeom>
            <a:ln w="27101" cap="flat">
              <a:solidFill>
                <a:srgbClr val="A52A2A">
                  <a:alpha val="100000"/>
                </a:srgbClr>
              </a:solidFill>
              <a:prstDash val="solid"/>
              <a:round/>
            </a:ln>
          </p:spPr>
          <p:txBody>
            <a:bodyPr/>
            <a:lstStyle/>
            <a:p>
              <a:endParaRPr/>
            </a:p>
          </p:txBody>
        </p:sp>
        <p:sp>
          <p:nvSpPr>
            <p:cNvPr id="127" name="tx127"/>
            <p:cNvSpPr/>
            <p:nvPr/>
          </p:nvSpPr>
          <p:spPr>
            <a:xfrm>
              <a:off x="1285224" y="1863368"/>
              <a:ext cx="598022"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Nov 2020</a:t>
              </a:r>
            </a:p>
          </p:txBody>
        </p:sp>
        <p:sp>
          <p:nvSpPr>
            <p:cNvPr id="128" name="tx128"/>
            <p:cNvSpPr/>
            <p:nvPr/>
          </p:nvSpPr>
          <p:spPr>
            <a:xfrm>
              <a:off x="1285224" y="2082824"/>
              <a:ext cx="598022"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Dec 2020</a:t>
              </a:r>
            </a:p>
          </p:txBody>
        </p:sp>
        <p:sp>
          <p:nvSpPr>
            <p:cNvPr id="129" name="tx129"/>
            <p:cNvSpPr/>
            <p:nvPr/>
          </p:nvSpPr>
          <p:spPr>
            <a:xfrm>
              <a:off x="1285224" y="2302280"/>
              <a:ext cx="574830"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Jan 2021</a:t>
              </a:r>
            </a:p>
          </p:txBody>
        </p:sp>
        <p:sp>
          <p:nvSpPr>
            <p:cNvPr id="130" name="tx130"/>
            <p:cNvSpPr/>
            <p:nvPr/>
          </p:nvSpPr>
          <p:spPr>
            <a:xfrm>
              <a:off x="2254533" y="1863368"/>
              <a:ext cx="590314"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Feb 2021</a:t>
              </a:r>
            </a:p>
          </p:txBody>
        </p:sp>
        <p:sp>
          <p:nvSpPr>
            <p:cNvPr id="131" name="tx131"/>
            <p:cNvSpPr/>
            <p:nvPr/>
          </p:nvSpPr>
          <p:spPr>
            <a:xfrm>
              <a:off x="2254533" y="2082824"/>
              <a:ext cx="590177"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Mar 2021</a:t>
              </a:r>
            </a:p>
          </p:txBody>
        </p:sp>
        <p:sp>
          <p:nvSpPr>
            <p:cNvPr id="132" name="tx132"/>
            <p:cNvSpPr/>
            <p:nvPr/>
          </p:nvSpPr>
          <p:spPr>
            <a:xfrm>
              <a:off x="2254533" y="2276223"/>
              <a:ext cx="566985" cy="128172"/>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Apr 2021</a:t>
              </a:r>
            </a:p>
          </p:txBody>
        </p:sp>
        <p:sp>
          <p:nvSpPr>
            <p:cNvPr id="133" name="tx133"/>
            <p:cNvSpPr/>
            <p:nvPr/>
          </p:nvSpPr>
          <p:spPr>
            <a:xfrm>
              <a:off x="3216134" y="1835674"/>
              <a:ext cx="613506" cy="129809"/>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May 2021</a:t>
              </a:r>
            </a:p>
          </p:txBody>
        </p:sp>
        <p:sp>
          <p:nvSpPr>
            <p:cNvPr id="134" name="tx134"/>
            <p:cNvSpPr/>
            <p:nvPr/>
          </p:nvSpPr>
          <p:spPr>
            <a:xfrm>
              <a:off x="3216134" y="2082824"/>
              <a:ext cx="574830"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Jun 2021</a:t>
              </a:r>
            </a:p>
          </p:txBody>
        </p:sp>
        <p:sp>
          <p:nvSpPr>
            <p:cNvPr id="135" name="tx135"/>
            <p:cNvSpPr/>
            <p:nvPr/>
          </p:nvSpPr>
          <p:spPr>
            <a:xfrm>
              <a:off x="3216134" y="2302280"/>
              <a:ext cx="528172"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Jul 2021</a:t>
              </a:r>
            </a:p>
          </p:txBody>
        </p:sp>
        <p:sp>
          <p:nvSpPr>
            <p:cNvPr id="136" name="tx136"/>
            <p:cNvSpPr/>
            <p:nvPr/>
          </p:nvSpPr>
          <p:spPr>
            <a:xfrm>
              <a:off x="4200927" y="1835674"/>
              <a:ext cx="598158" cy="129809"/>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Aug 2021</a:t>
              </a:r>
            </a:p>
          </p:txBody>
        </p:sp>
        <p:sp>
          <p:nvSpPr>
            <p:cNvPr id="137" name="tx137"/>
            <p:cNvSpPr/>
            <p:nvPr/>
          </p:nvSpPr>
          <p:spPr>
            <a:xfrm>
              <a:off x="4200927" y="2055471"/>
              <a:ext cx="598158" cy="129468"/>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Sep 2021</a:t>
              </a:r>
            </a:p>
          </p:txBody>
        </p:sp>
        <p:sp>
          <p:nvSpPr>
            <p:cNvPr id="138" name="tx138"/>
            <p:cNvSpPr/>
            <p:nvPr/>
          </p:nvSpPr>
          <p:spPr>
            <a:xfrm>
              <a:off x="4200927" y="2300916"/>
              <a:ext cx="566917" cy="103478"/>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Oct 2021</a:t>
              </a:r>
            </a:p>
          </p:txBody>
        </p:sp>
        <p:sp>
          <p:nvSpPr>
            <p:cNvPr id="139" name="tx139"/>
            <p:cNvSpPr/>
            <p:nvPr/>
          </p:nvSpPr>
          <p:spPr>
            <a:xfrm>
              <a:off x="5170373" y="1863368"/>
              <a:ext cx="598022"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Nov 2021</a:t>
              </a:r>
            </a:p>
          </p:txBody>
        </p:sp>
        <p:sp>
          <p:nvSpPr>
            <p:cNvPr id="140" name="tx140"/>
            <p:cNvSpPr/>
            <p:nvPr/>
          </p:nvSpPr>
          <p:spPr>
            <a:xfrm>
              <a:off x="5170373" y="2082824"/>
              <a:ext cx="598022"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Dec 2021</a:t>
              </a:r>
            </a:p>
          </p:txBody>
        </p:sp>
        <p:sp>
          <p:nvSpPr>
            <p:cNvPr id="141" name="tx141"/>
            <p:cNvSpPr/>
            <p:nvPr/>
          </p:nvSpPr>
          <p:spPr>
            <a:xfrm>
              <a:off x="5170373" y="2302280"/>
              <a:ext cx="574830"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Jan 2022</a:t>
              </a:r>
            </a:p>
          </p:txBody>
        </p:sp>
        <p:sp>
          <p:nvSpPr>
            <p:cNvPr id="142" name="tx142"/>
            <p:cNvSpPr/>
            <p:nvPr/>
          </p:nvSpPr>
          <p:spPr>
            <a:xfrm>
              <a:off x="6139682" y="1863368"/>
              <a:ext cx="590314"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Feb 2022</a:t>
              </a:r>
            </a:p>
          </p:txBody>
        </p:sp>
        <p:sp>
          <p:nvSpPr>
            <p:cNvPr id="143" name="tx143"/>
            <p:cNvSpPr/>
            <p:nvPr/>
          </p:nvSpPr>
          <p:spPr>
            <a:xfrm>
              <a:off x="6139682" y="2082824"/>
              <a:ext cx="590177"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Mar 2022</a:t>
              </a:r>
            </a:p>
          </p:txBody>
        </p:sp>
        <p:sp>
          <p:nvSpPr>
            <p:cNvPr id="144" name="tx144"/>
            <p:cNvSpPr/>
            <p:nvPr/>
          </p:nvSpPr>
          <p:spPr>
            <a:xfrm>
              <a:off x="6139682" y="2276223"/>
              <a:ext cx="566985" cy="128172"/>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Apr 2022</a:t>
              </a:r>
            </a:p>
          </p:txBody>
        </p:sp>
        <p:sp>
          <p:nvSpPr>
            <p:cNvPr id="145" name="tx145"/>
            <p:cNvSpPr/>
            <p:nvPr/>
          </p:nvSpPr>
          <p:spPr>
            <a:xfrm>
              <a:off x="7101283" y="1835674"/>
              <a:ext cx="613506" cy="129809"/>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May 2022</a:t>
              </a:r>
            </a:p>
          </p:txBody>
        </p:sp>
        <p:sp>
          <p:nvSpPr>
            <p:cNvPr id="146" name="tx146"/>
            <p:cNvSpPr/>
            <p:nvPr/>
          </p:nvSpPr>
          <p:spPr>
            <a:xfrm>
              <a:off x="7101283" y="2082824"/>
              <a:ext cx="574830"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Jun 2022</a:t>
              </a:r>
            </a:p>
          </p:txBody>
        </p:sp>
        <p:sp>
          <p:nvSpPr>
            <p:cNvPr id="147" name="tx147"/>
            <p:cNvSpPr/>
            <p:nvPr/>
          </p:nvSpPr>
          <p:spPr>
            <a:xfrm>
              <a:off x="7101283" y="2302280"/>
              <a:ext cx="528172" cy="1021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4D4D4D">
                      <a:alpha val="100000"/>
                    </a:srgbClr>
                  </a:solidFill>
                  <a:latin typeface="Arial"/>
                  <a:cs typeface="Arial"/>
                </a:rPr>
                <a:t>Jul 2022</a:t>
              </a:r>
            </a:p>
          </p:txBody>
        </p:sp>
        <p:sp>
          <p:nvSpPr>
            <p:cNvPr id="148" name="tx148"/>
            <p:cNvSpPr/>
            <p:nvPr/>
          </p:nvSpPr>
          <p:spPr>
            <a:xfrm>
              <a:off x="913937" y="1521173"/>
              <a:ext cx="4440367" cy="154942"/>
            </a:xfrm>
            <a:prstGeom prst="rect">
              <a:avLst/>
            </a:prstGeom>
            <a:noFill/>
          </p:spPr>
          <p:txBody>
            <a:bodyPr wrap="none" lIns="0" tIns="0" rIns="0" bIns="0" anchor="ctr" anchorCtr="1"/>
            <a:lstStyle/>
            <a:p>
              <a:pPr marL="0" marR="0" indent="0" algn="l">
                <a:lnSpc>
                  <a:spcPts val="1300"/>
                </a:lnSpc>
                <a:spcBef>
                  <a:spcPts val="0"/>
                </a:spcBef>
                <a:spcAft>
                  <a:spcPts val="0"/>
                </a:spcAft>
              </a:pPr>
              <a:r>
                <a:rPr sz="1300" b="1">
                  <a:solidFill>
                    <a:srgbClr val="4D4D4D">
                      <a:alpha val="100000"/>
                    </a:srgbClr>
                  </a:solidFill>
                  <a:latin typeface="Arial"/>
                  <a:cs typeface="Arial"/>
                </a:rPr>
                <a:t>Seattle MD Employment by ESD Release - Total Nonfarm</a:t>
              </a:r>
            </a:p>
          </p:txBody>
        </p:sp>
      </p:grpSp>
    </p:spTree>
  </p:cSld>
  <p:clrMapOvr>
    <a:masterClrMapping/>
  </p:clrMapOvr>
</p:sld>
</file>

<file path=ppt/theme/theme1.xml><?xml version="1.0" encoding="utf-8"?>
<a:theme xmlns:a="http://schemas.openxmlformats.org/drawingml/2006/main" name="Office Theme">
  <a:themeElements>
    <a:clrScheme name="Custom 1">
      <a:dk1>
        <a:srgbClr val="003DA5"/>
      </a:dk1>
      <a:lt1>
        <a:sysClr val="window" lastClr="FFFFFF"/>
      </a:lt1>
      <a:dk2>
        <a:srgbClr val="003DA5"/>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eattle Tex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yWide Template" id="{87AC6EA4-4B3C-4B17-982F-F2C341CD848F}" vid="{B0CD4B54-0E89-4E54-A12D-491331B28B60}"/>
    </a:ext>
  </a:extLst>
</a:theme>
</file>

<file path=docProps/app.xml><?xml version="1.0" encoding="utf-8"?>
<Properties xmlns="http://schemas.openxmlformats.org/officeDocument/2006/extended-properties" xmlns:vt="http://schemas.openxmlformats.org/officeDocument/2006/docPropsVTypes">
  <TotalTime>0</TotalTime>
  <Words>1225</Words>
  <Application>Microsoft Office PowerPoint</Application>
  <PresentationFormat>Widescreen</PresentationFormat>
  <Paragraphs>170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Seattle Text</vt:lpstr>
      <vt:lpstr>Office Theme</vt:lpstr>
      <vt:lpstr>Employment data from BLS, ESD, PSRC</vt:lpstr>
      <vt:lpstr>U.S. BLS employment data: CES, CPS, LAUS</vt:lpstr>
      <vt:lpstr>U.S. BLS employment data: CES, CPS, LAUS</vt:lpstr>
      <vt:lpstr>U.S. BLS employment data CES, CPS, LAUS</vt:lpstr>
      <vt:lpstr>U.S. BLS employment data CES, CPS, LAUS</vt:lpstr>
      <vt:lpstr>WA ESD employment data: CES, LAUS, QCEW, WA-QB</vt:lpstr>
      <vt:lpstr>WA ESD employment data: CES, LAUS, QCEW, WA-QB</vt:lpstr>
      <vt:lpstr>WA ESD employment data: CES, LAUS, QCEW, WA-QB</vt:lpstr>
      <vt:lpstr>ESD WA-QB employment data revisions after benchmarking</vt:lpstr>
      <vt:lpstr>PSRC covered employment data based on ESD QCEW</vt:lpstr>
      <vt:lpstr>PSRC covered employment data based on ESD QCEW</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72</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Seattle Text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Employment data from BLS, ESD, PSRC</dc:title>
  <dc:creator/>
  <cp:keywords/>
  <cp:lastModifiedBy>Duras, Jan</cp:lastModifiedBy>
  <cp:revision>1</cp:revision>
  <dcterms:created xsi:type="dcterms:W3CDTF">2022-07-22T00:15:49Z</dcterms:created>
  <dcterms:modified xsi:type="dcterms:W3CDTF">2022-07-22T00:16:39Z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July 21, 2022</vt:lpwstr>
  </property>
  <property fmtid="{D5CDD505-2E9C-101B-9397-08002B2CF9AE}" pid="3" name="editor_options">
    <vt:lpwstr/>
  </property>
  <property fmtid="{D5CDD505-2E9C-101B-9397-08002B2CF9AE}" pid="4" name="knit">
    <vt:lpwstr>(function(inputFile, encoding) { rmarkdown::render(inputFile, encoding = encoding, output_dir = here::here(“pptx”)) })</vt:lpwstr>
  </property>
  <property fmtid="{D5CDD505-2E9C-101B-9397-08002B2CF9AE}" pid="5" name="output">
    <vt:lpwstr/>
  </property>
</Properties>
</file>