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8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6A95-E33C-8F26-6059-5DB46B41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E6689-4894-AE14-22A4-FB2018DCD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E8EE2-CC20-FC23-1290-62605A99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5842-C5D0-4C65-9554-034199354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860F9-384E-D1F8-7222-3D767F3D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6C415-8A15-3475-EDD6-85368379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2F5C-BE8A-4941-B779-2E38A051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1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ECB5-14E1-F9A9-2517-88FCC545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15B1E-FE48-8ACF-9C1C-4928A67C1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E28EC-174E-99E4-34EE-E4525BD8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5842-C5D0-4C65-9554-034199354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64667-69EC-4A82-B16F-AB6959C4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4D29D-99F5-C2EE-9880-73347241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2F5C-BE8A-4941-B779-2E38A051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2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CEFF1-163F-A9C4-CF29-D378F476E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BB2A0-A0D0-430A-A8E4-9C9ED39C5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08975-F438-ED7E-FEA4-773F30AC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5842-C5D0-4C65-9554-034199354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CA2E8-A125-45D7-C388-08F1D043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354D1-F627-5EE9-0B23-0D0FD654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2F5C-BE8A-4941-B779-2E38A051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6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2262-1DFC-048D-EDB0-05FB2ACD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1252-4F18-EFCF-8EEE-2B475E167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1CA4-69B1-AA24-D4DE-140E406C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5842-C5D0-4C65-9554-034199354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40E68-7D3C-ADFF-1F97-61B73270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B1917-5877-44B4-95C6-FC76ACF1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2F5C-BE8A-4941-B779-2E38A051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2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2651-014E-A3C1-E859-0E7E2846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2046D-BE05-B0C4-407B-9B8C8E8DC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25A22-6D44-E3A4-D0D0-E3275630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5842-C5D0-4C65-9554-034199354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7D81D-4AA2-4CA9-D85E-8753A223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12E2B-A0DD-C848-DDCA-762BB979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2F5C-BE8A-4941-B779-2E38A051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4AF4-1C0A-44CE-B30A-9B2C7F13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A08A-D509-EF5A-63CA-ADF83EF40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82094-0D21-7A99-6ECB-158EB677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69AD2-BEF6-5A6F-A6DC-B99FA574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5842-C5D0-4C65-9554-034199354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94814-60D4-5844-5B86-610D1FE7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127C5-7256-8755-1F67-118C3BD7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2F5C-BE8A-4941-B779-2E38A051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5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50FB-FED1-E9E0-51E4-9AD88526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8BAD2-99B0-83A6-BB47-0BBB2C998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FFB45-FC9C-4788-77B2-CBA4F450F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030FA-2148-0356-6D91-064612905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7EBC6-C95C-CFE2-BBF6-31372A21C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FF3E3-840B-3992-8F39-8E1F6CC7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5842-C5D0-4C65-9554-034199354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41512-95DB-148D-B62A-4EE1FE4B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048A2-2086-DDAA-C1FB-AB569D68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2F5C-BE8A-4941-B779-2E38A051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4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03D6-8C7B-80F3-F9D1-03991E33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723E2-806D-107A-0EC9-996539B2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5842-C5D0-4C65-9554-034199354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7C73C-DA3D-0A8F-4DE9-E6A08353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DEAFA-C567-3547-4957-C9013248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2F5C-BE8A-4941-B779-2E38A051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0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BE8AF-0870-D580-4341-11606AE7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5842-C5D0-4C65-9554-034199354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B0A60-A11D-5902-3799-8D0A3BBB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1F18C-5D5E-61D3-C987-B7FC935D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2F5C-BE8A-4941-B779-2E38A051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0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BCE2-F985-A437-38AB-5DA192C5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D3F5-FDF9-C1CA-4A56-519684FD1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EAA22-5BF4-9F99-FBD5-69B3CA9C5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0A977-59F5-1489-DF2D-A45A09B0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5842-C5D0-4C65-9554-034199354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36549-E27A-54BE-7EC1-BC93C26C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3819B-64E0-AE14-BBD1-649908B9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2F5C-BE8A-4941-B779-2E38A051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8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369E-F94B-32B1-3927-DF8AEA4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CB92E-5FAF-C980-8DA2-DC1A0C63D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DF7FF-1141-E7DC-9AA8-E537B4608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554FC-375C-95E2-81CD-33950EA0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5842-C5D0-4C65-9554-034199354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ED121-4A50-E0F8-F802-4464800B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1E394-3F48-3545-0249-E3A01182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2F5C-BE8A-4941-B779-2E38A051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FB5582-B9AF-985F-C150-1F38692B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9B3B3-D4C7-F3CE-D4C9-7974EB523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1BADC-F73B-D807-C484-DD4735897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E5842-C5D0-4C65-9554-034199354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10F02-4F6C-7EA6-DF40-46C87EA71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AC029-6789-5702-5A87-532EB73E1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72F5C-BE8A-4941-B779-2E38A051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5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ccid=HmYTfxti&amp;id=26B342FBBE01C861F480B4D31B3A77B323EA8766&amp;thid=OIP.HmYTfxtiV2jlfRm1SrdaxwHaHP&amp;mediaurl=https%3a%2f%2fth.bing.com%2fth%2fid%2fR.1e66137f1b625768e57d19b54ab75ac7%3frik%3dZofqI7N3OhvTtA%26riu%3dhttp%253a%252f%252f4.bp.blogspot.com%252f-U6jGaeRiLEY%252fUBs6dOERbWI%252fAAAAAAAAAxg%252f88qDNaTwY58%252fs1600%252fnew-york-city-district-map.gif%26ehk%3d2kk1%252bD2OIFNaRMXQywr9hX690M06PZJNkbXUZSTQM8Y%253d%26risl%3d%26pid%3dImgRaw%26r%3d0&amp;exph=1565&amp;expw=1600&amp;q=map+of+new+york+state+boroughs&amp;simid=608011243075547336&amp;FORM=IRPRST&amp;ck=1A70253ACC8AC40026CDEA7A1CF8C3B5&amp;selectedIndex=0&amp;idpp=overlayview&amp;ajaxhist=0&amp;ajaxserp=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0836-DEDA-71CD-8E57-D2BFF3D03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NYPD Shootings –</a:t>
            </a:r>
            <a:br>
              <a:rPr lang="en-US" dirty="0"/>
            </a:br>
            <a:r>
              <a:rPr lang="en-US" dirty="0"/>
              <a:t>Elevator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E353-0D30-EE4D-F04C-EB77768BD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 Assignment</a:t>
            </a:r>
          </a:p>
          <a:p>
            <a:r>
              <a:rPr lang="en-US" dirty="0"/>
              <a:t>Introduction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79212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0FD4-237A-E469-56AC-2AC0C630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3B4B-043F-BAEF-5BCE-9782270D4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Brooklyn and Bronx have the highest number of shootings</a:t>
            </a:r>
          </a:p>
          <a:p>
            <a:r>
              <a:rPr lang="en-US" dirty="0"/>
              <a:t>Shootings decreased between 2006 and 2019, but increased in 2020</a:t>
            </a:r>
          </a:p>
          <a:p>
            <a:r>
              <a:rPr lang="en-US" dirty="0"/>
              <a:t>Shootings are more common in May to October, on Saturdays and Sundays and between the hours of 7 pm and 4 am  </a:t>
            </a:r>
          </a:p>
        </p:txBody>
      </p:sp>
    </p:spTree>
    <p:extLst>
      <p:ext uri="{BB962C8B-B14F-4D97-AF65-F5344CB8AC3E}">
        <p14:creationId xmlns:p14="http://schemas.microsoft.com/office/powerpoint/2010/main" val="242133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0FD4-237A-E469-56AC-2AC0C630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3B4B-043F-BAEF-5BCE-9782270D4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3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97CA-DADE-5132-8331-93C4597F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in the data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C191B-DE4E-EF3F-2C6D-67677DC53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9"/>
          <a:stretch/>
        </p:blipFill>
        <p:spPr>
          <a:xfrm>
            <a:off x="498908" y="2327182"/>
            <a:ext cx="11693092" cy="1368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60401-DD78-FE79-8BCC-92F755B80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978" y="4024220"/>
            <a:ext cx="9448400" cy="113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0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0DF1-AFD7-625A-FD1E-47C8B80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columns to analyze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0E224-6C5D-63A8-326C-79EDE8152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B64B-785E-DCDF-5ECC-1B9BB59733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JURISDICTION_CODE</a:t>
            </a:r>
          </a:p>
          <a:p>
            <a:r>
              <a:rPr lang="fr-FR" dirty="0"/>
              <a:t>PRECINCT</a:t>
            </a:r>
          </a:p>
          <a:p>
            <a:r>
              <a:rPr lang="fr-FR" dirty="0"/>
              <a:t>LOCATION_DESC</a:t>
            </a:r>
          </a:p>
          <a:p>
            <a:r>
              <a:rPr lang="fr-FR" dirty="0"/>
              <a:t>PERP_RACE</a:t>
            </a:r>
          </a:p>
          <a:p>
            <a:r>
              <a:rPr lang="fr-FR" dirty="0"/>
              <a:t>VIC_RACE</a:t>
            </a:r>
          </a:p>
          <a:p>
            <a:r>
              <a:rPr lang="fr-FR" dirty="0" err="1"/>
              <a:t>Latitude:Lon_Lat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37DBE-C854-EDC0-F44D-F39C31B65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Selected columns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DE735-ADA6-401E-02CD-05B4707B66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INCIDENT_KEY          </a:t>
            </a:r>
          </a:p>
          <a:p>
            <a:r>
              <a:rPr lang="en-US" dirty="0"/>
              <a:t>OCCUR_DATE             </a:t>
            </a:r>
          </a:p>
          <a:p>
            <a:r>
              <a:rPr lang="en-US" dirty="0"/>
              <a:t>OCCUR_TIME            </a:t>
            </a:r>
          </a:p>
          <a:p>
            <a:r>
              <a:rPr lang="en-US" dirty="0"/>
              <a:t> BORO                   </a:t>
            </a:r>
          </a:p>
          <a:p>
            <a:r>
              <a:rPr lang="en-US" dirty="0"/>
              <a:t>STATISTICAL_MURDER_FLAG</a:t>
            </a:r>
          </a:p>
          <a:p>
            <a:r>
              <a:rPr lang="en-US" dirty="0"/>
              <a:t>PERP_AGE_GROUP        </a:t>
            </a:r>
          </a:p>
          <a:p>
            <a:r>
              <a:rPr lang="en-US" dirty="0"/>
              <a:t>PERP_SEX             </a:t>
            </a:r>
          </a:p>
          <a:p>
            <a:r>
              <a:rPr lang="en-US" dirty="0"/>
              <a:t>VIC_AGE_GROUP          </a:t>
            </a:r>
          </a:p>
          <a:p>
            <a:r>
              <a:rPr lang="en-US" dirty="0"/>
              <a:t>VIC_SEX</a:t>
            </a:r>
          </a:p>
        </p:txBody>
      </p:sp>
    </p:spTree>
    <p:extLst>
      <p:ext uri="{BB962C8B-B14F-4D97-AF65-F5344CB8AC3E}">
        <p14:creationId xmlns:p14="http://schemas.microsoft.com/office/powerpoint/2010/main" val="4007951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6FCD1B-7206-4EAE-3C76-9BB92E5B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the values in the columns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76BA3D-D945-2F89-CA60-57A7A64D2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values in the columns so that they are of the correct type</a:t>
            </a:r>
          </a:p>
          <a:p>
            <a:pPr lvl="1"/>
            <a:r>
              <a:rPr lang="en-US" dirty="0"/>
              <a:t>e.g.: date should be recognized as a date and not a sequence of characters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Add new columns with additional values</a:t>
            </a:r>
          </a:p>
          <a:p>
            <a:pPr lvl="1"/>
            <a:r>
              <a:rPr lang="en-US" dirty="0"/>
              <a:t>e.g.: add a new column for ‘year’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Rename columns</a:t>
            </a:r>
          </a:p>
          <a:p>
            <a:pPr lvl="1"/>
            <a:r>
              <a:rPr lang="en-US" dirty="0"/>
              <a:t>e.g.: ‘STATISTICAL_MURDER_FLAG’ renamed to ‘MURDER’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9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560C-2551-3FC8-385D-97E549BC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NYPD shooting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65EF-267C-EC4B-F797-6A04E5E7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NYPD shooting data covers shootings in the five boroughs of NY, that may or may not have resulted in death of the victim, between the years 2006 and 2020</a:t>
            </a:r>
          </a:p>
          <a:p>
            <a:r>
              <a:rPr lang="en-US" dirty="0"/>
              <a:t> Geographical location; age, gender, and race info on the perpetrator and victim; time and date of occurrence are available in the data set.</a:t>
            </a:r>
          </a:p>
          <a:p>
            <a:r>
              <a:rPr lang="en-US" dirty="0"/>
              <a:t>Data source:</a:t>
            </a:r>
          </a:p>
          <a:p>
            <a:pPr marL="0" indent="0">
              <a:buNone/>
            </a:pPr>
            <a:r>
              <a:rPr lang="en-US" sz="2000" dirty="0"/>
              <a:t>https://data.cityofnewyork.us/api/views/833y-fsy8/rows.csv?accessType=DOWNLOAD</a:t>
            </a:r>
          </a:p>
        </p:txBody>
      </p:sp>
    </p:spTree>
    <p:extLst>
      <p:ext uri="{BB962C8B-B14F-4D97-AF65-F5344CB8AC3E}">
        <p14:creationId xmlns:p14="http://schemas.microsoft.com/office/powerpoint/2010/main" val="341635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277E-A597-911A-73DF-D6D22F00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8F2460-841A-B50C-D443-3305AB9D7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302" y="2448623"/>
            <a:ext cx="11528006" cy="2552002"/>
          </a:xfrm>
        </p:spPr>
      </p:pic>
    </p:spTree>
    <p:extLst>
      <p:ext uri="{BB962C8B-B14F-4D97-AF65-F5344CB8AC3E}">
        <p14:creationId xmlns:p14="http://schemas.microsoft.com/office/powerpoint/2010/main" val="305651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F36FCA-F40A-576B-53DC-0F1F5341B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301" y="681037"/>
            <a:ext cx="4863629" cy="4727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F7FDFB-9452-599E-A7E9-5F0B5DA178CD}"/>
              </a:ext>
            </a:extLst>
          </p:cNvPr>
          <p:cNvSpPr txBox="1"/>
          <p:nvPr/>
        </p:nvSpPr>
        <p:spPr>
          <a:xfrm>
            <a:off x="6246329" y="5998186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source: </a:t>
            </a:r>
            <a:r>
              <a:rPr lang="en-US" dirty="0">
                <a:hlinkClick r:id="rId3"/>
              </a:rPr>
              <a:t>map of new </a:t>
            </a:r>
            <a:r>
              <a:rPr lang="en-US" dirty="0" err="1">
                <a:hlinkClick r:id="rId3"/>
              </a:rPr>
              <a:t>york</a:t>
            </a:r>
            <a:r>
              <a:rPr lang="en-US" dirty="0">
                <a:hlinkClick r:id="rId3"/>
              </a:rPr>
              <a:t> state boroughs - Bing images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128BB4-8840-B0AC-EBAB-C7C974357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96" y="2494455"/>
            <a:ext cx="6471482" cy="39984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98EDCFD-E7A7-2D06-7ADE-3A1F1955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Visualize the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6FE8E0-242E-740E-AFCE-69E1DA06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473"/>
            <a:ext cx="5453270" cy="9366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Draw graphs to explore the relationships between the collected data points (that is, the variables)</a:t>
            </a:r>
          </a:p>
        </p:txBody>
      </p:sp>
    </p:spTree>
    <p:extLst>
      <p:ext uri="{BB962C8B-B14F-4D97-AF65-F5344CB8AC3E}">
        <p14:creationId xmlns:p14="http://schemas.microsoft.com/office/powerpoint/2010/main" val="264168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7E03-2C10-AA4D-6BBF-14709C55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39E9B-AD92-92B5-CEC2-E1F352DDD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939" y="228600"/>
            <a:ext cx="8440122" cy="6400800"/>
          </a:xfrm>
        </p:spPr>
      </p:pic>
    </p:spTree>
    <p:extLst>
      <p:ext uri="{BB962C8B-B14F-4D97-AF65-F5344CB8AC3E}">
        <p14:creationId xmlns:p14="http://schemas.microsoft.com/office/powerpoint/2010/main" val="333754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0FD4-237A-E469-56AC-2AC0C630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77022-EDEC-136B-6B30-CFC312672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6" y="297830"/>
            <a:ext cx="10905068" cy="6400800"/>
          </a:xfrm>
        </p:spPr>
      </p:pic>
    </p:spTree>
    <p:extLst>
      <p:ext uri="{BB962C8B-B14F-4D97-AF65-F5344CB8AC3E}">
        <p14:creationId xmlns:p14="http://schemas.microsoft.com/office/powerpoint/2010/main" val="106955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0FD4-237A-E469-56AC-2AC0C630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8266EB-2406-2010-86B8-B36ED5C5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2A5E83-2535-80E9-2983-86BB5BA2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24" y="92075"/>
            <a:ext cx="1041584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7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0FD4-237A-E469-56AC-2AC0C630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86E3E-2DAA-1783-60A1-90D9CED1B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609" y="228600"/>
            <a:ext cx="10444940" cy="6400800"/>
          </a:xfrm>
        </p:spPr>
      </p:pic>
    </p:spTree>
    <p:extLst>
      <p:ext uri="{BB962C8B-B14F-4D97-AF65-F5344CB8AC3E}">
        <p14:creationId xmlns:p14="http://schemas.microsoft.com/office/powerpoint/2010/main" val="426109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0FD4-237A-E469-56AC-2AC0C630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FA4BF-C5EF-0014-A22E-C6E27D1EE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956" y="365125"/>
            <a:ext cx="10559844" cy="6400800"/>
          </a:xfrm>
        </p:spPr>
      </p:pic>
    </p:spTree>
    <p:extLst>
      <p:ext uri="{BB962C8B-B14F-4D97-AF65-F5344CB8AC3E}">
        <p14:creationId xmlns:p14="http://schemas.microsoft.com/office/powerpoint/2010/main" val="81040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317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NYPD Shootings – Elevator Pitch</vt:lpstr>
      <vt:lpstr>NYPD shooting data</vt:lpstr>
      <vt:lpstr>Tidy data set</vt:lpstr>
      <vt:lpstr>Visualize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Information in the data set</vt:lpstr>
      <vt:lpstr>Choose columns to analyze</vt:lpstr>
      <vt:lpstr>Tidy the values in the columns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NYPD Shootings – Elevator Pitch</dc:title>
  <dc:creator>Hedieh Khalatbari</dc:creator>
  <cp:lastModifiedBy>Hedieh Khalatbari</cp:lastModifiedBy>
  <cp:revision>8</cp:revision>
  <dcterms:created xsi:type="dcterms:W3CDTF">2022-05-14T00:52:15Z</dcterms:created>
  <dcterms:modified xsi:type="dcterms:W3CDTF">2022-05-14T04:36:03Z</dcterms:modified>
</cp:coreProperties>
</file>