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3"/>
    <p:restoredTop sz="94694"/>
  </p:normalViewPr>
  <p:slideViewPr>
    <p:cSldViewPr snapToGrid="0" snapToObjects="1">
      <p:cViewPr>
        <p:scale>
          <a:sx n="77" d="100"/>
          <a:sy n="77" d="100"/>
        </p:scale>
        <p:origin x="158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B8F99-A144-45B9-9639-7E1B2B671A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A593CD-E3EC-4F56-B422-473B44D24BA9}">
      <dgm:prSet/>
      <dgm:spPr/>
      <dgm:t>
        <a:bodyPr/>
        <a:lstStyle/>
        <a:p>
          <a:r>
            <a:rPr lang="en-US"/>
            <a:t>• Sustainability is confusing and fragmented.</a:t>
          </a:r>
        </a:p>
      </dgm:t>
    </dgm:pt>
    <dgm:pt modelId="{53067B8A-C384-44F1-AFB5-45C24475ECC6}" type="parTrans" cxnId="{F2C271CF-7D95-4CC9-9B0A-56A690DE9964}">
      <dgm:prSet/>
      <dgm:spPr/>
      <dgm:t>
        <a:bodyPr/>
        <a:lstStyle/>
        <a:p>
          <a:endParaRPr lang="en-US"/>
        </a:p>
      </dgm:t>
    </dgm:pt>
    <dgm:pt modelId="{9DBF0263-9A98-4E95-BA82-EE60245F5028}" type="sibTrans" cxnId="{F2C271CF-7D95-4CC9-9B0A-56A690DE9964}">
      <dgm:prSet/>
      <dgm:spPr/>
      <dgm:t>
        <a:bodyPr/>
        <a:lstStyle/>
        <a:p>
          <a:endParaRPr lang="en-US"/>
        </a:p>
      </dgm:t>
    </dgm:pt>
    <dgm:pt modelId="{5624CB41-06D4-4015-9523-A478405AC90F}">
      <dgm:prSet/>
      <dgm:spPr/>
      <dgm:t>
        <a:bodyPr/>
        <a:lstStyle/>
        <a:p>
          <a:r>
            <a:rPr lang="en-US"/>
            <a:t>• People want to make eco-friendly choices but lack real-time feedback.</a:t>
          </a:r>
        </a:p>
      </dgm:t>
    </dgm:pt>
    <dgm:pt modelId="{1601756C-5C6F-4E88-A4C3-7F04412667CA}" type="parTrans" cxnId="{949D0E30-1F06-4F7A-B663-5B51B5C1EB5D}">
      <dgm:prSet/>
      <dgm:spPr/>
      <dgm:t>
        <a:bodyPr/>
        <a:lstStyle/>
        <a:p>
          <a:endParaRPr lang="en-US"/>
        </a:p>
      </dgm:t>
    </dgm:pt>
    <dgm:pt modelId="{6CDD2B50-451C-437A-9DA0-D2ACA03035FD}" type="sibTrans" cxnId="{949D0E30-1F06-4F7A-B663-5B51B5C1EB5D}">
      <dgm:prSet/>
      <dgm:spPr/>
      <dgm:t>
        <a:bodyPr/>
        <a:lstStyle/>
        <a:p>
          <a:endParaRPr lang="en-US"/>
        </a:p>
      </dgm:t>
    </dgm:pt>
    <dgm:pt modelId="{5F7E289C-0294-453A-A50E-7E4D5BB9B9E3}">
      <dgm:prSet/>
      <dgm:spPr/>
      <dgm:t>
        <a:bodyPr/>
        <a:lstStyle/>
        <a:p>
          <a:r>
            <a:rPr lang="en-US"/>
            <a:t>• Brands struggle to connect consumer actions to measurable impact.</a:t>
          </a:r>
        </a:p>
      </dgm:t>
    </dgm:pt>
    <dgm:pt modelId="{01C0BFD7-2A98-4FF9-93FC-EE59AA378AF3}" type="parTrans" cxnId="{8FA3B5D0-C014-465B-AD86-9BC67137A289}">
      <dgm:prSet/>
      <dgm:spPr/>
      <dgm:t>
        <a:bodyPr/>
        <a:lstStyle/>
        <a:p>
          <a:endParaRPr lang="en-US"/>
        </a:p>
      </dgm:t>
    </dgm:pt>
    <dgm:pt modelId="{C3863F50-E4A1-4D4E-999B-D7F7C0B8F96A}" type="sibTrans" cxnId="{8FA3B5D0-C014-465B-AD86-9BC67137A289}">
      <dgm:prSet/>
      <dgm:spPr/>
      <dgm:t>
        <a:bodyPr/>
        <a:lstStyle/>
        <a:p>
          <a:endParaRPr lang="en-US"/>
        </a:p>
      </dgm:t>
    </dgm:pt>
    <dgm:pt modelId="{2C69C269-674A-4517-8627-053E7828AA25}">
      <dgm:prSet/>
      <dgm:spPr/>
      <dgm:t>
        <a:bodyPr/>
        <a:lstStyle/>
        <a:p>
          <a:r>
            <a:rPr lang="en-US"/>
            <a:t>Consumers need a simple, data-driven way to understand and improve their daily impact.</a:t>
          </a:r>
        </a:p>
      </dgm:t>
    </dgm:pt>
    <dgm:pt modelId="{7BA26596-7CAD-4E65-9C5D-BDD42A75B943}" type="parTrans" cxnId="{85859C3A-3395-4077-A006-CC4D05532FAD}">
      <dgm:prSet/>
      <dgm:spPr/>
      <dgm:t>
        <a:bodyPr/>
        <a:lstStyle/>
        <a:p>
          <a:endParaRPr lang="en-US"/>
        </a:p>
      </dgm:t>
    </dgm:pt>
    <dgm:pt modelId="{F661B097-81E5-49D8-A6E0-E347AD7DF0C3}" type="sibTrans" cxnId="{85859C3A-3395-4077-A006-CC4D05532FAD}">
      <dgm:prSet/>
      <dgm:spPr/>
      <dgm:t>
        <a:bodyPr/>
        <a:lstStyle/>
        <a:p>
          <a:endParaRPr lang="en-US"/>
        </a:p>
      </dgm:t>
    </dgm:pt>
    <dgm:pt modelId="{BAF03AB5-015F-8B4A-86FC-FF43E6F1E396}" type="pres">
      <dgm:prSet presAssocID="{D69B8F99-A144-45B9-9639-7E1B2B671A0C}" presName="linear" presStyleCnt="0">
        <dgm:presLayoutVars>
          <dgm:animLvl val="lvl"/>
          <dgm:resizeHandles val="exact"/>
        </dgm:presLayoutVars>
      </dgm:prSet>
      <dgm:spPr/>
    </dgm:pt>
    <dgm:pt modelId="{A1982D56-6E8D-5E40-AD4F-3F4CFFF42F27}" type="pres">
      <dgm:prSet presAssocID="{DFA593CD-E3EC-4F56-B422-473B44D24B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5EFC01-1F28-BC40-959A-A0E838261BC9}" type="pres">
      <dgm:prSet presAssocID="{9DBF0263-9A98-4E95-BA82-EE60245F5028}" presName="spacer" presStyleCnt="0"/>
      <dgm:spPr/>
    </dgm:pt>
    <dgm:pt modelId="{B19BD560-5749-8F4A-AEEE-09363EDBB845}" type="pres">
      <dgm:prSet presAssocID="{5624CB41-06D4-4015-9523-A478405AC9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E61772-C190-7F45-8EFD-930BB25EA7B2}" type="pres">
      <dgm:prSet presAssocID="{6CDD2B50-451C-437A-9DA0-D2ACA03035FD}" presName="spacer" presStyleCnt="0"/>
      <dgm:spPr/>
    </dgm:pt>
    <dgm:pt modelId="{DEC326CC-55C2-2A43-9139-144689E6BE1D}" type="pres">
      <dgm:prSet presAssocID="{5F7E289C-0294-453A-A50E-7E4D5BB9B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A71C02-A503-A240-BABF-0422E50DFB36}" type="pres">
      <dgm:prSet presAssocID="{C3863F50-E4A1-4D4E-999B-D7F7C0B8F96A}" presName="spacer" presStyleCnt="0"/>
      <dgm:spPr/>
    </dgm:pt>
    <dgm:pt modelId="{98BA3030-93DE-5D41-A298-360DBA3AF8EB}" type="pres">
      <dgm:prSet presAssocID="{2C69C269-674A-4517-8627-053E7828AA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9D0E30-1F06-4F7A-B663-5B51B5C1EB5D}" srcId="{D69B8F99-A144-45B9-9639-7E1B2B671A0C}" destId="{5624CB41-06D4-4015-9523-A478405AC90F}" srcOrd="1" destOrd="0" parTransId="{1601756C-5C6F-4E88-A4C3-7F04412667CA}" sibTransId="{6CDD2B50-451C-437A-9DA0-D2ACA03035FD}"/>
    <dgm:cxn modelId="{89156C37-6346-6C4D-AA38-194227C3C4F0}" type="presOf" srcId="{5F7E289C-0294-453A-A50E-7E4D5BB9B9E3}" destId="{DEC326CC-55C2-2A43-9139-144689E6BE1D}" srcOrd="0" destOrd="0" presId="urn:microsoft.com/office/officeart/2005/8/layout/vList2"/>
    <dgm:cxn modelId="{85859C3A-3395-4077-A006-CC4D05532FAD}" srcId="{D69B8F99-A144-45B9-9639-7E1B2B671A0C}" destId="{2C69C269-674A-4517-8627-053E7828AA25}" srcOrd="3" destOrd="0" parTransId="{7BA26596-7CAD-4E65-9C5D-BDD42A75B943}" sibTransId="{F661B097-81E5-49D8-A6E0-E347AD7DF0C3}"/>
    <dgm:cxn modelId="{9167393E-0B76-CF41-9F45-929B00769336}" type="presOf" srcId="{DFA593CD-E3EC-4F56-B422-473B44D24BA9}" destId="{A1982D56-6E8D-5E40-AD4F-3F4CFFF42F27}" srcOrd="0" destOrd="0" presId="urn:microsoft.com/office/officeart/2005/8/layout/vList2"/>
    <dgm:cxn modelId="{89B2176C-3F42-2543-BBFA-64C990CAABF1}" type="presOf" srcId="{D69B8F99-A144-45B9-9639-7E1B2B671A0C}" destId="{BAF03AB5-015F-8B4A-86FC-FF43E6F1E396}" srcOrd="0" destOrd="0" presId="urn:microsoft.com/office/officeart/2005/8/layout/vList2"/>
    <dgm:cxn modelId="{689AF898-F90A-B044-8726-CAC6C9BC88D5}" type="presOf" srcId="{5624CB41-06D4-4015-9523-A478405AC90F}" destId="{B19BD560-5749-8F4A-AEEE-09363EDBB845}" srcOrd="0" destOrd="0" presId="urn:microsoft.com/office/officeart/2005/8/layout/vList2"/>
    <dgm:cxn modelId="{BF8FAAC0-7459-914A-900E-019E8432FA64}" type="presOf" srcId="{2C69C269-674A-4517-8627-053E7828AA25}" destId="{98BA3030-93DE-5D41-A298-360DBA3AF8EB}" srcOrd="0" destOrd="0" presId="urn:microsoft.com/office/officeart/2005/8/layout/vList2"/>
    <dgm:cxn modelId="{F2C271CF-7D95-4CC9-9B0A-56A690DE9964}" srcId="{D69B8F99-A144-45B9-9639-7E1B2B671A0C}" destId="{DFA593CD-E3EC-4F56-B422-473B44D24BA9}" srcOrd="0" destOrd="0" parTransId="{53067B8A-C384-44F1-AFB5-45C24475ECC6}" sibTransId="{9DBF0263-9A98-4E95-BA82-EE60245F5028}"/>
    <dgm:cxn modelId="{8FA3B5D0-C014-465B-AD86-9BC67137A289}" srcId="{D69B8F99-A144-45B9-9639-7E1B2B671A0C}" destId="{5F7E289C-0294-453A-A50E-7E4D5BB9B9E3}" srcOrd="2" destOrd="0" parTransId="{01C0BFD7-2A98-4FF9-93FC-EE59AA378AF3}" sibTransId="{C3863F50-E4A1-4D4E-999B-D7F7C0B8F96A}"/>
    <dgm:cxn modelId="{32B144D0-43D0-F240-9866-BF70613AC6F3}" type="presParOf" srcId="{BAF03AB5-015F-8B4A-86FC-FF43E6F1E396}" destId="{A1982D56-6E8D-5E40-AD4F-3F4CFFF42F27}" srcOrd="0" destOrd="0" presId="urn:microsoft.com/office/officeart/2005/8/layout/vList2"/>
    <dgm:cxn modelId="{5D4118CF-FDF6-1840-AC82-E61C3F5468FD}" type="presParOf" srcId="{BAF03AB5-015F-8B4A-86FC-FF43E6F1E396}" destId="{DF5EFC01-1F28-BC40-959A-A0E838261BC9}" srcOrd="1" destOrd="0" presId="urn:microsoft.com/office/officeart/2005/8/layout/vList2"/>
    <dgm:cxn modelId="{24D3745F-F306-AE46-BE88-F2E6C97F94EA}" type="presParOf" srcId="{BAF03AB5-015F-8B4A-86FC-FF43E6F1E396}" destId="{B19BD560-5749-8F4A-AEEE-09363EDBB845}" srcOrd="2" destOrd="0" presId="urn:microsoft.com/office/officeart/2005/8/layout/vList2"/>
    <dgm:cxn modelId="{C08BC928-14F3-474A-8573-93287E2AD33D}" type="presParOf" srcId="{BAF03AB5-015F-8B4A-86FC-FF43E6F1E396}" destId="{45E61772-C190-7F45-8EFD-930BB25EA7B2}" srcOrd="3" destOrd="0" presId="urn:microsoft.com/office/officeart/2005/8/layout/vList2"/>
    <dgm:cxn modelId="{395C3B09-7B73-D342-8AAF-37FAD12A33D7}" type="presParOf" srcId="{BAF03AB5-015F-8B4A-86FC-FF43E6F1E396}" destId="{DEC326CC-55C2-2A43-9139-144689E6BE1D}" srcOrd="4" destOrd="0" presId="urn:microsoft.com/office/officeart/2005/8/layout/vList2"/>
    <dgm:cxn modelId="{D8CB005C-D1B2-4F42-A5AB-A2AE8EC2F494}" type="presParOf" srcId="{BAF03AB5-015F-8B4A-86FC-FF43E6F1E396}" destId="{4AA71C02-A503-A240-BABF-0422E50DFB36}" srcOrd="5" destOrd="0" presId="urn:microsoft.com/office/officeart/2005/8/layout/vList2"/>
    <dgm:cxn modelId="{995C04A5-D997-494E-8912-C5656DA75DD9}" type="presParOf" srcId="{BAF03AB5-015F-8B4A-86FC-FF43E6F1E396}" destId="{98BA3030-93DE-5D41-A298-360DBA3AF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4C4EF-72CC-4782-9066-E6A348DE27F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96E60D-2AAD-432A-AD78-FB2DADDFA2DC}">
      <dgm:prSet/>
      <dgm:spPr/>
      <dgm:t>
        <a:bodyPr/>
        <a:lstStyle/>
        <a:p>
          <a:r>
            <a:rPr lang="en-US"/>
            <a:t>🌎 75% of Gen Z and Millennials are willing to change habits for the planet.</a:t>
          </a:r>
        </a:p>
      </dgm:t>
    </dgm:pt>
    <dgm:pt modelId="{796F4D40-7D34-41D3-9FD2-86108F576B22}" type="parTrans" cxnId="{A582118F-4CCE-4F7A-82BB-5FA8CBE66F1A}">
      <dgm:prSet/>
      <dgm:spPr/>
      <dgm:t>
        <a:bodyPr/>
        <a:lstStyle/>
        <a:p>
          <a:endParaRPr lang="en-US"/>
        </a:p>
      </dgm:t>
    </dgm:pt>
    <dgm:pt modelId="{97660F52-04CA-4DB6-9EDE-585F45BCEA93}" type="sibTrans" cxnId="{A582118F-4CCE-4F7A-82BB-5FA8CBE66F1A}">
      <dgm:prSet/>
      <dgm:spPr/>
      <dgm:t>
        <a:bodyPr/>
        <a:lstStyle/>
        <a:p>
          <a:endParaRPr lang="en-US"/>
        </a:p>
      </dgm:t>
    </dgm:pt>
    <dgm:pt modelId="{DC65F79B-EF40-48E1-BD51-E756FA7F7048}">
      <dgm:prSet/>
      <dgm:spPr/>
      <dgm:t>
        <a:bodyPr/>
        <a:lstStyle/>
        <a:p>
          <a:r>
            <a:rPr lang="en-US"/>
            <a:t>💡 60% want personalized sustainability guidance.</a:t>
          </a:r>
        </a:p>
      </dgm:t>
    </dgm:pt>
    <dgm:pt modelId="{39CE8E15-5450-436D-B108-378AD48F69B2}" type="parTrans" cxnId="{CA659663-F331-445A-B78F-8B7D67A32C06}">
      <dgm:prSet/>
      <dgm:spPr/>
      <dgm:t>
        <a:bodyPr/>
        <a:lstStyle/>
        <a:p>
          <a:endParaRPr lang="en-US"/>
        </a:p>
      </dgm:t>
    </dgm:pt>
    <dgm:pt modelId="{7D8FFEB9-49D0-4E34-A252-5FF963B92A4A}" type="sibTrans" cxnId="{CA659663-F331-445A-B78F-8B7D67A32C06}">
      <dgm:prSet/>
      <dgm:spPr/>
      <dgm:t>
        <a:bodyPr/>
        <a:lstStyle/>
        <a:p>
          <a:endParaRPr lang="en-US"/>
        </a:p>
      </dgm:t>
    </dgm:pt>
    <dgm:pt modelId="{5BE21CBB-DF11-4B55-88FC-44F17C552884}">
      <dgm:prSet/>
      <dgm:spPr/>
      <dgm:t>
        <a:bodyPr/>
        <a:lstStyle/>
        <a:p>
          <a:r>
            <a:rPr lang="en-US"/>
            <a:t>💰 ESG-focused spending projected to exceed $30T by 2030.</a:t>
          </a:r>
        </a:p>
      </dgm:t>
    </dgm:pt>
    <dgm:pt modelId="{81AEBD9A-49FF-4523-8AED-65E55F4FD72C}" type="parTrans" cxnId="{7FF095A8-88EE-4740-9BD3-F6B05A066917}">
      <dgm:prSet/>
      <dgm:spPr/>
      <dgm:t>
        <a:bodyPr/>
        <a:lstStyle/>
        <a:p>
          <a:endParaRPr lang="en-US"/>
        </a:p>
      </dgm:t>
    </dgm:pt>
    <dgm:pt modelId="{45C18BE6-3F85-4C98-8944-386A64021FB0}" type="sibTrans" cxnId="{7FF095A8-88EE-4740-9BD3-F6B05A066917}">
      <dgm:prSet/>
      <dgm:spPr/>
      <dgm:t>
        <a:bodyPr/>
        <a:lstStyle/>
        <a:p>
          <a:endParaRPr lang="en-US"/>
        </a:p>
      </dgm:t>
    </dgm:pt>
    <dgm:pt modelId="{C1DB1A90-02DA-4E2C-9A76-78B4456C231F}">
      <dgm:prSet/>
      <dgm:spPr/>
      <dgm:t>
        <a:bodyPr/>
        <a:lstStyle/>
        <a:p>
          <a:r>
            <a:rPr lang="en-US"/>
            <a:t>SustainIQ bridges intent and action — turning sustainability into measurable progress.</a:t>
          </a:r>
        </a:p>
      </dgm:t>
    </dgm:pt>
    <dgm:pt modelId="{2A98EE1E-1D1A-4D5C-B09F-976F7B200F6B}" type="parTrans" cxnId="{FA2A4C73-A636-4A58-AD5C-A35F6B73AEDD}">
      <dgm:prSet/>
      <dgm:spPr/>
      <dgm:t>
        <a:bodyPr/>
        <a:lstStyle/>
        <a:p>
          <a:endParaRPr lang="en-US"/>
        </a:p>
      </dgm:t>
    </dgm:pt>
    <dgm:pt modelId="{ED5C2FA2-E711-4F19-A95E-9F02D3B1A31D}" type="sibTrans" cxnId="{FA2A4C73-A636-4A58-AD5C-A35F6B73AEDD}">
      <dgm:prSet/>
      <dgm:spPr/>
      <dgm:t>
        <a:bodyPr/>
        <a:lstStyle/>
        <a:p>
          <a:endParaRPr lang="en-US"/>
        </a:p>
      </dgm:t>
    </dgm:pt>
    <dgm:pt modelId="{9F82194F-CD8B-474F-8476-F6062ED07955}" type="pres">
      <dgm:prSet presAssocID="{F1E4C4EF-72CC-4782-9066-E6A348DE27F7}" presName="Name0" presStyleCnt="0">
        <dgm:presLayoutVars>
          <dgm:dir/>
          <dgm:animLvl val="lvl"/>
          <dgm:resizeHandles val="exact"/>
        </dgm:presLayoutVars>
      </dgm:prSet>
      <dgm:spPr/>
    </dgm:pt>
    <dgm:pt modelId="{C7E07FBE-1AFE-624D-BE2E-5F2FF737DD5B}" type="pres">
      <dgm:prSet presAssocID="{C1DB1A90-02DA-4E2C-9A76-78B4456C231F}" presName="boxAndChildren" presStyleCnt="0"/>
      <dgm:spPr/>
    </dgm:pt>
    <dgm:pt modelId="{DF3661DC-EFE0-9B4D-BC96-AAC070109736}" type="pres">
      <dgm:prSet presAssocID="{C1DB1A90-02DA-4E2C-9A76-78B4456C231F}" presName="parentTextBox" presStyleLbl="node1" presStyleIdx="0" presStyleCnt="4"/>
      <dgm:spPr/>
    </dgm:pt>
    <dgm:pt modelId="{84544B6A-0503-AA4E-B696-DF85B887AD31}" type="pres">
      <dgm:prSet presAssocID="{45C18BE6-3F85-4C98-8944-386A64021FB0}" presName="sp" presStyleCnt="0"/>
      <dgm:spPr/>
    </dgm:pt>
    <dgm:pt modelId="{8CE55D38-C408-314A-B9FC-5774A3A958C2}" type="pres">
      <dgm:prSet presAssocID="{5BE21CBB-DF11-4B55-88FC-44F17C552884}" presName="arrowAndChildren" presStyleCnt="0"/>
      <dgm:spPr/>
    </dgm:pt>
    <dgm:pt modelId="{E94F1911-FAC4-C74B-9480-419F396353BF}" type="pres">
      <dgm:prSet presAssocID="{5BE21CBB-DF11-4B55-88FC-44F17C552884}" presName="parentTextArrow" presStyleLbl="node1" presStyleIdx="1" presStyleCnt="4"/>
      <dgm:spPr/>
    </dgm:pt>
    <dgm:pt modelId="{DBB89A43-90AC-0846-9EBF-E740400CFB2A}" type="pres">
      <dgm:prSet presAssocID="{7D8FFEB9-49D0-4E34-A252-5FF963B92A4A}" presName="sp" presStyleCnt="0"/>
      <dgm:spPr/>
    </dgm:pt>
    <dgm:pt modelId="{C40EF00E-61FC-9240-ABA6-EA8F9B7B5FB0}" type="pres">
      <dgm:prSet presAssocID="{DC65F79B-EF40-48E1-BD51-E756FA7F7048}" presName="arrowAndChildren" presStyleCnt="0"/>
      <dgm:spPr/>
    </dgm:pt>
    <dgm:pt modelId="{41F5C934-3ED6-4848-ACE0-4E6B49B66BE4}" type="pres">
      <dgm:prSet presAssocID="{DC65F79B-EF40-48E1-BD51-E756FA7F7048}" presName="parentTextArrow" presStyleLbl="node1" presStyleIdx="2" presStyleCnt="4"/>
      <dgm:spPr/>
    </dgm:pt>
    <dgm:pt modelId="{A7E61205-97F8-094E-81E7-940E5F53A903}" type="pres">
      <dgm:prSet presAssocID="{97660F52-04CA-4DB6-9EDE-585F45BCEA93}" presName="sp" presStyleCnt="0"/>
      <dgm:spPr/>
    </dgm:pt>
    <dgm:pt modelId="{B5809890-4161-C24D-81A3-44DFB2CCBA18}" type="pres">
      <dgm:prSet presAssocID="{C196E60D-2AAD-432A-AD78-FB2DADDFA2DC}" presName="arrowAndChildren" presStyleCnt="0"/>
      <dgm:spPr/>
    </dgm:pt>
    <dgm:pt modelId="{68129E83-DF3E-0045-8788-19DDE428FB24}" type="pres">
      <dgm:prSet presAssocID="{C196E60D-2AAD-432A-AD78-FB2DADDFA2DC}" presName="parentTextArrow" presStyleLbl="node1" presStyleIdx="3" presStyleCnt="4"/>
      <dgm:spPr/>
    </dgm:pt>
  </dgm:ptLst>
  <dgm:cxnLst>
    <dgm:cxn modelId="{17710A09-7B10-F942-A7B8-1EE53D8B9742}" type="presOf" srcId="{F1E4C4EF-72CC-4782-9066-E6A348DE27F7}" destId="{9F82194F-CD8B-474F-8476-F6062ED07955}" srcOrd="0" destOrd="0" presId="urn:microsoft.com/office/officeart/2005/8/layout/process4"/>
    <dgm:cxn modelId="{CA659663-F331-445A-B78F-8B7D67A32C06}" srcId="{F1E4C4EF-72CC-4782-9066-E6A348DE27F7}" destId="{DC65F79B-EF40-48E1-BD51-E756FA7F7048}" srcOrd="1" destOrd="0" parTransId="{39CE8E15-5450-436D-B108-378AD48F69B2}" sibTransId="{7D8FFEB9-49D0-4E34-A252-5FF963B92A4A}"/>
    <dgm:cxn modelId="{A1394A45-E768-6046-99CA-4847EADC8A70}" type="presOf" srcId="{C196E60D-2AAD-432A-AD78-FB2DADDFA2DC}" destId="{68129E83-DF3E-0045-8788-19DDE428FB24}" srcOrd="0" destOrd="0" presId="urn:microsoft.com/office/officeart/2005/8/layout/process4"/>
    <dgm:cxn modelId="{FA2A4C73-A636-4A58-AD5C-A35F6B73AEDD}" srcId="{F1E4C4EF-72CC-4782-9066-E6A348DE27F7}" destId="{C1DB1A90-02DA-4E2C-9A76-78B4456C231F}" srcOrd="3" destOrd="0" parTransId="{2A98EE1E-1D1A-4D5C-B09F-976F7B200F6B}" sibTransId="{ED5C2FA2-E711-4F19-A95E-9F02D3B1A31D}"/>
    <dgm:cxn modelId="{9B867E77-3CE4-2148-9B01-AE4695228B63}" type="presOf" srcId="{5BE21CBB-DF11-4B55-88FC-44F17C552884}" destId="{E94F1911-FAC4-C74B-9480-419F396353BF}" srcOrd="0" destOrd="0" presId="urn:microsoft.com/office/officeart/2005/8/layout/process4"/>
    <dgm:cxn modelId="{A582118F-4CCE-4F7A-82BB-5FA8CBE66F1A}" srcId="{F1E4C4EF-72CC-4782-9066-E6A348DE27F7}" destId="{C196E60D-2AAD-432A-AD78-FB2DADDFA2DC}" srcOrd="0" destOrd="0" parTransId="{796F4D40-7D34-41D3-9FD2-86108F576B22}" sibTransId="{97660F52-04CA-4DB6-9EDE-585F45BCEA93}"/>
    <dgm:cxn modelId="{8ABE729A-A51E-A640-B7AD-3B561914472B}" type="presOf" srcId="{C1DB1A90-02DA-4E2C-9A76-78B4456C231F}" destId="{DF3661DC-EFE0-9B4D-BC96-AAC070109736}" srcOrd="0" destOrd="0" presId="urn:microsoft.com/office/officeart/2005/8/layout/process4"/>
    <dgm:cxn modelId="{DAF92C9B-F769-6749-A803-3B369B7A8334}" type="presOf" srcId="{DC65F79B-EF40-48E1-BD51-E756FA7F7048}" destId="{41F5C934-3ED6-4848-ACE0-4E6B49B66BE4}" srcOrd="0" destOrd="0" presId="urn:microsoft.com/office/officeart/2005/8/layout/process4"/>
    <dgm:cxn modelId="{7FF095A8-88EE-4740-9BD3-F6B05A066917}" srcId="{F1E4C4EF-72CC-4782-9066-E6A348DE27F7}" destId="{5BE21CBB-DF11-4B55-88FC-44F17C552884}" srcOrd="2" destOrd="0" parTransId="{81AEBD9A-49FF-4523-8AED-65E55F4FD72C}" sibTransId="{45C18BE6-3F85-4C98-8944-386A64021FB0}"/>
    <dgm:cxn modelId="{29CE9561-93FC-E348-A81F-63580EC443CF}" type="presParOf" srcId="{9F82194F-CD8B-474F-8476-F6062ED07955}" destId="{C7E07FBE-1AFE-624D-BE2E-5F2FF737DD5B}" srcOrd="0" destOrd="0" presId="urn:microsoft.com/office/officeart/2005/8/layout/process4"/>
    <dgm:cxn modelId="{52A871F3-BE40-674C-9C3D-F547DEA270F1}" type="presParOf" srcId="{C7E07FBE-1AFE-624D-BE2E-5F2FF737DD5B}" destId="{DF3661DC-EFE0-9B4D-BC96-AAC070109736}" srcOrd="0" destOrd="0" presId="urn:microsoft.com/office/officeart/2005/8/layout/process4"/>
    <dgm:cxn modelId="{2C00CF7D-A67D-0E4E-AB1A-CFE668F6A2E9}" type="presParOf" srcId="{9F82194F-CD8B-474F-8476-F6062ED07955}" destId="{84544B6A-0503-AA4E-B696-DF85B887AD31}" srcOrd="1" destOrd="0" presId="urn:microsoft.com/office/officeart/2005/8/layout/process4"/>
    <dgm:cxn modelId="{AF24F8F5-94C3-C94D-B111-28E45F37312D}" type="presParOf" srcId="{9F82194F-CD8B-474F-8476-F6062ED07955}" destId="{8CE55D38-C408-314A-B9FC-5774A3A958C2}" srcOrd="2" destOrd="0" presId="urn:microsoft.com/office/officeart/2005/8/layout/process4"/>
    <dgm:cxn modelId="{B8A1116D-5BB2-404E-9539-51ED3E2F724D}" type="presParOf" srcId="{8CE55D38-C408-314A-B9FC-5774A3A958C2}" destId="{E94F1911-FAC4-C74B-9480-419F396353BF}" srcOrd="0" destOrd="0" presId="urn:microsoft.com/office/officeart/2005/8/layout/process4"/>
    <dgm:cxn modelId="{8E4557EC-8FCF-C046-9BFA-B649582686DB}" type="presParOf" srcId="{9F82194F-CD8B-474F-8476-F6062ED07955}" destId="{DBB89A43-90AC-0846-9EBF-E740400CFB2A}" srcOrd="3" destOrd="0" presId="urn:microsoft.com/office/officeart/2005/8/layout/process4"/>
    <dgm:cxn modelId="{8FB2FD63-3393-FF4B-95B5-C6B71C871287}" type="presParOf" srcId="{9F82194F-CD8B-474F-8476-F6062ED07955}" destId="{C40EF00E-61FC-9240-ABA6-EA8F9B7B5FB0}" srcOrd="4" destOrd="0" presId="urn:microsoft.com/office/officeart/2005/8/layout/process4"/>
    <dgm:cxn modelId="{2AE04C43-6448-594A-8D86-6218D298563C}" type="presParOf" srcId="{C40EF00E-61FC-9240-ABA6-EA8F9B7B5FB0}" destId="{41F5C934-3ED6-4848-ACE0-4E6B49B66BE4}" srcOrd="0" destOrd="0" presId="urn:microsoft.com/office/officeart/2005/8/layout/process4"/>
    <dgm:cxn modelId="{F5947E61-0DAC-814E-A073-6F1CAA001D97}" type="presParOf" srcId="{9F82194F-CD8B-474F-8476-F6062ED07955}" destId="{A7E61205-97F8-094E-81E7-940E5F53A903}" srcOrd="5" destOrd="0" presId="urn:microsoft.com/office/officeart/2005/8/layout/process4"/>
    <dgm:cxn modelId="{CE652526-17F8-AB4F-A19B-50374CA1096A}" type="presParOf" srcId="{9F82194F-CD8B-474F-8476-F6062ED07955}" destId="{B5809890-4161-C24D-81A3-44DFB2CCBA18}" srcOrd="6" destOrd="0" presId="urn:microsoft.com/office/officeart/2005/8/layout/process4"/>
    <dgm:cxn modelId="{38B78F6B-1906-954E-81C3-58CD3F8E7F78}" type="presParOf" srcId="{B5809890-4161-C24D-81A3-44DFB2CCBA18}" destId="{68129E83-DF3E-0045-8788-19DDE428FB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62880-CDD8-4F9C-AF51-6D44F50498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F8C58A-DBCD-4D20-8883-715B68CB6A07}">
      <dgm:prSet/>
      <dgm:spPr/>
      <dgm:t>
        <a:bodyPr/>
        <a:lstStyle/>
        <a:p>
          <a:r>
            <a:rPr lang="en-US"/>
            <a:t>An AI sustainability coach that helps users:</a:t>
          </a:r>
        </a:p>
      </dgm:t>
    </dgm:pt>
    <dgm:pt modelId="{EF8BD20B-299C-41AC-8573-B6288E40560F}" type="parTrans" cxnId="{395FFAFA-DA26-4168-BDA6-16E3134B59F4}">
      <dgm:prSet/>
      <dgm:spPr/>
      <dgm:t>
        <a:bodyPr/>
        <a:lstStyle/>
        <a:p>
          <a:endParaRPr lang="en-US"/>
        </a:p>
      </dgm:t>
    </dgm:pt>
    <dgm:pt modelId="{7AC998B3-4C82-4722-8A2B-7F53F118B106}" type="sibTrans" cxnId="{395FFAFA-DA26-4168-BDA6-16E3134B59F4}">
      <dgm:prSet/>
      <dgm:spPr/>
      <dgm:t>
        <a:bodyPr/>
        <a:lstStyle/>
        <a:p>
          <a:endParaRPr lang="en-US"/>
        </a:p>
      </dgm:t>
    </dgm:pt>
    <dgm:pt modelId="{069E51FA-9183-46CF-99E5-E848CE6988A7}">
      <dgm:prSet/>
      <dgm:spPr/>
      <dgm:t>
        <a:bodyPr/>
        <a:lstStyle/>
        <a:p>
          <a:r>
            <a:rPr lang="en-US"/>
            <a:t>• Measure their daily footprint 🌍</a:t>
          </a:r>
        </a:p>
      </dgm:t>
    </dgm:pt>
    <dgm:pt modelId="{76C3C3FD-8B3C-400E-B459-9455173D709E}" type="parTrans" cxnId="{309B45BB-686F-4E63-B97C-DC5CFE91C544}">
      <dgm:prSet/>
      <dgm:spPr/>
      <dgm:t>
        <a:bodyPr/>
        <a:lstStyle/>
        <a:p>
          <a:endParaRPr lang="en-US"/>
        </a:p>
      </dgm:t>
    </dgm:pt>
    <dgm:pt modelId="{53AFE544-0745-47CF-ADD5-97DE5AE97773}" type="sibTrans" cxnId="{309B45BB-686F-4E63-B97C-DC5CFE91C544}">
      <dgm:prSet/>
      <dgm:spPr/>
      <dgm:t>
        <a:bodyPr/>
        <a:lstStyle/>
        <a:p>
          <a:endParaRPr lang="en-US"/>
        </a:p>
      </dgm:t>
    </dgm:pt>
    <dgm:pt modelId="{39C3AB55-BD84-47D8-9505-A4A283BB616E}">
      <dgm:prSet/>
      <dgm:spPr/>
      <dgm:t>
        <a:bodyPr/>
        <a:lstStyle/>
        <a:p>
          <a:r>
            <a:rPr lang="en-US"/>
            <a:t>• Receive actionable suggestions ⚡</a:t>
          </a:r>
        </a:p>
      </dgm:t>
    </dgm:pt>
    <dgm:pt modelId="{EC0E4D24-A940-4F24-8AE7-B41EAA5F2864}" type="parTrans" cxnId="{B4415690-6DB6-49E2-8A5E-65116B6E1268}">
      <dgm:prSet/>
      <dgm:spPr/>
      <dgm:t>
        <a:bodyPr/>
        <a:lstStyle/>
        <a:p>
          <a:endParaRPr lang="en-US"/>
        </a:p>
      </dgm:t>
    </dgm:pt>
    <dgm:pt modelId="{2D4D1809-1DC9-4CDA-A307-74E60238B505}" type="sibTrans" cxnId="{B4415690-6DB6-49E2-8A5E-65116B6E1268}">
      <dgm:prSet/>
      <dgm:spPr/>
      <dgm:t>
        <a:bodyPr/>
        <a:lstStyle/>
        <a:p>
          <a:endParaRPr lang="en-US"/>
        </a:p>
      </dgm:t>
    </dgm:pt>
    <dgm:pt modelId="{C90CBEFD-5A51-460D-AD61-4EB821EF8E39}">
      <dgm:prSet/>
      <dgm:spPr/>
      <dgm:t>
        <a:bodyPr/>
        <a:lstStyle/>
        <a:p>
          <a:r>
            <a:rPr lang="en-US"/>
            <a:t>• Track cumulative impact 📈</a:t>
          </a:r>
        </a:p>
      </dgm:t>
    </dgm:pt>
    <dgm:pt modelId="{A2ECFC9B-63E7-443D-82D7-E64932BC8035}" type="parTrans" cxnId="{C8376FCF-2157-4605-B1FF-9A10F9CBD839}">
      <dgm:prSet/>
      <dgm:spPr/>
      <dgm:t>
        <a:bodyPr/>
        <a:lstStyle/>
        <a:p>
          <a:endParaRPr lang="en-US"/>
        </a:p>
      </dgm:t>
    </dgm:pt>
    <dgm:pt modelId="{2B46460A-14B9-4082-BF9D-214B5B24030C}" type="sibTrans" cxnId="{C8376FCF-2157-4605-B1FF-9A10F9CBD839}">
      <dgm:prSet/>
      <dgm:spPr/>
      <dgm:t>
        <a:bodyPr/>
        <a:lstStyle/>
        <a:p>
          <a:endParaRPr lang="en-US"/>
        </a:p>
      </dgm:t>
    </dgm:pt>
    <dgm:pt modelId="{3CAE50D5-AF50-42DA-A1C7-DC6109CA6F99}">
      <dgm:prSet/>
      <dgm:spPr/>
      <dgm:t>
        <a:bodyPr/>
        <a:lstStyle/>
        <a:p>
          <a:r>
            <a:rPr lang="en-US"/>
            <a:t>• Build long-term eco habits 🌿</a:t>
          </a:r>
        </a:p>
      </dgm:t>
    </dgm:pt>
    <dgm:pt modelId="{C3C69374-CC4E-482B-8AB9-5A881D2CC5A9}" type="parTrans" cxnId="{F6E0939F-BAEB-40C7-84AC-5F93A27E6988}">
      <dgm:prSet/>
      <dgm:spPr/>
      <dgm:t>
        <a:bodyPr/>
        <a:lstStyle/>
        <a:p>
          <a:endParaRPr lang="en-US"/>
        </a:p>
      </dgm:t>
    </dgm:pt>
    <dgm:pt modelId="{256557D6-5B11-4FC4-8079-0BDBA9CCAF13}" type="sibTrans" cxnId="{F6E0939F-BAEB-40C7-84AC-5F93A27E6988}">
      <dgm:prSet/>
      <dgm:spPr/>
      <dgm:t>
        <a:bodyPr/>
        <a:lstStyle/>
        <a:p>
          <a:endParaRPr lang="en-US"/>
        </a:p>
      </dgm:t>
    </dgm:pt>
    <dgm:pt modelId="{19120867-43B5-46AF-8D03-5AFD733E2259}">
      <dgm:prSet/>
      <dgm:spPr/>
      <dgm:t>
        <a:bodyPr/>
        <a:lstStyle/>
        <a:p>
          <a:r>
            <a:rPr lang="en-US"/>
            <a:t>Think of it as MyFitnessPal for sustainability.</a:t>
          </a:r>
        </a:p>
      </dgm:t>
    </dgm:pt>
    <dgm:pt modelId="{D36A5FAF-716E-4E97-BF25-9FCAE975C5F4}" type="parTrans" cxnId="{8161461D-5EAF-4532-B7D2-743F8BEC7D5F}">
      <dgm:prSet/>
      <dgm:spPr/>
      <dgm:t>
        <a:bodyPr/>
        <a:lstStyle/>
        <a:p>
          <a:endParaRPr lang="en-US"/>
        </a:p>
      </dgm:t>
    </dgm:pt>
    <dgm:pt modelId="{D68D4FC4-F154-4E8C-A6B0-67FCEA3D667B}" type="sibTrans" cxnId="{8161461D-5EAF-4532-B7D2-743F8BEC7D5F}">
      <dgm:prSet/>
      <dgm:spPr/>
      <dgm:t>
        <a:bodyPr/>
        <a:lstStyle/>
        <a:p>
          <a:endParaRPr lang="en-US"/>
        </a:p>
      </dgm:t>
    </dgm:pt>
    <dgm:pt modelId="{45FAAAF2-8ADD-C145-95F5-7BC495B1052B}" type="pres">
      <dgm:prSet presAssocID="{BEF62880-CDD8-4F9C-AF51-6D44F5049853}" presName="Name0" presStyleCnt="0">
        <dgm:presLayoutVars>
          <dgm:dir/>
          <dgm:resizeHandles val="exact"/>
        </dgm:presLayoutVars>
      </dgm:prSet>
      <dgm:spPr/>
    </dgm:pt>
    <dgm:pt modelId="{3400DBE7-2306-E146-B11F-F6BCAC322646}" type="pres">
      <dgm:prSet presAssocID="{52F8C58A-DBCD-4D20-8883-715B68CB6A07}" presName="node" presStyleLbl="node1" presStyleIdx="0" presStyleCnt="6">
        <dgm:presLayoutVars>
          <dgm:bulletEnabled val="1"/>
        </dgm:presLayoutVars>
      </dgm:prSet>
      <dgm:spPr/>
    </dgm:pt>
    <dgm:pt modelId="{4BAA45F9-2EDB-AF44-B854-542E91162FA1}" type="pres">
      <dgm:prSet presAssocID="{7AC998B3-4C82-4722-8A2B-7F53F118B106}" presName="sibTrans" presStyleLbl="sibTrans1D1" presStyleIdx="0" presStyleCnt="5"/>
      <dgm:spPr/>
    </dgm:pt>
    <dgm:pt modelId="{B046B9D5-3110-B04A-B83A-506F4A7CA516}" type="pres">
      <dgm:prSet presAssocID="{7AC998B3-4C82-4722-8A2B-7F53F118B106}" presName="connectorText" presStyleLbl="sibTrans1D1" presStyleIdx="0" presStyleCnt="5"/>
      <dgm:spPr/>
    </dgm:pt>
    <dgm:pt modelId="{3B96B239-6162-384E-98FE-4F2CA8D78816}" type="pres">
      <dgm:prSet presAssocID="{069E51FA-9183-46CF-99E5-E848CE6988A7}" presName="node" presStyleLbl="node1" presStyleIdx="1" presStyleCnt="6">
        <dgm:presLayoutVars>
          <dgm:bulletEnabled val="1"/>
        </dgm:presLayoutVars>
      </dgm:prSet>
      <dgm:spPr/>
    </dgm:pt>
    <dgm:pt modelId="{775500FE-A3AA-3945-A220-5B1555896569}" type="pres">
      <dgm:prSet presAssocID="{53AFE544-0745-47CF-ADD5-97DE5AE97773}" presName="sibTrans" presStyleLbl="sibTrans1D1" presStyleIdx="1" presStyleCnt="5"/>
      <dgm:spPr/>
    </dgm:pt>
    <dgm:pt modelId="{F3352AA2-FF7B-B240-A409-0BFC1898BD72}" type="pres">
      <dgm:prSet presAssocID="{53AFE544-0745-47CF-ADD5-97DE5AE97773}" presName="connectorText" presStyleLbl="sibTrans1D1" presStyleIdx="1" presStyleCnt="5"/>
      <dgm:spPr/>
    </dgm:pt>
    <dgm:pt modelId="{86C23B1E-8226-2A47-BF2E-DE386AFEAAD5}" type="pres">
      <dgm:prSet presAssocID="{39C3AB55-BD84-47D8-9505-A4A283BB616E}" presName="node" presStyleLbl="node1" presStyleIdx="2" presStyleCnt="6">
        <dgm:presLayoutVars>
          <dgm:bulletEnabled val="1"/>
        </dgm:presLayoutVars>
      </dgm:prSet>
      <dgm:spPr/>
    </dgm:pt>
    <dgm:pt modelId="{03DF3B31-6BDE-9948-A7C6-E53E09AA6BE2}" type="pres">
      <dgm:prSet presAssocID="{2D4D1809-1DC9-4CDA-A307-74E60238B505}" presName="sibTrans" presStyleLbl="sibTrans1D1" presStyleIdx="2" presStyleCnt="5"/>
      <dgm:spPr/>
    </dgm:pt>
    <dgm:pt modelId="{F1D4503B-F9E7-D149-A753-18AF9522F643}" type="pres">
      <dgm:prSet presAssocID="{2D4D1809-1DC9-4CDA-A307-74E60238B505}" presName="connectorText" presStyleLbl="sibTrans1D1" presStyleIdx="2" presStyleCnt="5"/>
      <dgm:spPr/>
    </dgm:pt>
    <dgm:pt modelId="{3AF49061-67CA-C842-B2D8-08E3090C406A}" type="pres">
      <dgm:prSet presAssocID="{C90CBEFD-5A51-460D-AD61-4EB821EF8E39}" presName="node" presStyleLbl="node1" presStyleIdx="3" presStyleCnt="6">
        <dgm:presLayoutVars>
          <dgm:bulletEnabled val="1"/>
        </dgm:presLayoutVars>
      </dgm:prSet>
      <dgm:spPr/>
    </dgm:pt>
    <dgm:pt modelId="{6503B565-00E7-9040-AB27-36DB84EEAA92}" type="pres">
      <dgm:prSet presAssocID="{2B46460A-14B9-4082-BF9D-214B5B24030C}" presName="sibTrans" presStyleLbl="sibTrans1D1" presStyleIdx="3" presStyleCnt="5"/>
      <dgm:spPr/>
    </dgm:pt>
    <dgm:pt modelId="{733918D4-0776-6044-8B7F-E5809CEEE2E8}" type="pres">
      <dgm:prSet presAssocID="{2B46460A-14B9-4082-BF9D-214B5B24030C}" presName="connectorText" presStyleLbl="sibTrans1D1" presStyleIdx="3" presStyleCnt="5"/>
      <dgm:spPr/>
    </dgm:pt>
    <dgm:pt modelId="{E3298FA3-95BB-5348-9A75-91F69EBF9DD9}" type="pres">
      <dgm:prSet presAssocID="{3CAE50D5-AF50-42DA-A1C7-DC6109CA6F99}" presName="node" presStyleLbl="node1" presStyleIdx="4" presStyleCnt="6">
        <dgm:presLayoutVars>
          <dgm:bulletEnabled val="1"/>
        </dgm:presLayoutVars>
      </dgm:prSet>
      <dgm:spPr/>
    </dgm:pt>
    <dgm:pt modelId="{A7508484-B919-A545-A5A7-9772D0BB95D2}" type="pres">
      <dgm:prSet presAssocID="{256557D6-5B11-4FC4-8079-0BDBA9CCAF13}" presName="sibTrans" presStyleLbl="sibTrans1D1" presStyleIdx="4" presStyleCnt="5"/>
      <dgm:spPr/>
    </dgm:pt>
    <dgm:pt modelId="{BE1EE3E8-202D-634B-BA73-25C68DD22857}" type="pres">
      <dgm:prSet presAssocID="{256557D6-5B11-4FC4-8079-0BDBA9CCAF13}" presName="connectorText" presStyleLbl="sibTrans1D1" presStyleIdx="4" presStyleCnt="5"/>
      <dgm:spPr/>
    </dgm:pt>
    <dgm:pt modelId="{95EB8622-CF5C-FE43-80C3-425A0558A26B}" type="pres">
      <dgm:prSet presAssocID="{19120867-43B5-46AF-8D03-5AFD733E2259}" presName="node" presStyleLbl="node1" presStyleIdx="5" presStyleCnt="6">
        <dgm:presLayoutVars>
          <dgm:bulletEnabled val="1"/>
        </dgm:presLayoutVars>
      </dgm:prSet>
      <dgm:spPr/>
    </dgm:pt>
  </dgm:ptLst>
  <dgm:cxnLst>
    <dgm:cxn modelId="{F8CD9D0D-C592-DB47-A864-2AFE6D1317D2}" type="presOf" srcId="{3CAE50D5-AF50-42DA-A1C7-DC6109CA6F99}" destId="{E3298FA3-95BB-5348-9A75-91F69EBF9DD9}" srcOrd="0" destOrd="0" presId="urn:microsoft.com/office/officeart/2016/7/layout/RepeatingBendingProcessNew"/>
    <dgm:cxn modelId="{884D5216-15CF-8C4D-9FCA-7B64E820CCBD}" type="presOf" srcId="{52F8C58A-DBCD-4D20-8883-715B68CB6A07}" destId="{3400DBE7-2306-E146-B11F-F6BCAC322646}" srcOrd="0" destOrd="0" presId="urn:microsoft.com/office/officeart/2016/7/layout/RepeatingBendingProcessNew"/>
    <dgm:cxn modelId="{548E0818-EA49-6A40-8218-C03A1E26FB7D}" type="presOf" srcId="{256557D6-5B11-4FC4-8079-0BDBA9CCAF13}" destId="{BE1EE3E8-202D-634B-BA73-25C68DD22857}" srcOrd="1" destOrd="0" presId="urn:microsoft.com/office/officeart/2016/7/layout/RepeatingBendingProcessNew"/>
    <dgm:cxn modelId="{8161461D-5EAF-4532-B7D2-743F8BEC7D5F}" srcId="{BEF62880-CDD8-4F9C-AF51-6D44F5049853}" destId="{19120867-43B5-46AF-8D03-5AFD733E2259}" srcOrd="5" destOrd="0" parTransId="{D36A5FAF-716E-4E97-BF25-9FCAE975C5F4}" sibTransId="{D68D4FC4-F154-4E8C-A6B0-67FCEA3D667B}"/>
    <dgm:cxn modelId="{4119C425-B112-D04F-A1BB-3D59573BFC22}" type="presOf" srcId="{7AC998B3-4C82-4722-8A2B-7F53F118B106}" destId="{4BAA45F9-2EDB-AF44-B854-542E91162FA1}" srcOrd="0" destOrd="0" presId="urn:microsoft.com/office/officeart/2016/7/layout/RepeatingBendingProcessNew"/>
    <dgm:cxn modelId="{0AF4E831-CBA7-5E4A-9446-D80351426B86}" type="presOf" srcId="{C90CBEFD-5A51-460D-AD61-4EB821EF8E39}" destId="{3AF49061-67CA-C842-B2D8-08E3090C406A}" srcOrd="0" destOrd="0" presId="urn:microsoft.com/office/officeart/2016/7/layout/RepeatingBendingProcessNew"/>
    <dgm:cxn modelId="{B596BF5B-3479-344A-BC0D-5ACD84597DE4}" type="presOf" srcId="{7AC998B3-4C82-4722-8A2B-7F53F118B106}" destId="{B046B9D5-3110-B04A-B83A-506F4A7CA516}" srcOrd="1" destOrd="0" presId="urn:microsoft.com/office/officeart/2016/7/layout/RepeatingBendingProcessNew"/>
    <dgm:cxn modelId="{905DAB63-E073-E346-8957-22D62AD44AC0}" type="presOf" srcId="{2B46460A-14B9-4082-BF9D-214B5B24030C}" destId="{733918D4-0776-6044-8B7F-E5809CEEE2E8}" srcOrd="1" destOrd="0" presId="urn:microsoft.com/office/officeart/2016/7/layout/RepeatingBendingProcessNew"/>
    <dgm:cxn modelId="{881AB949-E147-BF46-938C-D9B23F14C2F0}" type="presOf" srcId="{2D4D1809-1DC9-4CDA-A307-74E60238B505}" destId="{F1D4503B-F9E7-D149-A753-18AF9522F643}" srcOrd="1" destOrd="0" presId="urn:microsoft.com/office/officeart/2016/7/layout/RepeatingBendingProcessNew"/>
    <dgm:cxn modelId="{BDC6726E-1883-0247-8329-301786A04406}" type="presOf" srcId="{19120867-43B5-46AF-8D03-5AFD733E2259}" destId="{95EB8622-CF5C-FE43-80C3-425A0558A26B}" srcOrd="0" destOrd="0" presId="urn:microsoft.com/office/officeart/2016/7/layout/RepeatingBendingProcessNew"/>
    <dgm:cxn modelId="{28122450-CC5B-7F44-A1FD-F5D2B1F941D2}" type="presOf" srcId="{53AFE544-0745-47CF-ADD5-97DE5AE97773}" destId="{775500FE-A3AA-3945-A220-5B1555896569}" srcOrd="0" destOrd="0" presId="urn:microsoft.com/office/officeart/2016/7/layout/RepeatingBendingProcessNew"/>
    <dgm:cxn modelId="{B4415690-6DB6-49E2-8A5E-65116B6E1268}" srcId="{BEF62880-CDD8-4F9C-AF51-6D44F5049853}" destId="{39C3AB55-BD84-47D8-9505-A4A283BB616E}" srcOrd="2" destOrd="0" parTransId="{EC0E4D24-A940-4F24-8AE7-B41EAA5F2864}" sibTransId="{2D4D1809-1DC9-4CDA-A307-74E60238B505}"/>
    <dgm:cxn modelId="{9A12879C-C245-EF4E-85CF-63C3E6A2CEB6}" type="presOf" srcId="{BEF62880-CDD8-4F9C-AF51-6D44F5049853}" destId="{45FAAAF2-8ADD-C145-95F5-7BC495B1052B}" srcOrd="0" destOrd="0" presId="urn:microsoft.com/office/officeart/2016/7/layout/RepeatingBendingProcessNew"/>
    <dgm:cxn modelId="{F6E0939F-BAEB-40C7-84AC-5F93A27E6988}" srcId="{BEF62880-CDD8-4F9C-AF51-6D44F5049853}" destId="{3CAE50D5-AF50-42DA-A1C7-DC6109CA6F99}" srcOrd="4" destOrd="0" parTransId="{C3C69374-CC4E-482B-8AB9-5A881D2CC5A9}" sibTransId="{256557D6-5B11-4FC4-8079-0BDBA9CCAF13}"/>
    <dgm:cxn modelId="{A4EDBAA1-5BE6-684B-873B-0A0EB094F126}" type="presOf" srcId="{2D4D1809-1DC9-4CDA-A307-74E60238B505}" destId="{03DF3B31-6BDE-9948-A7C6-E53E09AA6BE2}" srcOrd="0" destOrd="0" presId="urn:microsoft.com/office/officeart/2016/7/layout/RepeatingBendingProcessNew"/>
    <dgm:cxn modelId="{309B45BB-686F-4E63-B97C-DC5CFE91C544}" srcId="{BEF62880-CDD8-4F9C-AF51-6D44F5049853}" destId="{069E51FA-9183-46CF-99E5-E848CE6988A7}" srcOrd="1" destOrd="0" parTransId="{76C3C3FD-8B3C-400E-B459-9455173D709E}" sibTransId="{53AFE544-0745-47CF-ADD5-97DE5AE97773}"/>
    <dgm:cxn modelId="{70ACB7C3-0AAB-E04D-94F4-40B817AEDE15}" type="presOf" srcId="{53AFE544-0745-47CF-ADD5-97DE5AE97773}" destId="{F3352AA2-FF7B-B240-A409-0BFC1898BD72}" srcOrd="1" destOrd="0" presId="urn:microsoft.com/office/officeart/2016/7/layout/RepeatingBendingProcessNew"/>
    <dgm:cxn modelId="{9CD625C5-D4E3-F546-9805-6A4BDE303C74}" type="presOf" srcId="{39C3AB55-BD84-47D8-9505-A4A283BB616E}" destId="{86C23B1E-8226-2A47-BF2E-DE386AFEAAD5}" srcOrd="0" destOrd="0" presId="urn:microsoft.com/office/officeart/2016/7/layout/RepeatingBendingProcessNew"/>
    <dgm:cxn modelId="{92EAC2CB-CCFA-E74D-BF46-1797771C1D54}" type="presOf" srcId="{069E51FA-9183-46CF-99E5-E848CE6988A7}" destId="{3B96B239-6162-384E-98FE-4F2CA8D78816}" srcOrd="0" destOrd="0" presId="urn:microsoft.com/office/officeart/2016/7/layout/RepeatingBendingProcessNew"/>
    <dgm:cxn modelId="{C8376FCF-2157-4605-B1FF-9A10F9CBD839}" srcId="{BEF62880-CDD8-4F9C-AF51-6D44F5049853}" destId="{C90CBEFD-5A51-460D-AD61-4EB821EF8E39}" srcOrd="3" destOrd="0" parTransId="{A2ECFC9B-63E7-443D-82D7-E64932BC8035}" sibTransId="{2B46460A-14B9-4082-BF9D-214B5B24030C}"/>
    <dgm:cxn modelId="{D5858DD4-2D58-7F4D-9170-360446120393}" type="presOf" srcId="{256557D6-5B11-4FC4-8079-0BDBA9CCAF13}" destId="{A7508484-B919-A545-A5A7-9772D0BB95D2}" srcOrd="0" destOrd="0" presId="urn:microsoft.com/office/officeart/2016/7/layout/RepeatingBendingProcessNew"/>
    <dgm:cxn modelId="{24F670D7-FFFF-FD45-926B-F76511857A3A}" type="presOf" srcId="{2B46460A-14B9-4082-BF9D-214B5B24030C}" destId="{6503B565-00E7-9040-AB27-36DB84EEAA92}" srcOrd="0" destOrd="0" presId="urn:microsoft.com/office/officeart/2016/7/layout/RepeatingBendingProcessNew"/>
    <dgm:cxn modelId="{395FFAFA-DA26-4168-BDA6-16E3134B59F4}" srcId="{BEF62880-CDD8-4F9C-AF51-6D44F5049853}" destId="{52F8C58A-DBCD-4D20-8883-715B68CB6A07}" srcOrd="0" destOrd="0" parTransId="{EF8BD20B-299C-41AC-8573-B6288E40560F}" sibTransId="{7AC998B3-4C82-4722-8A2B-7F53F118B106}"/>
    <dgm:cxn modelId="{4CD591F8-65F2-0E45-A811-3E51E2158646}" type="presParOf" srcId="{45FAAAF2-8ADD-C145-95F5-7BC495B1052B}" destId="{3400DBE7-2306-E146-B11F-F6BCAC322646}" srcOrd="0" destOrd="0" presId="urn:microsoft.com/office/officeart/2016/7/layout/RepeatingBendingProcessNew"/>
    <dgm:cxn modelId="{A4CC804C-B7D5-1943-8B71-B16DDBDF8E68}" type="presParOf" srcId="{45FAAAF2-8ADD-C145-95F5-7BC495B1052B}" destId="{4BAA45F9-2EDB-AF44-B854-542E91162FA1}" srcOrd="1" destOrd="0" presId="urn:microsoft.com/office/officeart/2016/7/layout/RepeatingBendingProcessNew"/>
    <dgm:cxn modelId="{428DD50A-2425-EC48-B096-886411E9CF77}" type="presParOf" srcId="{4BAA45F9-2EDB-AF44-B854-542E91162FA1}" destId="{B046B9D5-3110-B04A-B83A-506F4A7CA516}" srcOrd="0" destOrd="0" presId="urn:microsoft.com/office/officeart/2016/7/layout/RepeatingBendingProcessNew"/>
    <dgm:cxn modelId="{08FCA9F3-58D0-6C4F-9DD9-6E4648578077}" type="presParOf" srcId="{45FAAAF2-8ADD-C145-95F5-7BC495B1052B}" destId="{3B96B239-6162-384E-98FE-4F2CA8D78816}" srcOrd="2" destOrd="0" presId="urn:microsoft.com/office/officeart/2016/7/layout/RepeatingBendingProcessNew"/>
    <dgm:cxn modelId="{CF815C4C-EF13-3B48-8654-5ACD5E06ED20}" type="presParOf" srcId="{45FAAAF2-8ADD-C145-95F5-7BC495B1052B}" destId="{775500FE-A3AA-3945-A220-5B1555896569}" srcOrd="3" destOrd="0" presId="urn:microsoft.com/office/officeart/2016/7/layout/RepeatingBendingProcessNew"/>
    <dgm:cxn modelId="{6BC551CC-47B9-5440-9EAA-01F98B5A0C9D}" type="presParOf" srcId="{775500FE-A3AA-3945-A220-5B1555896569}" destId="{F3352AA2-FF7B-B240-A409-0BFC1898BD72}" srcOrd="0" destOrd="0" presId="urn:microsoft.com/office/officeart/2016/7/layout/RepeatingBendingProcessNew"/>
    <dgm:cxn modelId="{264632E0-562F-D24E-8EA0-3CE622635202}" type="presParOf" srcId="{45FAAAF2-8ADD-C145-95F5-7BC495B1052B}" destId="{86C23B1E-8226-2A47-BF2E-DE386AFEAAD5}" srcOrd="4" destOrd="0" presId="urn:microsoft.com/office/officeart/2016/7/layout/RepeatingBendingProcessNew"/>
    <dgm:cxn modelId="{34CD5913-D075-584E-820E-6D8A4541EE26}" type="presParOf" srcId="{45FAAAF2-8ADD-C145-95F5-7BC495B1052B}" destId="{03DF3B31-6BDE-9948-A7C6-E53E09AA6BE2}" srcOrd="5" destOrd="0" presId="urn:microsoft.com/office/officeart/2016/7/layout/RepeatingBendingProcessNew"/>
    <dgm:cxn modelId="{84ECA8B8-5676-BC45-B14F-5C5F49390076}" type="presParOf" srcId="{03DF3B31-6BDE-9948-A7C6-E53E09AA6BE2}" destId="{F1D4503B-F9E7-D149-A753-18AF9522F643}" srcOrd="0" destOrd="0" presId="urn:microsoft.com/office/officeart/2016/7/layout/RepeatingBendingProcessNew"/>
    <dgm:cxn modelId="{38350EB1-3C0C-514F-8C01-301B20847699}" type="presParOf" srcId="{45FAAAF2-8ADD-C145-95F5-7BC495B1052B}" destId="{3AF49061-67CA-C842-B2D8-08E3090C406A}" srcOrd="6" destOrd="0" presId="urn:microsoft.com/office/officeart/2016/7/layout/RepeatingBendingProcessNew"/>
    <dgm:cxn modelId="{3D47DA86-747F-B34D-9B58-D1D71CE3DFCC}" type="presParOf" srcId="{45FAAAF2-8ADD-C145-95F5-7BC495B1052B}" destId="{6503B565-00E7-9040-AB27-36DB84EEAA92}" srcOrd="7" destOrd="0" presId="urn:microsoft.com/office/officeart/2016/7/layout/RepeatingBendingProcessNew"/>
    <dgm:cxn modelId="{8A5C9301-4E8C-084A-8988-3C897D6EA58C}" type="presParOf" srcId="{6503B565-00E7-9040-AB27-36DB84EEAA92}" destId="{733918D4-0776-6044-8B7F-E5809CEEE2E8}" srcOrd="0" destOrd="0" presId="urn:microsoft.com/office/officeart/2016/7/layout/RepeatingBendingProcessNew"/>
    <dgm:cxn modelId="{56E64A3F-F60C-5F4E-9092-2E7691B0A102}" type="presParOf" srcId="{45FAAAF2-8ADD-C145-95F5-7BC495B1052B}" destId="{E3298FA3-95BB-5348-9A75-91F69EBF9DD9}" srcOrd="8" destOrd="0" presId="urn:microsoft.com/office/officeart/2016/7/layout/RepeatingBendingProcessNew"/>
    <dgm:cxn modelId="{AFDB0923-824C-814F-89BB-042169103CC4}" type="presParOf" srcId="{45FAAAF2-8ADD-C145-95F5-7BC495B1052B}" destId="{A7508484-B919-A545-A5A7-9772D0BB95D2}" srcOrd="9" destOrd="0" presId="urn:microsoft.com/office/officeart/2016/7/layout/RepeatingBendingProcessNew"/>
    <dgm:cxn modelId="{C0851DA6-0DA9-FA4B-8463-BBF9CCCD4FEB}" type="presParOf" srcId="{A7508484-B919-A545-A5A7-9772D0BB95D2}" destId="{BE1EE3E8-202D-634B-BA73-25C68DD22857}" srcOrd="0" destOrd="0" presId="urn:microsoft.com/office/officeart/2016/7/layout/RepeatingBendingProcessNew"/>
    <dgm:cxn modelId="{15C65887-6D7E-904E-A85D-77580B3E1EEC}" type="presParOf" srcId="{45FAAAF2-8ADD-C145-95F5-7BC495B1052B}" destId="{95EB8622-CF5C-FE43-80C3-425A0558A2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263227-7DAB-4D7A-97FF-F29D9CD072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1B6E5D-F6F7-490D-A686-F19BF7A77533}">
      <dgm:prSet/>
      <dgm:spPr/>
      <dgm:t>
        <a:bodyPr/>
        <a:lstStyle/>
        <a:p>
          <a:r>
            <a:rPr lang="en-US" b="1"/>
            <a:t>Revolutionary Approach</a:t>
          </a:r>
          <a:endParaRPr lang="en-US"/>
        </a:p>
      </dgm:t>
    </dgm:pt>
    <dgm:pt modelId="{0DB4CAF5-155F-4D8E-AD84-563D45A940D6}" type="parTrans" cxnId="{F2EE184B-6C48-4C0C-8456-649CF0FE4821}">
      <dgm:prSet/>
      <dgm:spPr/>
      <dgm:t>
        <a:bodyPr/>
        <a:lstStyle/>
        <a:p>
          <a:endParaRPr lang="en-US"/>
        </a:p>
      </dgm:t>
    </dgm:pt>
    <dgm:pt modelId="{87F87E9D-92BC-4E24-B2E6-C37901CB5E3B}" type="sibTrans" cxnId="{F2EE184B-6C48-4C0C-8456-649CF0FE4821}">
      <dgm:prSet/>
      <dgm:spPr/>
      <dgm:t>
        <a:bodyPr/>
        <a:lstStyle/>
        <a:p>
          <a:endParaRPr lang="en-US"/>
        </a:p>
      </dgm:t>
    </dgm:pt>
    <dgm:pt modelId="{50818D5F-0450-484A-AAEC-C6F9BD247145}">
      <dgm:prSet/>
      <dgm:spPr/>
      <dgm:t>
        <a:bodyPr/>
        <a:lstStyle/>
        <a:p>
          <a:r>
            <a:rPr lang="en-US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gm:t>
    </dgm:pt>
    <dgm:pt modelId="{C75C59AA-2425-4B34-9A26-17E21313D6C8}" type="parTrans" cxnId="{2FAD6FF4-42C0-4A74-BD1D-11803072F119}">
      <dgm:prSet/>
      <dgm:spPr/>
      <dgm:t>
        <a:bodyPr/>
        <a:lstStyle/>
        <a:p>
          <a:endParaRPr lang="en-US"/>
        </a:p>
      </dgm:t>
    </dgm:pt>
    <dgm:pt modelId="{F99D2A6D-A423-43E6-A92A-1BD0174F2F15}" type="sibTrans" cxnId="{2FAD6FF4-42C0-4A74-BD1D-11803072F119}">
      <dgm:prSet/>
      <dgm:spPr/>
      <dgm:t>
        <a:bodyPr/>
        <a:lstStyle/>
        <a:p>
          <a:endParaRPr lang="en-US"/>
        </a:p>
      </dgm:t>
    </dgm:pt>
    <dgm:pt modelId="{62C6AB72-6433-4A7D-98F9-73E1A991F199}">
      <dgm:prSet/>
      <dgm:spPr/>
      <dgm:t>
        <a:bodyPr/>
        <a:lstStyle/>
        <a:p>
          <a:r>
            <a:rPr lang="en-US" b="1"/>
            <a:t>AI-Powered Intelligence</a:t>
          </a:r>
          <a:endParaRPr lang="en-US"/>
        </a:p>
      </dgm:t>
    </dgm:pt>
    <dgm:pt modelId="{B033BDED-7878-4F87-86C0-FBE5C0C000D8}" type="parTrans" cxnId="{BDD9E52A-9AFC-4C6B-B80E-DFCD9AEA03DE}">
      <dgm:prSet/>
      <dgm:spPr/>
      <dgm:t>
        <a:bodyPr/>
        <a:lstStyle/>
        <a:p>
          <a:endParaRPr lang="en-US"/>
        </a:p>
      </dgm:t>
    </dgm:pt>
    <dgm:pt modelId="{8A25B167-E970-46E6-B7B5-8C59B96E93F4}" type="sibTrans" cxnId="{BDD9E52A-9AFC-4C6B-B80E-DFCD9AEA03DE}">
      <dgm:prSet/>
      <dgm:spPr/>
      <dgm:t>
        <a:bodyPr/>
        <a:lstStyle/>
        <a:p>
          <a:endParaRPr lang="en-US"/>
        </a:p>
      </dgm:t>
    </dgm:pt>
    <dgm:pt modelId="{2A13889D-BB42-4615-BDBF-53324EF11632}">
      <dgm:prSet/>
      <dgm:spPr/>
      <dgm:t>
        <a:bodyPr/>
        <a:lstStyle/>
        <a:p>
          <a:r>
            <a:rPr lang="en-US"/>
            <a:t>Advanced machine learning algorithms analyze your daily activities and provide personalized sustainability recommendations based on your preferences, location, and environmental goals for maximum impact.</a:t>
          </a:r>
        </a:p>
      </dgm:t>
    </dgm:pt>
    <dgm:pt modelId="{2ECE2731-EACD-49E5-8D80-0AB2B25D6ADB}" type="parTrans" cxnId="{0AC47AF5-C0E3-43C1-92F5-98851148BA31}">
      <dgm:prSet/>
      <dgm:spPr/>
      <dgm:t>
        <a:bodyPr/>
        <a:lstStyle/>
        <a:p>
          <a:endParaRPr lang="en-US"/>
        </a:p>
      </dgm:t>
    </dgm:pt>
    <dgm:pt modelId="{21C836CA-5F6A-4DBA-8099-6FF9452E202F}" type="sibTrans" cxnId="{0AC47AF5-C0E3-43C1-92F5-98851148BA31}">
      <dgm:prSet/>
      <dgm:spPr/>
      <dgm:t>
        <a:bodyPr/>
        <a:lstStyle/>
        <a:p>
          <a:endParaRPr lang="en-US"/>
        </a:p>
      </dgm:t>
    </dgm:pt>
    <dgm:pt modelId="{D3ACB70D-749A-482C-BE25-9589DA53B785}">
      <dgm:prSet/>
      <dgm:spPr/>
      <dgm:t>
        <a:bodyPr/>
        <a:lstStyle/>
        <a:p>
          <a:r>
            <a:rPr lang="en-US" b="1"/>
            <a:t>Comprehensive Impact Tracking</a:t>
          </a:r>
          <a:endParaRPr lang="en-US"/>
        </a:p>
      </dgm:t>
    </dgm:pt>
    <dgm:pt modelId="{B7856EB9-D9E8-4E34-A32C-4B504CF2A4BB}" type="parTrans" cxnId="{477A6BD0-4632-4348-846D-C3FB48DA952D}">
      <dgm:prSet/>
      <dgm:spPr/>
      <dgm:t>
        <a:bodyPr/>
        <a:lstStyle/>
        <a:p>
          <a:endParaRPr lang="en-US"/>
        </a:p>
      </dgm:t>
    </dgm:pt>
    <dgm:pt modelId="{11B72501-F6F3-44F8-9ACA-635D3AEA6F54}" type="sibTrans" cxnId="{477A6BD0-4632-4348-846D-C3FB48DA952D}">
      <dgm:prSet/>
      <dgm:spPr/>
      <dgm:t>
        <a:bodyPr/>
        <a:lstStyle/>
        <a:p>
          <a:endParaRPr lang="en-US"/>
        </a:p>
      </dgm:t>
    </dgm:pt>
    <dgm:pt modelId="{457A418A-5313-4EC3-B0AC-EFA9ADD55428}">
      <dgm:prSet/>
      <dgm:spPr/>
      <dgm:t>
        <a:bodyPr/>
        <a:lstStyle/>
        <a:p>
          <a:r>
            <a:rPr lang="en-US"/>
            <a:t>Monitor CO₂ footprint, water usage, land impact, and ethical sourcing across all your activities from morning coffee to commute choices for holistic sustainability awareness.</a:t>
          </a:r>
        </a:p>
      </dgm:t>
    </dgm:pt>
    <dgm:pt modelId="{D9154AA7-2029-472B-978D-07A8614B4D2E}" type="parTrans" cxnId="{73FF096C-222A-4E7D-8607-666FF48641F0}">
      <dgm:prSet/>
      <dgm:spPr/>
      <dgm:t>
        <a:bodyPr/>
        <a:lstStyle/>
        <a:p>
          <a:endParaRPr lang="en-US"/>
        </a:p>
      </dgm:t>
    </dgm:pt>
    <dgm:pt modelId="{E3990055-3B03-4E41-81AB-E4FC15B18F7A}" type="sibTrans" cxnId="{73FF096C-222A-4E7D-8607-666FF48641F0}">
      <dgm:prSet/>
      <dgm:spPr/>
      <dgm:t>
        <a:bodyPr/>
        <a:lstStyle/>
        <a:p>
          <a:endParaRPr lang="en-US"/>
        </a:p>
      </dgm:t>
    </dgm:pt>
    <dgm:pt modelId="{03F55E34-756A-7747-93D4-C3731107E404}" type="pres">
      <dgm:prSet presAssocID="{89263227-7DAB-4D7A-97FF-F29D9CD07201}" presName="vert0" presStyleCnt="0">
        <dgm:presLayoutVars>
          <dgm:dir/>
          <dgm:animOne val="branch"/>
          <dgm:animLvl val="lvl"/>
        </dgm:presLayoutVars>
      </dgm:prSet>
      <dgm:spPr/>
    </dgm:pt>
    <dgm:pt modelId="{F27F501C-94AC-0646-9061-873DBD14E901}" type="pres">
      <dgm:prSet presAssocID="{B21B6E5D-F6F7-490D-A686-F19BF7A77533}" presName="thickLine" presStyleLbl="alignNode1" presStyleIdx="0" presStyleCnt="3"/>
      <dgm:spPr/>
    </dgm:pt>
    <dgm:pt modelId="{7C5DAF44-C9DF-EB42-8939-304CC56F3F8E}" type="pres">
      <dgm:prSet presAssocID="{B21B6E5D-F6F7-490D-A686-F19BF7A77533}" presName="horz1" presStyleCnt="0"/>
      <dgm:spPr/>
    </dgm:pt>
    <dgm:pt modelId="{EF7484E8-B94D-554A-B4B1-FCD584DDB850}" type="pres">
      <dgm:prSet presAssocID="{B21B6E5D-F6F7-490D-A686-F19BF7A77533}" presName="tx1" presStyleLbl="revTx" presStyleIdx="0" presStyleCnt="6"/>
      <dgm:spPr/>
    </dgm:pt>
    <dgm:pt modelId="{F2C23A66-212A-4846-B5E2-97EA74674B44}" type="pres">
      <dgm:prSet presAssocID="{B21B6E5D-F6F7-490D-A686-F19BF7A77533}" presName="vert1" presStyleCnt="0"/>
      <dgm:spPr/>
    </dgm:pt>
    <dgm:pt modelId="{C2D81101-435B-CE49-8E95-E6C62864AF00}" type="pres">
      <dgm:prSet presAssocID="{50818D5F-0450-484A-AAEC-C6F9BD247145}" presName="vertSpace2a" presStyleCnt="0"/>
      <dgm:spPr/>
    </dgm:pt>
    <dgm:pt modelId="{A56D46A1-39C0-5343-8F7F-6D12792D555E}" type="pres">
      <dgm:prSet presAssocID="{50818D5F-0450-484A-AAEC-C6F9BD247145}" presName="horz2" presStyleCnt="0"/>
      <dgm:spPr/>
    </dgm:pt>
    <dgm:pt modelId="{DA5B0324-AE86-0444-89B8-BC7F376280B2}" type="pres">
      <dgm:prSet presAssocID="{50818D5F-0450-484A-AAEC-C6F9BD247145}" presName="horzSpace2" presStyleCnt="0"/>
      <dgm:spPr/>
    </dgm:pt>
    <dgm:pt modelId="{A6867069-E69D-3A42-9AB3-F755058B5E6C}" type="pres">
      <dgm:prSet presAssocID="{50818D5F-0450-484A-AAEC-C6F9BD247145}" presName="tx2" presStyleLbl="revTx" presStyleIdx="1" presStyleCnt="6"/>
      <dgm:spPr/>
    </dgm:pt>
    <dgm:pt modelId="{8D881DFE-B1EC-A74C-A7B9-E97BDE33576B}" type="pres">
      <dgm:prSet presAssocID="{50818D5F-0450-484A-AAEC-C6F9BD247145}" presName="vert2" presStyleCnt="0"/>
      <dgm:spPr/>
    </dgm:pt>
    <dgm:pt modelId="{8E8B8E5F-3B81-7145-946E-DED9F3513DD4}" type="pres">
      <dgm:prSet presAssocID="{50818D5F-0450-484A-AAEC-C6F9BD247145}" presName="thinLine2b" presStyleLbl="callout" presStyleIdx="0" presStyleCnt="3"/>
      <dgm:spPr/>
    </dgm:pt>
    <dgm:pt modelId="{59EA581F-253F-1F44-8C49-491E4AB835F3}" type="pres">
      <dgm:prSet presAssocID="{50818D5F-0450-484A-AAEC-C6F9BD247145}" presName="vertSpace2b" presStyleCnt="0"/>
      <dgm:spPr/>
    </dgm:pt>
    <dgm:pt modelId="{3D4A8B3F-340C-E243-A7C7-7FC756DCC537}" type="pres">
      <dgm:prSet presAssocID="{62C6AB72-6433-4A7D-98F9-73E1A991F199}" presName="thickLine" presStyleLbl="alignNode1" presStyleIdx="1" presStyleCnt="3"/>
      <dgm:spPr/>
    </dgm:pt>
    <dgm:pt modelId="{DF6B9CF7-C405-FE44-AE64-B7BE6703D80E}" type="pres">
      <dgm:prSet presAssocID="{62C6AB72-6433-4A7D-98F9-73E1A991F199}" presName="horz1" presStyleCnt="0"/>
      <dgm:spPr/>
    </dgm:pt>
    <dgm:pt modelId="{EA9EE8B2-B041-5B49-BD88-18F75718CE7B}" type="pres">
      <dgm:prSet presAssocID="{62C6AB72-6433-4A7D-98F9-73E1A991F199}" presName="tx1" presStyleLbl="revTx" presStyleIdx="2" presStyleCnt="6"/>
      <dgm:spPr/>
    </dgm:pt>
    <dgm:pt modelId="{47734B55-4B00-1B43-B24E-9162F764DCF6}" type="pres">
      <dgm:prSet presAssocID="{62C6AB72-6433-4A7D-98F9-73E1A991F199}" presName="vert1" presStyleCnt="0"/>
      <dgm:spPr/>
    </dgm:pt>
    <dgm:pt modelId="{5EFEBBD2-50AE-EF4A-9867-D1F705281247}" type="pres">
      <dgm:prSet presAssocID="{2A13889D-BB42-4615-BDBF-53324EF11632}" presName="vertSpace2a" presStyleCnt="0"/>
      <dgm:spPr/>
    </dgm:pt>
    <dgm:pt modelId="{9B0662E6-A7F6-8646-B357-34174740710B}" type="pres">
      <dgm:prSet presAssocID="{2A13889D-BB42-4615-BDBF-53324EF11632}" presName="horz2" presStyleCnt="0"/>
      <dgm:spPr/>
    </dgm:pt>
    <dgm:pt modelId="{98ED17A3-C9DF-154F-8F57-71D8BA4C8A17}" type="pres">
      <dgm:prSet presAssocID="{2A13889D-BB42-4615-BDBF-53324EF11632}" presName="horzSpace2" presStyleCnt="0"/>
      <dgm:spPr/>
    </dgm:pt>
    <dgm:pt modelId="{3E5EB312-38EE-184D-BBF7-EFB670241A6B}" type="pres">
      <dgm:prSet presAssocID="{2A13889D-BB42-4615-BDBF-53324EF11632}" presName="tx2" presStyleLbl="revTx" presStyleIdx="3" presStyleCnt="6"/>
      <dgm:spPr/>
    </dgm:pt>
    <dgm:pt modelId="{F35B1E57-46D0-4F41-B5F6-DDE8651DF09E}" type="pres">
      <dgm:prSet presAssocID="{2A13889D-BB42-4615-BDBF-53324EF11632}" presName="vert2" presStyleCnt="0"/>
      <dgm:spPr/>
    </dgm:pt>
    <dgm:pt modelId="{DDBAA086-FFFB-7049-A1AC-58932A4B2907}" type="pres">
      <dgm:prSet presAssocID="{2A13889D-BB42-4615-BDBF-53324EF11632}" presName="thinLine2b" presStyleLbl="callout" presStyleIdx="1" presStyleCnt="3"/>
      <dgm:spPr/>
    </dgm:pt>
    <dgm:pt modelId="{F9F39AA7-2E9B-4546-940C-407D4C1ABBE7}" type="pres">
      <dgm:prSet presAssocID="{2A13889D-BB42-4615-BDBF-53324EF11632}" presName="vertSpace2b" presStyleCnt="0"/>
      <dgm:spPr/>
    </dgm:pt>
    <dgm:pt modelId="{A7548530-B51B-C942-AD2F-EA172803184A}" type="pres">
      <dgm:prSet presAssocID="{D3ACB70D-749A-482C-BE25-9589DA53B785}" presName="thickLine" presStyleLbl="alignNode1" presStyleIdx="2" presStyleCnt="3"/>
      <dgm:spPr/>
    </dgm:pt>
    <dgm:pt modelId="{B34F2F05-1796-2349-94C0-7A3C91E57D0C}" type="pres">
      <dgm:prSet presAssocID="{D3ACB70D-749A-482C-BE25-9589DA53B785}" presName="horz1" presStyleCnt="0"/>
      <dgm:spPr/>
    </dgm:pt>
    <dgm:pt modelId="{7B1D1534-12DB-2340-AD90-0FF00DBD2C58}" type="pres">
      <dgm:prSet presAssocID="{D3ACB70D-749A-482C-BE25-9589DA53B785}" presName="tx1" presStyleLbl="revTx" presStyleIdx="4" presStyleCnt="6"/>
      <dgm:spPr/>
    </dgm:pt>
    <dgm:pt modelId="{2F7E0860-7655-AC40-B48A-0E2B568A9038}" type="pres">
      <dgm:prSet presAssocID="{D3ACB70D-749A-482C-BE25-9589DA53B785}" presName="vert1" presStyleCnt="0"/>
      <dgm:spPr/>
    </dgm:pt>
    <dgm:pt modelId="{10486571-D831-F84F-9035-C6A93350A912}" type="pres">
      <dgm:prSet presAssocID="{457A418A-5313-4EC3-B0AC-EFA9ADD55428}" presName="vertSpace2a" presStyleCnt="0"/>
      <dgm:spPr/>
    </dgm:pt>
    <dgm:pt modelId="{09EB25B8-9CE3-CA43-915D-5429ECA52593}" type="pres">
      <dgm:prSet presAssocID="{457A418A-5313-4EC3-B0AC-EFA9ADD55428}" presName="horz2" presStyleCnt="0"/>
      <dgm:spPr/>
    </dgm:pt>
    <dgm:pt modelId="{04A6B8CE-2EA6-844A-B7B8-0FB4BEE3078A}" type="pres">
      <dgm:prSet presAssocID="{457A418A-5313-4EC3-B0AC-EFA9ADD55428}" presName="horzSpace2" presStyleCnt="0"/>
      <dgm:spPr/>
    </dgm:pt>
    <dgm:pt modelId="{8435F68C-132E-F74E-B1C1-6560867C18A1}" type="pres">
      <dgm:prSet presAssocID="{457A418A-5313-4EC3-B0AC-EFA9ADD55428}" presName="tx2" presStyleLbl="revTx" presStyleIdx="5" presStyleCnt="6"/>
      <dgm:spPr/>
    </dgm:pt>
    <dgm:pt modelId="{5F2D851B-DA32-FD4D-83C5-3F68D0E098FB}" type="pres">
      <dgm:prSet presAssocID="{457A418A-5313-4EC3-B0AC-EFA9ADD55428}" presName="vert2" presStyleCnt="0"/>
      <dgm:spPr/>
    </dgm:pt>
    <dgm:pt modelId="{86328C09-EAA0-4F41-9173-679D660EEE52}" type="pres">
      <dgm:prSet presAssocID="{457A418A-5313-4EC3-B0AC-EFA9ADD55428}" presName="thinLine2b" presStyleLbl="callout" presStyleIdx="2" presStyleCnt="3"/>
      <dgm:spPr/>
    </dgm:pt>
    <dgm:pt modelId="{13729098-3E03-7D48-BD07-04817869B9AD}" type="pres">
      <dgm:prSet presAssocID="{457A418A-5313-4EC3-B0AC-EFA9ADD55428}" presName="vertSpace2b" presStyleCnt="0"/>
      <dgm:spPr/>
    </dgm:pt>
  </dgm:ptLst>
  <dgm:cxnLst>
    <dgm:cxn modelId="{4A34A101-6234-664B-B1A5-4561EC61A53F}" type="presOf" srcId="{457A418A-5313-4EC3-B0AC-EFA9ADD55428}" destId="{8435F68C-132E-F74E-B1C1-6560867C18A1}" srcOrd="0" destOrd="0" presId="urn:microsoft.com/office/officeart/2008/layout/LinedList"/>
    <dgm:cxn modelId="{9AC44F0B-DA2D-CA4E-BCF8-2D9715B18995}" type="presOf" srcId="{62C6AB72-6433-4A7D-98F9-73E1A991F199}" destId="{EA9EE8B2-B041-5B49-BD88-18F75718CE7B}" srcOrd="0" destOrd="0" presId="urn:microsoft.com/office/officeart/2008/layout/LinedList"/>
    <dgm:cxn modelId="{590AAC20-BFE4-6147-B17A-F4BB44133165}" type="presOf" srcId="{50818D5F-0450-484A-AAEC-C6F9BD247145}" destId="{A6867069-E69D-3A42-9AB3-F755058B5E6C}" srcOrd="0" destOrd="0" presId="urn:microsoft.com/office/officeart/2008/layout/LinedList"/>
    <dgm:cxn modelId="{BDD9E52A-9AFC-4C6B-B80E-DFCD9AEA03DE}" srcId="{89263227-7DAB-4D7A-97FF-F29D9CD07201}" destId="{62C6AB72-6433-4A7D-98F9-73E1A991F199}" srcOrd="1" destOrd="0" parTransId="{B033BDED-7878-4F87-86C0-FBE5C0C000D8}" sibTransId="{8A25B167-E970-46E6-B7B5-8C59B96E93F4}"/>
    <dgm:cxn modelId="{F2EE184B-6C48-4C0C-8456-649CF0FE4821}" srcId="{89263227-7DAB-4D7A-97FF-F29D9CD07201}" destId="{B21B6E5D-F6F7-490D-A686-F19BF7A77533}" srcOrd="0" destOrd="0" parTransId="{0DB4CAF5-155F-4D8E-AD84-563D45A940D6}" sibTransId="{87F87E9D-92BC-4E24-B2E6-C37901CB5E3B}"/>
    <dgm:cxn modelId="{73FF096C-222A-4E7D-8607-666FF48641F0}" srcId="{D3ACB70D-749A-482C-BE25-9589DA53B785}" destId="{457A418A-5313-4EC3-B0AC-EFA9ADD55428}" srcOrd="0" destOrd="0" parTransId="{D9154AA7-2029-472B-978D-07A8614B4D2E}" sibTransId="{E3990055-3B03-4E41-81AB-E4FC15B18F7A}"/>
    <dgm:cxn modelId="{4210C672-6362-D84F-A66B-241B3B8C8263}" type="presOf" srcId="{89263227-7DAB-4D7A-97FF-F29D9CD07201}" destId="{03F55E34-756A-7747-93D4-C3731107E404}" srcOrd="0" destOrd="0" presId="urn:microsoft.com/office/officeart/2008/layout/LinedList"/>
    <dgm:cxn modelId="{1ED314AF-B638-0B4A-B821-738040C056AC}" type="presOf" srcId="{B21B6E5D-F6F7-490D-A686-F19BF7A77533}" destId="{EF7484E8-B94D-554A-B4B1-FCD584DDB850}" srcOrd="0" destOrd="0" presId="urn:microsoft.com/office/officeart/2008/layout/LinedList"/>
    <dgm:cxn modelId="{219FB6B9-298D-CB43-A48B-E8FD4E378F06}" type="presOf" srcId="{D3ACB70D-749A-482C-BE25-9589DA53B785}" destId="{7B1D1534-12DB-2340-AD90-0FF00DBD2C58}" srcOrd="0" destOrd="0" presId="urn:microsoft.com/office/officeart/2008/layout/LinedList"/>
    <dgm:cxn modelId="{477A6BD0-4632-4348-846D-C3FB48DA952D}" srcId="{89263227-7DAB-4D7A-97FF-F29D9CD07201}" destId="{D3ACB70D-749A-482C-BE25-9589DA53B785}" srcOrd="2" destOrd="0" parTransId="{B7856EB9-D9E8-4E34-A32C-4B504CF2A4BB}" sibTransId="{11B72501-F6F3-44F8-9ACA-635D3AEA6F54}"/>
    <dgm:cxn modelId="{2FAD6FF4-42C0-4A74-BD1D-11803072F119}" srcId="{B21B6E5D-F6F7-490D-A686-F19BF7A77533}" destId="{50818D5F-0450-484A-AAEC-C6F9BD247145}" srcOrd="0" destOrd="0" parTransId="{C75C59AA-2425-4B34-9A26-17E21313D6C8}" sibTransId="{F99D2A6D-A423-43E6-A92A-1BD0174F2F15}"/>
    <dgm:cxn modelId="{0AC47AF5-C0E3-43C1-92F5-98851148BA31}" srcId="{62C6AB72-6433-4A7D-98F9-73E1A991F199}" destId="{2A13889D-BB42-4615-BDBF-53324EF11632}" srcOrd="0" destOrd="0" parTransId="{2ECE2731-EACD-49E5-8D80-0AB2B25D6ADB}" sibTransId="{21C836CA-5F6A-4DBA-8099-6FF9452E202F}"/>
    <dgm:cxn modelId="{79B387FA-9103-1249-9EC6-EE50288AC668}" type="presOf" srcId="{2A13889D-BB42-4615-BDBF-53324EF11632}" destId="{3E5EB312-38EE-184D-BBF7-EFB670241A6B}" srcOrd="0" destOrd="0" presId="urn:microsoft.com/office/officeart/2008/layout/LinedList"/>
    <dgm:cxn modelId="{3DE768EC-0C27-CD47-8A25-2107D95088AA}" type="presParOf" srcId="{03F55E34-756A-7747-93D4-C3731107E404}" destId="{F27F501C-94AC-0646-9061-873DBD14E901}" srcOrd="0" destOrd="0" presId="urn:microsoft.com/office/officeart/2008/layout/LinedList"/>
    <dgm:cxn modelId="{7889DAEE-4BBE-4D43-B054-CC7121E869C4}" type="presParOf" srcId="{03F55E34-756A-7747-93D4-C3731107E404}" destId="{7C5DAF44-C9DF-EB42-8939-304CC56F3F8E}" srcOrd="1" destOrd="0" presId="urn:microsoft.com/office/officeart/2008/layout/LinedList"/>
    <dgm:cxn modelId="{E8F0EADB-D74F-3744-9785-701452B2DEA3}" type="presParOf" srcId="{7C5DAF44-C9DF-EB42-8939-304CC56F3F8E}" destId="{EF7484E8-B94D-554A-B4B1-FCD584DDB850}" srcOrd="0" destOrd="0" presId="urn:microsoft.com/office/officeart/2008/layout/LinedList"/>
    <dgm:cxn modelId="{CE7349C8-0C4B-1744-8F3D-E7331D06029C}" type="presParOf" srcId="{7C5DAF44-C9DF-EB42-8939-304CC56F3F8E}" destId="{F2C23A66-212A-4846-B5E2-97EA74674B44}" srcOrd="1" destOrd="0" presId="urn:microsoft.com/office/officeart/2008/layout/LinedList"/>
    <dgm:cxn modelId="{17F33275-66E2-434C-B97A-2BA4828ACA33}" type="presParOf" srcId="{F2C23A66-212A-4846-B5E2-97EA74674B44}" destId="{C2D81101-435B-CE49-8E95-E6C62864AF00}" srcOrd="0" destOrd="0" presId="urn:microsoft.com/office/officeart/2008/layout/LinedList"/>
    <dgm:cxn modelId="{0A65FC11-16B0-AD4B-86DE-04BF0EA9394B}" type="presParOf" srcId="{F2C23A66-212A-4846-B5E2-97EA74674B44}" destId="{A56D46A1-39C0-5343-8F7F-6D12792D555E}" srcOrd="1" destOrd="0" presId="urn:microsoft.com/office/officeart/2008/layout/LinedList"/>
    <dgm:cxn modelId="{C32183DE-CDA1-8644-A5D7-6C4F9BCD011B}" type="presParOf" srcId="{A56D46A1-39C0-5343-8F7F-6D12792D555E}" destId="{DA5B0324-AE86-0444-89B8-BC7F376280B2}" srcOrd="0" destOrd="0" presId="urn:microsoft.com/office/officeart/2008/layout/LinedList"/>
    <dgm:cxn modelId="{A664075B-99E7-654C-8A47-17D785E4A320}" type="presParOf" srcId="{A56D46A1-39C0-5343-8F7F-6D12792D555E}" destId="{A6867069-E69D-3A42-9AB3-F755058B5E6C}" srcOrd="1" destOrd="0" presId="urn:microsoft.com/office/officeart/2008/layout/LinedList"/>
    <dgm:cxn modelId="{A17E2C96-4EB2-1C45-A818-D03BE0A190E4}" type="presParOf" srcId="{A56D46A1-39C0-5343-8F7F-6D12792D555E}" destId="{8D881DFE-B1EC-A74C-A7B9-E97BDE33576B}" srcOrd="2" destOrd="0" presId="urn:microsoft.com/office/officeart/2008/layout/LinedList"/>
    <dgm:cxn modelId="{2E8F1893-23D7-2F4B-A267-085790BE6C61}" type="presParOf" srcId="{F2C23A66-212A-4846-B5E2-97EA74674B44}" destId="{8E8B8E5F-3B81-7145-946E-DED9F3513DD4}" srcOrd="2" destOrd="0" presId="urn:microsoft.com/office/officeart/2008/layout/LinedList"/>
    <dgm:cxn modelId="{33BF6D20-78BD-E84A-B762-98C8C45556C1}" type="presParOf" srcId="{F2C23A66-212A-4846-B5E2-97EA74674B44}" destId="{59EA581F-253F-1F44-8C49-491E4AB835F3}" srcOrd="3" destOrd="0" presId="urn:microsoft.com/office/officeart/2008/layout/LinedList"/>
    <dgm:cxn modelId="{2990FA88-2230-0D44-8AF7-4418D28B27C6}" type="presParOf" srcId="{03F55E34-756A-7747-93D4-C3731107E404}" destId="{3D4A8B3F-340C-E243-A7C7-7FC756DCC537}" srcOrd="2" destOrd="0" presId="urn:microsoft.com/office/officeart/2008/layout/LinedList"/>
    <dgm:cxn modelId="{A7E6ADCF-1AAC-7745-B9E8-0CA5A04A1F8C}" type="presParOf" srcId="{03F55E34-756A-7747-93D4-C3731107E404}" destId="{DF6B9CF7-C405-FE44-AE64-B7BE6703D80E}" srcOrd="3" destOrd="0" presId="urn:microsoft.com/office/officeart/2008/layout/LinedList"/>
    <dgm:cxn modelId="{A7EEB52B-25BB-0741-842B-2DB94525FA2B}" type="presParOf" srcId="{DF6B9CF7-C405-FE44-AE64-B7BE6703D80E}" destId="{EA9EE8B2-B041-5B49-BD88-18F75718CE7B}" srcOrd="0" destOrd="0" presId="urn:microsoft.com/office/officeart/2008/layout/LinedList"/>
    <dgm:cxn modelId="{0207EFA2-4ACD-2842-A737-A145200F9083}" type="presParOf" srcId="{DF6B9CF7-C405-FE44-AE64-B7BE6703D80E}" destId="{47734B55-4B00-1B43-B24E-9162F764DCF6}" srcOrd="1" destOrd="0" presId="urn:microsoft.com/office/officeart/2008/layout/LinedList"/>
    <dgm:cxn modelId="{14A709CC-5D94-0349-8978-6A7848CC2097}" type="presParOf" srcId="{47734B55-4B00-1B43-B24E-9162F764DCF6}" destId="{5EFEBBD2-50AE-EF4A-9867-D1F705281247}" srcOrd="0" destOrd="0" presId="urn:microsoft.com/office/officeart/2008/layout/LinedList"/>
    <dgm:cxn modelId="{23296151-166C-7D4E-B3B2-E2E298C55DE6}" type="presParOf" srcId="{47734B55-4B00-1B43-B24E-9162F764DCF6}" destId="{9B0662E6-A7F6-8646-B357-34174740710B}" srcOrd="1" destOrd="0" presId="urn:microsoft.com/office/officeart/2008/layout/LinedList"/>
    <dgm:cxn modelId="{4C8F2F22-655D-A54F-B03D-BFA02C8411C5}" type="presParOf" srcId="{9B0662E6-A7F6-8646-B357-34174740710B}" destId="{98ED17A3-C9DF-154F-8F57-71D8BA4C8A17}" srcOrd="0" destOrd="0" presId="urn:microsoft.com/office/officeart/2008/layout/LinedList"/>
    <dgm:cxn modelId="{4A3FB539-1A49-B942-8D20-5BB0A68D32E0}" type="presParOf" srcId="{9B0662E6-A7F6-8646-B357-34174740710B}" destId="{3E5EB312-38EE-184D-BBF7-EFB670241A6B}" srcOrd="1" destOrd="0" presId="urn:microsoft.com/office/officeart/2008/layout/LinedList"/>
    <dgm:cxn modelId="{4E26F0DA-19FF-6E44-A0F9-94449367A01D}" type="presParOf" srcId="{9B0662E6-A7F6-8646-B357-34174740710B}" destId="{F35B1E57-46D0-4F41-B5F6-DDE8651DF09E}" srcOrd="2" destOrd="0" presId="urn:microsoft.com/office/officeart/2008/layout/LinedList"/>
    <dgm:cxn modelId="{16B438B7-3044-7441-BD2D-BA1445A32CD0}" type="presParOf" srcId="{47734B55-4B00-1B43-B24E-9162F764DCF6}" destId="{DDBAA086-FFFB-7049-A1AC-58932A4B2907}" srcOrd="2" destOrd="0" presId="urn:microsoft.com/office/officeart/2008/layout/LinedList"/>
    <dgm:cxn modelId="{5DB4383E-DBB4-0A45-A457-3407497A7817}" type="presParOf" srcId="{47734B55-4B00-1B43-B24E-9162F764DCF6}" destId="{F9F39AA7-2E9B-4546-940C-407D4C1ABBE7}" srcOrd="3" destOrd="0" presId="urn:microsoft.com/office/officeart/2008/layout/LinedList"/>
    <dgm:cxn modelId="{91341F1A-625B-E740-B31B-DAAC09B26F52}" type="presParOf" srcId="{03F55E34-756A-7747-93D4-C3731107E404}" destId="{A7548530-B51B-C942-AD2F-EA172803184A}" srcOrd="4" destOrd="0" presId="urn:microsoft.com/office/officeart/2008/layout/LinedList"/>
    <dgm:cxn modelId="{2EBA8F43-4D09-3B4D-99C4-1692A990CF1C}" type="presParOf" srcId="{03F55E34-756A-7747-93D4-C3731107E404}" destId="{B34F2F05-1796-2349-94C0-7A3C91E57D0C}" srcOrd="5" destOrd="0" presId="urn:microsoft.com/office/officeart/2008/layout/LinedList"/>
    <dgm:cxn modelId="{27434F9A-81D5-C642-A144-73AD54F4FF79}" type="presParOf" srcId="{B34F2F05-1796-2349-94C0-7A3C91E57D0C}" destId="{7B1D1534-12DB-2340-AD90-0FF00DBD2C58}" srcOrd="0" destOrd="0" presId="urn:microsoft.com/office/officeart/2008/layout/LinedList"/>
    <dgm:cxn modelId="{DA2E0332-10D6-9C44-B323-630053F8EE8E}" type="presParOf" srcId="{B34F2F05-1796-2349-94C0-7A3C91E57D0C}" destId="{2F7E0860-7655-AC40-B48A-0E2B568A9038}" srcOrd="1" destOrd="0" presId="urn:microsoft.com/office/officeart/2008/layout/LinedList"/>
    <dgm:cxn modelId="{84892678-216C-954E-8039-F91D154197EE}" type="presParOf" srcId="{2F7E0860-7655-AC40-B48A-0E2B568A9038}" destId="{10486571-D831-F84F-9035-C6A93350A912}" srcOrd="0" destOrd="0" presId="urn:microsoft.com/office/officeart/2008/layout/LinedList"/>
    <dgm:cxn modelId="{0F976122-8BBC-F949-A192-27637AAB2BC6}" type="presParOf" srcId="{2F7E0860-7655-AC40-B48A-0E2B568A9038}" destId="{09EB25B8-9CE3-CA43-915D-5429ECA52593}" srcOrd="1" destOrd="0" presId="urn:microsoft.com/office/officeart/2008/layout/LinedList"/>
    <dgm:cxn modelId="{AD66A04C-ED34-7440-A8DE-E4859C7601D9}" type="presParOf" srcId="{09EB25B8-9CE3-CA43-915D-5429ECA52593}" destId="{04A6B8CE-2EA6-844A-B7B8-0FB4BEE3078A}" srcOrd="0" destOrd="0" presId="urn:microsoft.com/office/officeart/2008/layout/LinedList"/>
    <dgm:cxn modelId="{CC8056C7-41D9-1D48-90E9-82A2C4267B67}" type="presParOf" srcId="{09EB25B8-9CE3-CA43-915D-5429ECA52593}" destId="{8435F68C-132E-F74E-B1C1-6560867C18A1}" srcOrd="1" destOrd="0" presId="urn:microsoft.com/office/officeart/2008/layout/LinedList"/>
    <dgm:cxn modelId="{AEE8C6B2-E954-E14E-BCCA-0A8C5AC21CAF}" type="presParOf" srcId="{09EB25B8-9CE3-CA43-915D-5429ECA52593}" destId="{5F2D851B-DA32-FD4D-83C5-3F68D0E098FB}" srcOrd="2" destOrd="0" presId="urn:microsoft.com/office/officeart/2008/layout/LinedList"/>
    <dgm:cxn modelId="{611E33F3-7994-6E4C-838B-016E863E0591}" type="presParOf" srcId="{2F7E0860-7655-AC40-B48A-0E2B568A9038}" destId="{86328C09-EAA0-4F41-9173-679D660EEE52}" srcOrd="2" destOrd="0" presId="urn:microsoft.com/office/officeart/2008/layout/LinedList"/>
    <dgm:cxn modelId="{56F80B75-E6BC-EB41-A061-8EC4E5887EDD}" type="presParOf" srcId="{2F7E0860-7655-AC40-B48A-0E2B568A9038}" destId="{13729098-3E03-7D48-BD07-04817869B9A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0114F-ADBD-45FE-90DA-2D5FDF75E4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CE9209-7055-4605-AC6D-5E53DA3D6F11}">
      <dgm:prSet/>
      <dgm:spPr/>
      <dgm:t>
        <a:bodyPr/>
        <a:lstStyle/>
        <a:p>
          <a:r>
            <a:rPr lang="en-US" b="1"/>
            <a:t>Choice → Suggestion → Rating</a:t>
          </a:r>
          <a:endParaRPr lang="en-US"/>
        </a:p>
      </dgm:t>
    </dgm:pt>
    <dgm:pt modelId="{85EC436D-9B43-4EE2-B497-58F51A59C5FD}" type="parTrans" cxnId="{8ED56F4F-E655-4D96-8483-91536E30FB87}">
      <dgm:prSet/>
      <dgm:spPr/>
      <dgm:t>
        <a:bodyPr/>
        <a:lstStyle/>
        <a:p>
          <a:endParaRPr lang="en-US"/>
        </a:p>
      </dgm:t>
    </dgm:pt>
    <dgm:pt modelId="{9FE087E7-C99B-4EAD-AAE0-D3FBC932F29D}" type="sibTrans" cxnId="{8ED56F4F-E655-4D96-8483-91536E30FB87}">
      <dgm:prSet/>
      <dgm:spPr/>
      <dgm:t>
        <a:bodyPr/>
        <a:lstStyle/>
        <a:p>
          <a:endParaRPr lang="en-US"/>
        </a:p>
      </dgm:t>
    </dgm:pt>
    <dgm:pt modelId="{B06410E8-0786-42FB-BE28-291B7EF8F663}">
      <dgm:prSet/>
      <dgm:spPr/>
      <dgm:t>
        <a:bodyPr/>
        <a:lstStyle/>
        <a:p>
          <a:r>
            <a:rPr lang="en-US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gm:t>
    </dgm:pt>
    <dgm:pt modelId="{3C49843D-C7CF-45D5-96D9-E48616E3368B}" type="parTrans" cxnId="{A6C7E8E0-BB3C-47B3-8985-66EAB510A279}">
      <dgm:prSet/>
      <dgm:spPr/>
      <dgm:t>
        <a:bodyPr/>
        <a:lstStyle/>
        <a:p>
          <a:endParaRPr lang="en-US"/>
        </a:p>
      </dgm:t>
    </dgm:pt>
    <dgm:pt modelId="{FF042381-8B6C-484B-B7DA-7B2400BE5B0A}" type="sibTrans" cxnId="{A6C7E8E0-BB3C-47B3-8985-66EAB510A279}">
      <dgm:prSet/>
      <dgm:spPr/>
      <dgm:t>
        <a:bodyPr/>
        <a:lstStyle/>
        <a:p>
          <a:endParaRPr lang="en-US"/>
        </a:p>
      </dgm:t>
    </dgm:pt>
    <dgm:pt modelId="{50C5D24D-7370-4F34-8229-A3BCCB7CC913}">
      <dgm:prSet/>
      <dgm:spPr/>
      <dgm:t>
        <a:bodyPr/>
        <a:lstStyle/>
        <a:p>
          <a:r>
            <a:rPr lang="en-US" b="1"/>
            <a:t>Decision → Feedback → Reward</a:t>
          </a:r>
          <a:endParaRPr lang="en-US"/>
        </a:p>
      </dgm:t>
    </dgm:pt>
    <dgm:pt modelId="{2099C455-2A45-416E-8583-0018718AE4BC}" type="parTrans" cxnId="{4146A10C-5E30-425B-A106-13B7D306C184}">
      <dgm:prSet/>
      <dgm:spPr/>
      <dgm:t>
        <a:bodyPr/>
        <a:lstStyle/>
        <a:p>
          <a:endParaRPr lang="en-US"/>
        </a:p>
      </dgm:t>
    </dgm:pt>
    <dgm:pt modelId="{936C8808-EE06-4484-9D3D-09AA8F05E884}" type="sibTrans" cxnId="{4146A10C-5E30-425B-A106-13B7D306C184}">
      <dgm:prSet/>
      <dgm:spPr/>
      <dgm:t>
        <a:bodyPr/>
        <a:lstStyle/>
        <a:p>
          <a:endParaRPr lang="en-US"/>
        </a:p>
      </dgm:t>
    </dgm:pt>
    <dgm:pt modelId="{011B51C9-6E6F-4969-BC62-B55BF737323D}">
      <dgm:prSet/>
      <dgm:spPr/>
      <dgm:t>
        <a:bodyPr/>
        <a:lstStyle/>
        <a:p>
          <a:r>
            <a:rPr lang="en-US"/>
            <a:t>When users act on suggestions, the app recognizes positive changes and rewards them with real-time visual feedback, points, badges, and updated sustainability scores to reinforce green habits.</a:t>
          </a:r>
        </a:p>
      </dgm:t>
    </dgm:pt>
    <dgm:pt modelId="{2143EF82-1053-4FB9-8EA3-624EF9B4E3A1}" type="parTrans" cxnId="{34076A09-F55E-4F5D-9DAB-F1D72D31C8EC}">
      <dgm:prSet/>
      <dgm:spPr/>
      <dgm:t>
        <a:bodyPr/>
        <a:lstStyle/>
        <a:p>
          <a:endParaRPr lang="en-US"/>
        </a:p>
      </dgm:t>
    </dgm:pt>
    <dgm:pt modelId="{D91FE251-F7A8-4BFD-BD57-9C7521AF682B}" type="sibTrans" cxnId="{34076A09-F55E-4F5D-9DAB-F1D72D31C8EC}">
      <dgm:prSet/>
      <dgm:spPr/>
      <dgm:t>
        <a:bodyPr/>
        <a:lstStyle/>
        <a:p>
          <a:endParaRPr lang="en-US"/>
        </a:p>
      </dgm:t>
    </dgm:pt>
    <dgm:pt modelId="{5EA2F539-4943-44DE-BDF3-6F48244AE970}">
      <dgm:prSet/>
      <dgm:spPr/>
      <dgm:t>
        <a:bodyPr/>
        <a:lstStyle/>
        <a:p>
          <a:r>
            <a:rPr lang="en-US" b="1"/>
            <a:t>Continuous Learning &amp; Adaptation</a:t>
          </a:r>
          <a:endParaRPr lang="en-US"/>
        </a:p>
      </dgm:t>
    </dgm:pt>
    <dgm:pt modelId="{E8B9A97E-3CF9-43F9-AFFB-6EF3969AB30E}" type="parTrans" cxnId="{924FCE30-2D8B-4360-A48A-D8796517BA11}">
      <dgm:prSet/>
      <dgm:spPr/>
      <dgm:t>
        <a:bodyPr/>
        <a:lstStyle/>
        <a:p>
          <a:endParaRPr lang="en-US"/>
        </a:p>
      </dgm:t>
    </dgm:pt>
    <dgm:pt modelId="{84695928-C620-4693-8FD3-DC4BEB0729FA}" type="sibTrans" cxnId="{924FCE30-2D8B-4360-A48A-D8796517BA11}">
      <dgm:prSet/>
      <dgm:spPr/>
      <dgm:t>
        <a:bodyPr/>
        <a:lstStyle/>
        <a:p>
          <a:endParaRPr lang="en-US"/>
        </a:p>
      </dgm:t>
    </dgm:pt>
    <dgm:pt modelId="{9923A572-241B-429D-B8A2-69D3664D9E51}">
      <dgm:prSet/>
      <dgm:spPr/>
      <dgm:t>
        <a:bodyPr/>
        <a:lstStyle/>
        <a:p>
          <a:r>
            <a:rPr lang="en-US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gm:t>
    </dgm:pt>
    <dgm:pt modelId="{7BC97923-F74E-4386-A702-B59B71D25ADA}" type="parTrans" cxnId="{2C978C7E-5D9F-48E9-86B6-4CC04515035A}">
      <dgm:prSet/>
      <dgm:spPr/>
      <dgm:t>
        <a:bodyPr/>
        <a:lstStyle/>
        <a:p>
          <a:endParaRPr lang="en-US"/>
        </a:p>
      </dgm:t>
    </dgm:pt>
    <dgm:pt modelId="{733D47F7-042A-4D0D-B3C1-B0251C7B2154}" type="sibTrans" cxnId="{2C978C7E-5D9F-48E9-86B6-4CC04515035A}">
      <dgm:prSet/>
      <dgm:spPr/>
      <dgm:t>
        <a:bodyPr/>
        <a:lstStyle/>
        <a:p>
          <a:endParaRPr lang="en-US"/>
        </a:p>
      </dgm:t>
    </dgm:pt>
    <dgm:pt modelId="{8DB9CD9F-DC06-834F-B9B0-9EDAF44992B6}" type="pres">
      <dgm:prSet presAssocID="{87E0114F-ADBD-45FE-90DA-2D5FDF75E4B9}" presName="diagram" presStyleCnt="0">
        <dgm:presLayoutVars>
          <dgm:dir/>
          <dgm:resizeHandles val="exact"/>
        </dgm:presLayoutVars>
      </dgm:prSet>
      <dgm:spPr/>
    </dgm:pt>
    <dgm:pt modelId="{5A2FEF23-C873-8C41-B29A-EF7949EB1785}" type="pres">
      <dgm:prSet presAssocID="{81CE9209-7055-4605-AC6D-5E53DA3D6F11}" presName="node" presStyleLbl="node1" presStyleIdx="0" presStyleCnt="6">
        <dgm:presLayoutVars>
          <dgm:bulletEnabled val="1"/>
        </dgm:presLayoutVars>
      </dgm:prSet>
      <dgm:spPr/>
    </dgm:pt>
    <dgm:pt modelId="{C32C415B-FA9D-3A46-8D25-6CBF6CC207DC}" type="pres">
      <dgm:prSet presAssocID="{9FE087E7-C99B-4EAD-AAE0-D3FBC932F29D}" presName="sibTrans" presStyleCnt="0"/>
      <dgm:spPr/>
    </dgm:pt>
    <dgm:pt modelId="{71941B28-F91B-7F4D-958A-231F00DBD975}" type="pres">
      <dgm:prSet presAssocID="{B06410E8-0786-42FB-BE28-291B7EF8F663}" presName="node" presStyleLbl="node1" presStyleIdx="1" presStyleCnt="6">
        <dgm:presLayoutVars>
          <dgm:bulletEnabled val="1"/>
        </dgm:presLayoutVars>
      </dgm:prSet>
      <dgm:spPr/>
    </dgm:pt>
    <dgm:pt modelId="{BF77CCC8-E7CC-1240-96FB-8B1F7A5C35B8}" type="pres">
      <dgm:prSet presAssocID="{FF042381-8B6C-484B-B7DA-7B2400BE5B0A}" presName="sibTrans" presStyleCnt="0"/>
      <dgm:spPr/>
    </dgm:pt>
    <dgm:pt modelId="{0B35BA69-BCA1-E64C-9B2C-4E4E4FD47167}" type="pres">
      <dgm:prSet presAssocID="{50C5D24D-7370-4F34-8229-A3BCCB7CC913}" presName="node" presStyleLbl="node1" presStyleIdx="2" presStyleCnt="6">
        <dgm:presLayoutVars>
          <dgm:bulletEnabled val="1"/>
        </dgm:presLayoutVars>
      </dgm:prSet>
      <dgm:spPr/>
    </dgm:pt>
    <dgm:pt modelId="{5ECE0CB0-1533-344A-BD33-73D0B7BBA18C}" type="pres">
      <dgm:prSet presAssocID="{936C8808-EE06-4484-9D3D-09AA8F05E884}" presName="sibTrans" presStyleCnt="0"/>
      <dgm:spPr/>
    </dgm:pt>
    <dgm:pt modelId="{EC9A1B9E-70C9-4849-A707-10A10EF2319B}" type="pres">
      <dgm:prSet presAssocID="{011B51C9-6E6F-4969-BC62-B55BF737323D}" presName="node" presStyleLbl="node1" presStyleIdx="3" presStyleCnt="6">
        <dgm:presLayoutVars>
          <dgm:bulletEnabled val="1"/>
        </dgm:presLayoutVars>
      </dgm:prSet>
      <dgm:spPr/>
    </dgm:pt>
    <dgm:pt modelId="{1CDDA952-8D46-3741-8FD3-FEB9453EE298}" type="pres">
      <dgm:prSet presAssocID="{D91FE251-F7A8-4BFD-BD57-9C7521AF682B}" presName="sibTrans" presStyleCnt="0"/>
      <dgm:spPr/>
    </dgm:pt>
    <dgm:pt modelId="{ACB00A1A-D72F-8E47-8692-9FC7445212E9}" type="pres">
      <dgm:prSet presAssocID="{5EA2F539-4943-44DE-BDF3-6F48244AE970}" presName="node" presStyleLbl="node1" presStyleIdx="4" presStyleCnt="6">
        <dgm:presLayoutVars>
          <dgm:bulletEnabled val="1"/>
        </dgm:presLayoutVars>
      </dgm:prSet>
      <dgm:spPr/>
    </dgm:pt>
    <dgm:pt modelId="{D8ADBBAA-62DD-1D4B-92A5-A2FF33F04211}" type="pres">
      <dgm:prSet presAssocID="{84695928-C620-4693-8FD3-DC4BEB0729FA}" presName="sibTrans" presStyleCnt="0"/>
      <dgm:spPr/>
    </dgm:pt>
    <dgm:pt modelId="{DD3700AD-DB00-0C45-9C3B-F8EC8851B19A}" type="pres">
      <dgm:prSet presAssocID="{9923A572-241B-429D-B8A2-69D3664D9E51}" presName="node" presStyleLbl="node1" presStyleIdx="5" presStyleCnt="6">
        <dgm:presLayoutVars>
          <dgm:bulletEnabled val="1"/>
        </dgm:presLayoutVars>
      </dgm:prSet>
      <dgm:spPr/>
    </dgm:pt>
  </dgm:ptLst>
  <dgm:cxnLst>
    <dgm:cxn modelId="{34076A09-F55E-4F5D-9DAB-F1D72D31C8EC}" srcId="{87E0114F-ADBD-45FE-90DA-2D5FDF75E4B9}" destId="{011B51C9-6E6F-4969-BC62-B55BF737323D}" srcOrd="3" destOrd="0" parTransId="{2143EF82-1053-4FB9-8EA3-624EF9B4E3A1}" sibTransId="{D91FE251-F7A8-4BFD-BD57-9C7521AF682B}"/>
    <dgm:cxn modelId="{4146A10C-5E30-425B-A106-13B7D306C184}" srcId="{87E0114F-ADBD-45FE-90DA-2D5FDF75E4B9}" destId="{50C5D24D-7370-4F34-8229-A3BCCB7CC913}" srcOrd="2" destOrd="0" parTransId="{2099C455-2A45-416E-8583-0018718AE4BC}" sibTransId="{936C8808-EE06-4484-9D3D-09AA8F05E884}"/>
    <dgm:cxn modelId="{924FCE30-2D8B-4360-A48A-D8796517BA11}" srcId="{87E0114F-ADBD-45FE-90DA-2D5FDF75E4B9}" destId="{5EA2F539-4943-44DE-BDF3-6F48244AE970}" srcOrd="4" destOrd="0" parTransId="{E8B9A97E-3CF9-43F9-AFFB-6EF3969AB30E}" sibTransId="{84695928-C620-4693-8FD3-DC4BEB0729FA}"/>
    <dgm:cxn modelId="{6D91FC6E-2635-994F-A18A-51B57D867043}" type="presOf" srcId="{87E0114F-ADBD-45FE-90DA-2D5FDF75E4B9}" destId="{8DB9CD9F-DC06-834F-B9B0-9EDAF44992B6}" srcOrd="0" destOrd="0" presId="urn:microsoft.com/office/officeart/2005/8/layout/default"/>
    <dgm:cxn modelId="{8ED56F4F-E655-4D96-8483-91536E30FB87}" srcId="{87E0114F-ADBD-45FE-90DA-2D5FDF75E4B9}" destId="{81CE9209-7055-4605-AC6D-5E53DA3D6F11}" srcOrd="0" destOrd="0" parTransId="{85EC436D-9B43-4EE2-B497-58F51A59C5FD}" sibTransId="{9FE087E7-C99B-4EAD-AAE0-D3FBC932F29D}"/>
    <dgm:cxn modelId="{2C978C7E-5D9F-48E9-86B6-4CC04515035A}" srcId="{87E0114F-ADBD-45FE-90DA-2D5FDF75E4B9}" destId="{9923A572-241B-429D-B8A2-69D3664D9E51}" srcOrd="5" destOrd="0" parTransId="{7BC97923-F74E-4386-A702-B59B71D25ADA}" sibTransId="{733D47F7-042A-4D0D-B3C1-B0251C7B2154}"/>
    <dgm:cxn modelId="{A2541F92-B3BB-6D4C-AF36-07ED3D87C0D1}" type="presOf" srcId="{50C5D24D-7370-4F34-8229-A3BCCB7CC913}" destId="{0B35BA69-BCA1-E64C-9B2C-4E4E4FD47167}" srcOrd="0" destOrd="0" presId="urn:microsoft.com/office/officeart/2005/8/layout/default"/>
    <dgm:cxn modelId="{3F96C79D-8ED7-D74F-8574-B22C951B5876}" type="presOf" srcId="{B06410E8-0786-42FB-BE28-291B7EF8F663}" destId="{71941B28-F91B-7F4D-958A-231F00DBD975}" srcOrd="0" destOrd="0" presId="urn:microsoft.com/office/officeart/2005/8/layout/default"/>
    <dgm:cxn modelId="{BCDDC5B7-263F-1C49-A368-B75C368CAA99}" type="presOf" srcId="{011B51C9-6E6F-4969-BC62-B55BF737323D}" destId="{EC9A1B9E-70C9-4849-A707-10A10EF2319B}" srcOrd="0" destOrd="0" presId="urn:microsoft.com/office/officeart/2005/8/layout/default"/>
    <dgm:cxn modelId="{228B22C7-E223-1345-B13B-F464B0442B25}" type="presOf" srcId="{9923A572-241B-429D-B8A2-69D3664D9E51}" destId="{DD3700AD-DB00-0C45-9C3B-F8EC8851B19A}" srcOrd="0" destOrd="0" presId="urn:microsoft.com/office/officeart/2005/8/layout/default"/>
    <dgm:cxn modelId="{0C67EAD6-666F-5149-AD69-A5338916C291}" type="presOf" srcId="{5EA2F539-4943-44DE-BDF3-6F48244AE970}" destId="{ACB00A1A-D72F-8E47-8692-9FC7445212E9}" srcOrd="0" destOrd="0" presId="urn:microsoft.com/office/officeart/2005/8/layout/default"/>
    <dgm:cxn modelId="{A6C7E8E0-BB3C-47B3-8985-66EAB510A279}" srcId="{87E0114F-ADBD-45FE-90DA-2D5FDF75E4B9}" destId="{B06410E8-0786-42FB-BE28-291B7EF8F663}" srcOrd="1" destOrd="0" parTransId="{3C49843D-C7CF-45D5-96D9-E48616E3368B}" sibTransId="{FF042381-8B6C-484B-B7DA-7B2400BE5B0A}"/>
    <dgm:cxn modelId="{445CB5EE-4719-F846-B704-E39A88CA4EBB}" type="presOf" srcId="{81CE9209-7055-4605-AC6D-5E53DA3D6F11}" destId="{5A2FEF23-C873-8C41-B29A-EF7949EB1785}" srcOrd="0" destOrd="0" presId="urn:microsoft.com/office/officeart/2005/8/layout/default"/>
    <dgm:cxn modelId="{74F8CE3D-92E7-ED4C-A1C9-08BE23AAB7F2}" type="presParOf" srcId="{8DB9CD9F-DC06-834F-B9B0-9EDAF44992B6}" destId="{5A2FEF23-C873-8C41-B29A-EF7949EB1785}" srcOrd="0" destOrd="0" presId="urn:microsoft.com/office/officeart/2005/8/layout/default"/>
    <dgm:cxn modelId="{1D85DD40-E19E-7445-B67B-1990589B44D9}" type="presParOf" srcId="{8DB9CD9F-DC06-834F-B9B0-9EDAF44992B6}" destId="{C32C415B-FA9D-3A46-8D25-6CBF6CC207DC}" srcOrd="1" destOrd="0" presId="urn:microsoft.com/office/officeart/2005/8/layout/default"/>
    <dgm:cxn modelId="{54240C32-C801-C14F-AEE2-86F55EBB1883}" type="presParOf" srcId="{8DB9CD9F-DC06-834F-B9B0-9EDAF44992B6}" destId="{71941B28-F91B-7F4D-958A-231F00DBD975}" srcOrd="2" destOrd="0" presId="urn:microsoft.com/office/officeart/2005/8/layout/default"/>
    <dgm:cxn modelId="{EA9E565F-9E42-A942-BD67-327309DE24C8}" type="presParOf" srcId="{8DB9CD9F-DC06-834F-B9B0-9EDAF44992B6}" destId="{BF77CCC8-E7CC-1240-96FB-8B1F7A5C35B8}" srcOrd="3" destOrd="0" presId="urn:microsoft.com/office/officeart/2005/8/layout/default"/>
    <dgm:cxn modelId="{6DBC54F5-FB6D-FD45-97E5-B6022364AE1E}" type="presParOf" srcId="{8DB9CD9F-DC06-834F-B9B0-9EDAF44992B6}" destId="{0B35BA69-BCA1-E64C-9B2C-4E4E4FD47167}" srcOrd="4" destOrd="0" presId="urn:microsoft.com/office/officeart/2005/8/layout/default"/>
    <dgm:cxn modelId="{CA12922C-823E-994A-8C2A-A6BF82FAA6C4}" type="presParOf" srcId="{8DB9CD9F-DC06-834F-B9B0-9EDAF44992B6}" destId="{5ECE0CB0-1533-344A-BD33-73D0B7BBA18C}" srcOrd="5" destOrd="0" presId="urn:microsoft.com/office/officeart/2005/8/layout/default"/>
    <dgm:cxn modelId="{131B33C6-C4EB-D347-B61E-FD07C35399BF}" type="presParOf" srcId="{8DB9CD9F-DC06-834F-B9B0-9EDAF44992B6}" destId="{EC9A1B9E-70C9-4849-A707-10A10EF2319B}" srcOrd="6" destOrd="0" presId="urn:microsoft.com/office/officeart/2005/8/layout/default"/>
    <dgm:cxn modelId="{795DD0D6-884B-9246-8ED2-13389310EEE5}" type="presParOf" srcId="{8DB9CD9F-DC06-834F-B9B0-9EDAF44992B6}" destId="{1CDDA952-8D46-3741-8FD3-FEB9453EE298}" srcOrd="7" destOrd="0" presId="urn:microsoft.com/office/officeart/2005/8/layout/default"/>
    <dgm:cxn modelId="{461D42E6-B709-3B49-A483-92C98BFB84C6}" type="presParOf" srcId="{8DB9CD9F-DC06-834F-B9B0-9EDAF44992B6}" destId="{ACB00A1A-D72F-8E47-8692-9FC7445212E9}" srcOrd="8" destOrd="0" presId="urn:microsoft.com/office/officeart/2005/8/layout/default"/>
    <dgm:cxn modelId="{6D4BBA72-020E-814F-BCC6-90E4467C6B76}" type="presParOf" srcId="{8DB9CD9F-DC06-834F-B9B0-9EDAF44992B6}" destId="{D8ADBBAA-62DD-1D4B-92A5-A2FF33F04211}" srcOrd="9" destOrd="0" presId="urn:microsoft.com/office/officeart/2005/8/layout/default"/>
    <dgm:cxn modelId="{4894FE81-0D98-1643-AF0A-747CB4813195}" type="presParOf" srcId="{8DB9CD9F-DC06-834F-B9B0-9EDAF44992B6}" destId="{DD3700AD-DB00-0C45-9C3B-F8EC8851B1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49EEB-D547-4A03-A655-EBEDC1FC28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FCAC10-099F-4604-9D59-A044CA1F335A}">
      <dgm:prSet/>
      <dgm:spPr/>
      <dgm:t>
        <a:bodyPr/>
        <a:lstStyle/>
        <a:p>
          <a:r>
            <a:rPr lang="en-US"/>
            <a:t>1️⃣ Choice Awareness — Log or auto-sync lifestyle data.</a:t>
          </a:r>
        </a:p>
      </dgm:t>
    </dgm:pt>
    <dgm:pt modelId="{240FF165-088C-4AA4-A9AF-4E510FDECAE2}" type="parTrans" cxnId="{632FDCCD-9347-4A03-AF12-6DA063452786}">
      <dgm:prSet/>
      <dgm:spPr/>
      <dgm:t>
        <a:bodyPr/>
        <a:lstStyle/>
        <a:p>
          <a:endParaRPr lang="en-US"/>
        </a:p>
      </dgm:t>
    </dgm:pt>
    <dgm:pt modelId="{F23BB71C-0302-4AB3-8548-FA09D11BE146}" type="sibTrans" cxnId="{632FDCCD-9347-4A03-AF12-6DA063452786}">
      <dgm:prSet/>
      <dgm:spPr/>
      <dgm:t>
        <a:bodyPr/>
        <a:lstStyle/>
        <a:p>
          <a:endParaRPr lang="en-US"/>
        </a:p>
      </dgm:t>
    </dgm:pt>
    <dgm:pt modelId="{00326FD9-8707-41EB-B1D8-66B7F03116D9}">
      <dgm:prSet/>
      <dgm:spPr/>
      <dgm:t>
        <a:bodyPr/>
        <a:lstStyle/>
        <a:p>
          <a:r>
            <a:rPr lang="en-US"/>
            <a:t>2️⃣ Smart Suggestions — AI recommends sustainable swaps.</a:t>
          </a:r>
        </a:p>
      </dgm:t>
    </dgm:pt>
    <dgm:pt modelId="{D103D46B-2DAB-4377-95DA-A35A31BEC0CD}" type="parTrans" cxnId="{7B1C7AAC-E450-4091-B89A-C7DF2F49CF99}">
      <dgm:prSet/>
      <dgm:spPr/>
      <dgm:t>
        <a:bodyPr/>
        <a:lstStyle/>
        <a:p>
          <a:endParaRPr lang="en-US"/>
        </a:p>
      </dgm:t>
    </dgm:pt>
    <dgm:pt modelId="{AA1BF6FA-49D0-49C1-B9C0-E5D0E3311A43}" type="sibTrans" cxnId="{7B1C7AAC-E450-4091-B89A-C7DF2F49CF99}">
      <dgm:prSet/>
      <dgm:spPr/>
      <dgm:t>
        <a:bodyPr/>
        <a:lstStyle/>
        <a:p>
          <a:endParaRPr lang="en-US"/>
        </a:p>
      </dgm:t>
    </dgm:pt>
    <dgm:pt modelId="{E87C3854-4FF8-4D1A-BE19-CD80538B872E}">
      <dgm:prSet/>
      <dgm:spPr/>
      <dgm:t>
        <a:bodyPr/>
        <a:lstStyle/>
        <a:p>
          <a:r>
            <a:rPr lang="en-US"/>
            <a:t>3️⃣ Feedback Loop — Users rate suggestions.</a:t>
          </a:r>
        </a:p>
      </dgm:t>
    </dgm:pt>
    <dgm:pt modelId="{F7C11C53-E52C-48C0-A449-8100BC9DA502}" type="parTrans" cxnId="{2C0F69C8-AE08-4FCA-8563-D3993C6AB00F}">
      <dgm:prSet/>
      <dgm:spPr/>
      <dgm:t>
        <a:bodyPr/>
        <a:lstStyle/>
        <a:p>
          <a:endParaRPr lang="en-US"/>
        </a:p>
      </dgm:t>
    </dgm:pt>
    <dgm:pt modelId="{68BDFE5A-F9A9-4FC0-9507-88F85319ACBB}" type="sibTrans" cxnId="{2C0F69C8-AE08-4FCA-8563-D3993C6AB00F}">
      <dgm:prSet/>
      <dgm:spPr/>
      <dgm:t>
        <a:bodyPr/>
        <a:lstStyle/>
        <a:p>
          <a:endParaRPr lang="en-US"/>
        </a:p>
      </dgm:t>
    </dgm:pt>
    <dgm:pt modelId="{A6BABCEA-72BE-4213-8C9E-20D8561C3B89}">
      <dgm:prSet/>
      <dgm:spPr/>
      <dgm:t>
        <a:bodyPr/>
        <a:lstStyle/>
        <a:p>
          <a:r>
            <a:rPr lang="en-US"/>
            <a:t>4️⃣ Long-Term Coaching — Adaptive behavior reinforcement.</a:t>
          </a:r>
        </a:p>
      </dgm:t>
    </dgm:pt>
    <dgm:pt modelId="{BFE6F282-585E-402B-8FA9-E2564F038FCB}" type="parTrans" cxnId="{616900E9-A754-4851-8328-8787D5D71BD5}">
      <dgm:prSet/>
      <dgm:spPr/>
      <dgm:t>
        <a:bodyPr/>
        <a:lstStyle/>
        <a:p>
          <a:endParaRPr lang="en-US"/>
        </a:p>
      </dgm:t>
    </dgm:pt>
    <dgm:pt modelId="{2CA5AAA7-0FEA-4CB5-867A-AC36F55C201E}" type="sibTrans" cxnId="{616900E9-A754-4851-8328-8787D5D71BD5}">
      <dgm:prSet/>
      <dgm:spPr/>
      <dgm:t>
        <a:bodyPr/>
        <a:lstStyle/>
        <a:p>
          <a:endParaRPr lang="en-US"/>
        </a:p>
      </dgm:t>
    </dgm:pt>
    <dgm:pt modelId="{FB562E08-20AE-43A8-AFC7-A4CE91F7109B}">
      <dgm:prSet/>
      <dgm:spPr/>
      <dgm:t>
        <a:bodyPr/>
        <a:lstStyle/>
        <a:p>
          <a:r>
            <a:rPr lang="en-US"/>
            <a:t>Every choice becomes a feedback loop: Choice → Suggestion → Rating → Reward.</a:t>
          </a:r>
        </a:p>
      </dgm:t>
    </dgm:pt>
    <dgm:pt modelId="{A28082FE-E9D0-4584-ABA9-AAB5288397F8}" type="parTrans" cxnId="{562B69F0-D3E5-4BCE-BB70-EDAB5923995A}">
      <dgm:prSet/>
      <dgm:spPr/>
      <dgm:t>
        <a:bodyPr/>
        <a:lstStyle/>
        <a:p>
          <a:endParaRPr lang="en-US"/>
        </a:p>
      </dgm:t>
    </dgm:pt>
    <dgm:pt modelId="{4CB1B68A-38B5-4C0C-891C-2A3406F6DCFE}" type="sibTrans" cxnId="{562B69F0-D3E5-4BCE-BB70-EDAB5923995A}">
      <dgm:prSet/>
      <dgm:spPr/>
      <dgm:t>
        <a:bodyPr/>
        <a:lstStyle/>
        <a:p>
          <a:endParaRPr lang="en-US"/>
        </a:p>
      </dgm:t>
    </dgm:pt>
    <dgm:pt modelId="{938EACA8-F0AF-2A46-A77D-D9913A8A5A54}" type="pres">
      <dgm:prSet presAssocID="{B9E49EEB-D547-4A03-A655-EBEDC1FC28E6}" presName="linear" presStyleCnt="0">
        <dgm:presLayoutVars>
          <dgm:animLvl val="lvl"/>
          <dgm:resizeHandles val="exact"/>
        </dgm:presLayoutVars>
      </dgm:prSet>
      <dgm:spPr/>
    </dgm:pt>
    <dgm:pt modelId="{A0690FFB-0B1F-9041-BC93-D0268C184798}" type="pres">
      <dgm:prSet presAssocID="{36FCAC10-099F-4604-9D59-A044CA1F33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7CA839-1157-D548-8A13-BEA9F74DD276}" type="pres">
      <dgm:prSet presAssocID="{F23BB71C-0302-4AB3-8548-FA09D11BE146}" presName="spacer" presStyleCnt="0"/>
      <dgm:spPr/>
    </dgm:pt>
    <dgm:pt modelId="{9C5A258D-AD2F-354D-A6BF-B7A72639CC6D}" type="pres">
      <dgm:prSet presAssocID="{00326FD9-8707-41EB-B1D8-66B7F03116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30E6D-CF7F-B142-A718-ADB032B7460E}" type="pres">
      <dgm:prSet presAssocID="{AA1BF6FA-49D0-49C1-B9C0-E5D0E3311A43}" presName="spacer" presStyleCnt="0"/>
      <dgm:spPr/>
    </dgm:pt>
    <dgm:pt modelId="{657E4A06-CA88-EF4B-8670-CF53C9704C08}" type="pres">
      <dgm:prSet presAssocID="{E87C3854-4FF8-4D1A-BE19-CD80538B87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8237ED-A46A-B744-9B95-385CBB643911}" type="pres">
      <dgm:prSet presAssocID="{68BDFE5A-F9A9-4FC0-9507-88F85319ACBB}" presName="spacer" presStyleCnt="0"/>
      <dgm:spPr/>
    </dgm:pt>
    <dgm:pt modelId="{C2AAFD33-07F5-D343-8357-95D96842E954}" type="pres">
      <dgm:prSet presAssocID="{A6BABCEA-72BE-4213-8C9E-20D8561C3B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558273-12E9-E644-88E5-082EED667EF5}" type="pres">
      <dgm:prSet presAssocID="{2CA5AAA7-0FEA-4CB5-867A-AC36F55C201E}" presName="spacer" presStyleCnt="0"/>
      <dgm:spPr/>
    </dgm:pt>
    <dgm:pt modelId="{97FD1B14-CCA5-C243-9CBD-789B5C3ACC82}" type="pres">
      <dgm:prSet presAssocID="{FB562E08-20AE-43A8-AFC7-A4CE91F710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85414F-77A7-A348-94CD-564F58CC5260}" type="presOf" srcId="{A6BABCEA-72BE-4213-8C9E-20D8561C3B89}" destId="{C2AAFD33-07F5-D343-8357-95D96842E954}" srcOrd="0" destOrd="0" presId="urn:microsoft.com/office/officeart/2005/8/layout/vList2"/>
    <dgm:cxn modelId="{AB3FD658-726A-2740-B8B7-A8485A88C39C}" type="presOf" srcId="{36FCAC10-099F-4604-9D59-A044CA1F335A}" destId="{A0690FFB-0B1F-9041-BC93-D0268C184798}" srcOrd="0" destOrd="0" presId="urn:microsoft.com/office/officeart/2005/8/layout/vList2"/>
    <dgm:cxn modelId="{7B1C7AAC-E450-4091-B89A-C7DF2F49CF99}" srcId="{B9E49EEB-D547-4A03-A655-EBEDC1FC28E6}" destId="{00326FD9-8707-41EB-B1D8-66B7F03116D9}" srcOrd="1" destOrd="0" parTransId="{D103D46B-2DAB-4377-95DA-A35A31BEC0CD}" sibTransId="{AA1BF6FA-49D0-49C1-B9C0-E5D0E3311A43}"/>
    <dgm:cxn modelId="{2C0F69C8-AE08-4FCA-8563-D3993C6AB00F}" srcId="{B9E49EEB-D547-4A03-A655-EBEDC1FC28E6}" destId="{E87C3854-4FF8-4D1A-BE19-CD80538B872E}" srcOrd="2" destOrd="0" parTransId="{F7C11C53-E52C-48C0-A449-8100BC9DA502}" sibTransId="{68BDFE5A-F9A9-4FC0-9507-88F85319ACBB}"/>
    <dgm:cxn modelId="{632FDCCD-9347-4A03-AF12-6DA063452786}" srcId="{B9E49EEB-D547-4A03-A655-EBEDC1FC28E6}" destId="{36FCAC10-099F-4604-9D59-A044CA1F335A}" srcOrd="0" destOrd="0" parTransId="{240FF165-088C-4AA4-A9AF-4E510FDECAE2}" sibTransId="{F23BB71C-0302-4AB3-8548-FA09D11BE146}"/>
    <dgm:cxn modelId="{160665DC-4BA1-D74F-881B-897ABC164B05}" type="presOf" srcId="{FB562E08-20AE-43A8-AFC7-A4CE91F7109B}" destId="{97FD1B14-CCA5-C243-9CBD-789B5C3ACC82}" srcOrd="0" destOrd="0" presId="urn:microsoft.com/office/officeart/2005/8/layout/vList2"/>
    <dgm:cxn modelId="{B88968E5-8D13-AB4E-93F1-F4FC5EBA8188}" type="presOf" srcId="{00326FD9-8707-41EB-B1D8-66B7F03116D9}" destId="{9C5A258D-AD2F-354D-A6BF-B7A72639CC6D}" srcOrd="0" destOrd="0" presId="urn:microsoft.com/office/officeart/2005/8/layout/vList2"/>
    <dgm:cxn modelId="{616900E9-A754-4851-8328-8787D5D71BD5}" srcId="{B9E49EEB-D547-4A03-A655-EBEDC1FC28E6}" destId="{A6BABCEA-72BE-4213-8C9E-20D8561C3B89}" srcOrd="3" destOrd="0" parTransId="{BFE6F282-585E-402B-8FA9-E2564F038FCB}" sibTransId="{2CA5AAA7-0FEA-4CB5-867A-AC36F55C201E}"/>
    <dgm:cxn modelId="{C0D15FEF-56CC-624C-8A1A-D7BAF812AC07}" type="presOf" srcId="{E87C3854-4FF8-4D1A-BE19-CD80538B872E}" destId="{657E4A06-CA88-EF4B-8670-CF53C9704C08}" srcOrd="0" destOrd="0" presId="urn:microsoft.com/office/officeart/2005/8/layout/vList2"/>
    <dgm:cxn modelId="{562B69F0-D3E5-4BCE-BB70-EDAB5923995A}" srcId="{B9E49EEB-D547-4A03-A655-EBEDC1FC28E6}" destId="{FB562E08-20AE-43A8-AFC7-A4CE91F7109B}" srcOrd="4" destOrd="0" parTransId="{A28082FE-E9D0-4584-ABA9-AAB5288397F8}" sibTransId="{4CB1B68A-38B5-4C0C-891C-2A3406F6DCFE}"/>
    <dgm:cxn modelId="{FCB3C4FC-2F61-BB43-B21E-078E2F804119}" type="presOf" srcId="{B9E49EEB-D547-4A03-A655-EBEDC1FC28E6}" destId="{938EACA8-F0AF-2A46-A77D-D9913A8A5A54}" srcOrd="0" destOrd="0" presId="urn:microsoft.com/office/officeart/2005/8/layout/vList2"/>
    <dgm:cxn modelId="{C2891E32-8FF8-954A-A7A0-EDAB995B5E06}" type="presParOf" srcId="{938EACA8-F0AF-2A46-A77D-D9913A8A5A54}" destId="{A0690FFB-0B1F-9041-BC93-D0268C184798}" srcOrd="0" destOrd="0" presId="urn:microsoft.com/office/officeart/2005/8/layout/vList2"/>
    <dgm:cxn modelId="{BF99E106-B6CE-CA44-BE92-80FE63205BF2}" type="presParOf" srcId="{938EACA8-F0AF-2A46-A77D-D9913A8A5A54}" destId="{1E7CA839-1157-D548-8A13-BEA9F74DD276}" srcOrd="1" destOrd="0" presId="urn:microsoft.com/office/officeart/2005/8/layout/vList2"/>
    <dgm:cxn modelId="{FF702E12-97EB-FA41-BB19-7EF9A24EC3B2}" type="presParOf" srcId="{938EACA8-F0AF-2A46-A77D-D9913A8A5A54}" destId="{9C5A258D-AD2F-354D-A6BF-B7A72639CC6D}" srcOrd="2" destOrd="0" presId="urn:microsoft.com/office/officeart/2005/8/layout/vList2"/>
    <dgm:cxn modelId="{93F723FF-AD45-DB41-9E68-1967E6C3F868}" type="presParOf" srcId="{938EACA8-F0AF-2A46-A77D-D9913A8A5A54}" destId="{17E30E6D-CF7F-B142-A718-ADB032B7460E}" srcOrd="3" destOrd="0" presId="urn:microsoft.com/office/officeart/2005/8/layout/vList2"/>
    <dgm:cxn modelId="{ADD9661B-A265-9F45-9A5D-AED92A8E2BC0}" type="presParOf" srcId="{938EACA8-F0AF-2A46-A77D-D9913A8A5A54}" destId="{657E4A06-CA88-EF4B-8670-CF53C9704C08}" srcOrd="4" destOrd="0" presId="urn:microsoft.com/office/officeart/2005/8/layout/vList2"/>
    <dgm:cxn modelId="{1A55010C-1CCF-1C4A-B550-2060A7286981}" type="presParOf" srcId="{938EACA8-F0AF-2A46-A77D-D9913A8A5A54}" destId="{168237ED-A46A-B744-9B95-385CBB643911}" srcOrd="5" destOrd="0" presId="urn:microsoft.com/office/officeart/2005/8/layout/vList2"/>
    <dgm:cxn modelId="{46F96E02-AD7D-3043-81C6-579FC938454B}" type="presParOf" srcId="{938EACA8-F0AF-2A46-A77D-D9913A8A5A54}" destId="{C2AAFD33-07F5-D343-8357-95D96842E954}" srcOrd="6" destOrd="0" presId="urn:microsoft.com/office/officeart/2005/8/layout/vList2"/>
    <dgm:cxn modelId="{D05D29A3-6371-3B40-B822-0013F8451D12}" type="presParOf" srcId="{938EACA8-F0AF-2A46-A77D-D9913A8A5A54}" destId="{CC558273-12E9-E644-88E5-082EED667EF5}" srcOrd="7" destOrd="0" presId="urn:microsoft.com/office/officeart/2005/8/layout/vList2"/>
    <dgm:cxn modelId="{5FB6B756-73A6-EF4D-8E5A-9753D0901A1F}" type="presParOf" srcId="{938EACA8-F0AF-2A46-A77D-D9913A8A5A54}" destId="{97FD1B14-CCA5-C243-9CBD-789B5C3AC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B67925-74A0-4A6A-BB10-C06B2A7729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01AD5-17FB-450D-A7A0-0CB1C5350906}">
      <dgm:prSet/>
      <dgm:spPr/>
      <dgm:t>
        <a:bodyPr/>
        <a:lstStyle/>
        <a:p>
          <a:r>
            <a:rPr lang="en-US"/>
            <a:t>User logs daily coffee ☕️</a:t>
          </a:r>
        </a:p>
      </dgm:t>
    </dgm:pt>
    <dgm:pt modelId="{5D7AF7F5-6C44-440B-AEA5-85525D1BF173}" type="parTrans" cxnId="{4BAF4EA7-9AF4-4823-B93F-E1E08B1AC9A8}">
      <dgm:prSet/>
      <dgm:spPr/>
      <dgm:t>
        <a:bodyPr/>
        <a:lstStyle/>
        <a:p>
          <a:endParaRPr lang="en-US"/>
        </a:p>
      </dgm:t>
    </dgm:pt>
    <dgm:pt modelId="{3804170E-20DF-4405-B71E-17A999FBDCCC}" type="sibTrans" cxnId="{4BAF4EA7-9AF4-4823-B93F-E1E08B1AC9A8}">
      <dgm:prSet/>
      <dgm:spPr/>
      <dgm:t>
        <a:bodyPr/>
        <a:lstStyle/>
        <a:p>
          <a:endParaRPr lang="en-US"/>
        </a:p>
      </dgm:t>
    </dgm:pt>
    <dgm:pt modelId="{F70C22D4-881B-431B-A13C-ED59B02BF0E7}">
      <dgm:prSet/>
      <dgm:spPr/>
      <dgm:t>
        <a:bodyPr/>
        <a:lstStyle/>
        <a:p>
          <a:r>
            <a:rPr lang="en-US"/>
            <a:t>AI: 'Try oat milk next time – saves 0.4 kg CO₂!'</a:t>
          </a:r>
        </a:p>
      </dgm:t>
    </dgm:pt>
    <dgm:pt modelId="{0B35093D-89D3-43EB-B759-99F8CA09A647}" type="parTrans" cxnId="{EEAE61A5-191F-4678-825F-0AE281DA878E}">
      <dgm:prSet/>
      <dgm:spPr/>
      <dgm:t>
        <a:bodyPr/>
        <a:lstStyle/>
        <a:p>
          <a:endParaRPr lang="en-US"/>
        </a:p>
      </dgm:t>
    </dgm:pt>
    <dgm:pt modelId="{4EAEC8AB-F417-4CB3-8FE2-2C5217A91EC7}" type="sibTrans" cxnId="{EEAE61A5-191F-4678-825F-0AE281DA878E}">
      <dgm:prSet/>
      <dgm:spPr/>
      <dgm:t>
        <a:bodyPr/>
        <a:lstStyle/>
        <a:p>
          <a:endParaRPr lang="en-US"/>
        </a:p>
      </dgm:t>
    </dgm:pt>
    <dgm:pt modelId="{ACD60650-45A5-48E2-A111-AFCF5B5C3E45}">
      <dgm:prSet/>
      <dgm:spPr/>
      <dgm:t>
        <a:bodyPr/>
        <a:lstStyle/>
        <a:p>
          <a:r>
            <a:rPr lang="en-US"/>
            <a:t>User accepts suggestion 👍</a:t>
          </a:r>
        </a:p>
      </dgm:t>
    </dgm:pt>
    <dgm:pt modelId="{6B0BEF73-17F2-4F33-AB45-C33D1E5054F6}" type="parTrans" cxnId="{3D927477-2625-4ED0-BDDC-E2B62787E6DF}">
      <dgm:prSet/>
      <dgm:spPr/>
      <dgm:t>
        <a:bodyPr/>
        <a:lstStyle/>
        <a:p>
          <a:endParaRPr lang="en-US"/>
        </a:p>
      </dgm:t>
    </dgm:pt>
    <dgm:pt modelId="{2E745648-709E-4FA4-A399-1A950FF4EF28}" type="sibTrans" cxnId="{3D927477-2625-4ED0-BDDC-E2B62787E6DF}">
      <dgm:prSet/>
      <dgm:spPr/>
      <dgm:t>
        <a:bodyPr/>
        <a:lstStyle/>
        <a:p>
          <a:endParaRPr lang="en-US"/>
        </a:p>
      </dgm:t>
    </dgm:pt>
    <dgm:pt modelId="{F6E4202A-2A1C-447F-9158-FE7641297046}">
      <dgm:prSet/>
      <dgm:spPr/>
      <dgm:t>
        <a:bodyPr/>
        <a:lstStyle/>
        <a:p>
          <a:r>
            <a:rPr lang="en-US"/>
            <a:t>Result: 120L water &amp; 0.25 kg CO₂ saved 🌿</a:t>
          </a:r>
        </a:p>
      </dgm:t>
    </dgm:pt>
    <dgm:pt modelId="{37D384EB-0298-419E-A588-8767445B4FF0}" type="parTrans" cxnId="{90BBF4B7-0F6D-4A8C-A060-BFBCA193684A}">
      <dgm:prSet/>
      <dgm:spPr/>
      <dgm:t>
        <a:bodyPr/>
        <a:lstStyle/>
        <a:p>
          <a:endParaRPr lang="en-US"/>
        </a:p>
      </dgm:t>
    </dgm:pt>
    <dgm:pt modelId="{7DE082DE-C0CF-4B33-8638-36737E384CC2}" type="sibTrans" cxnId="{90BBF4B7-0F6D-4A8C-A060-BFBCA193684A}">
      <dgm:prSet/>
      <dgm:spPr/>
      <dgm:t>
        <a:bodyPr/>
        <a:lstStyle/>
        <a:p>
          <a:endParaRPr lang="en-US"/>
        </a:p>
      </dgm:t>
    </dgm:pt>
    <dgm:pt modelId="{3DBF8A8C-9C01-49A4-AC90-E832AD8FA397}">
      <dgm:prSet/>
      <dgm:spPr/>
      <dgm:t>
        <a:bodyPr/>
        <a:lstStyle/>
        <a:p>
          <a:r>
            <a:rPr lang="en-US"/>
            <a:t>Dashboard shows streak, score, and impact.</a:t>
          </a:r>
        </a:p>
      </dgm:t>
    </dgm:pt>
    <dgm:pt modelId="{86092295-B131-4D52-B9BE-1ADFC46065F1}" type="parTrans" cxnId="{A2CC985B-E176-4898-BA8F-8188503D2616}">
      <dgm:prSet/>
      <dgm:spPr/>
      <dgm:t>
        <a:bodyPr/>
        <a:lstStyle/>
        <a:p>
          <a:endParaRPr lang="en-US"/>
        </a:p>
      </dgm:t>
    </dgm:pt>
    <dgm:pt modelId="{511956DF-BE6C-4EF2-8AE8-E7D4C7FEFE82}" type="sibTrans" cxnId="{A2CC985B-E176-4898-BA8F-8188503D2616}">
      <dgm:prSet/>
      <dgm:spPr/>
      <dgm:t>
        <a:bodyPr/>
        <a:lstStyle/>
        <a:p>
          <a:endParaRPr lang="en-US"/>
        </a:p>
      </dgm:t>
    </dgm:pt>
    <dgm:pt modelId="{8611EDBF-BCC7-714E-B8B6-60B784B17697}" type="pres">
      <dgm:prSet presAssocID="{EFB67925-74A0-4A6A-BB10-C06B2A772926}" presName="vert0" presStyleCnt="0">
        <dgm:presLayoutVars>
          <dgm:dir/>
          <dgm:animOne val="branch"/>
          <dgm:animLvl val="lvl"/>
        </dgm:presLayoutVars>
      </dgm:prSet>
      <dgm:spPr/>
    </dgm:pt>
    <dgm:pt modelId="{C831CC5F-3A9E-664B-BA21-A350D28F145A}" type="pres">
      <dgm:prSet presAssocID="{F1D01AD5-17FB-450D-A7A0-0CB1C5350906}" presName="thickLine" presStyleLbl="alignNode1" presStyleIdx="0" presStyleCnt="5"/>
      <dgm:spPr/>
    </dgm:pt>
    <dgm:pt modelId="{90819BB5-9E55-D44C-BF30-C329C21B0718}" type="pres">
      <dgm:prSet presAssocID="{F1D01AD5-17FB-450D-A7A0-0CB1C5350906}" presName="horz1" presStyleCnt="0"/>
      <dgm:spPr/>
    </dgm:pt>
    <dgm:pt modelId="{9DE89D18-BD0B-AB4F-81F1-85362E1A0D46}" type="pres">
      <dgm:prSet presAssocID="{F1D01AD5-17FB-450D-A7A0-0CB1C5350906}" presName="tx1" presStyleLbl="revTx" presStyleIdx="0" presStyleCnt="5"/>
      <dgm:spPr/>
    </dgm:pt>
    <dgm:pt modelId="{1E98E12B-F05E-514D-A151-45BBC11881A4}" type="pres">
      <dgm:prSet presAssocID="{F1D01AD5-17FB-450D-A7A0-0CB1C5350906}" presName="vert1" presStyleCnt="0"/>
      <dgm:spPr/>
    </dgm:pt>
    <dgm:pt modelId="{C754CA3E-97C9-074C-9854-C74547FCBC51}" type="pres">
      <dgm:prSet presAssocID="{F70C22D4-881B-431B-A13C-ED59B02BF0E7}" presName="thickLine" presStyleLbl="alignNode1" presStyleIdx="1" presStyleCnt="5"/>
      <dgm:spPr/>
    </dgm:pt>
    <dgm:pt modelId="{5876BF24-D736-C541-BE6F-4BD46869592E}" type="pres">
      <dgm:prSet presAssocID="{F70C22D4-881B-431B-A13C-ED59B02BF0E7}" presName="horz1" presStyleCnt="0"/>
      <dgm:spPr/>
    </dgm:pt>
    <dgm:pt modelId="{610734AF-0224-694E-9378-66E4EDEF2633}" type="pres">
      <dgm:prSet presAssocID="{F70C22D4-881B-431B-A13C-ED59B02BF0E7}" presName="tx1" presStyleLbl="revTx" presStyleIdx="1" presStyleCnt="5"/>
      <dgm:spPr/>
    </dgm:pt>
    <dgm:pt modelId="{9B03AC95-950C-FD44-AD3F-AD58E1EC3B18}" type="pres">
      <dgm:prSet presAssocID="{F70C22D4-881B-431B-A13C-ED59B02BF0E7}" presName="vert1" presStyleCnt="0"/>
      <dgm:spPr/>
    </dgm:pt>
    <dgm:pt modelId="{46FC741D-3D86-5049-BD74-FE4B437B1E6C}" type="pres">
      <dgm:prSet presAssocID="{ACD60650-45A5-48E2-A111-AFCF5B5C3E45}" presName="thickLine" presStyleLbl="alignNode1" presStyleIdx="2" presStyleCnt="5"/>
      <dgm:spPr/>
    </dgm:pt>
    <dgm:pt modelId="{C6CBB01B-F33A-8B4D-BA58-5BA3D6912E89}" type="pres">
      <dgm:prSet presAssocID="{ACD60650-45A5-48E2-A111-AFCF5B5C3E45}" presName="horz1" presStyleCnt="0"/>
      <dgm:spPr/>
    </dgm:pt>
    <dgm:pt modelId="{24683F00-7329-E84A-BE8B-E08F7E8EDCDE}" type="pres">
      <dgm:prSet presAssocID="{ACD60650-45A5-48E2-A111-AFCF5B5C3E45}" presName="tx1" presStyleLbl="revTx" presStyleIdx="2" presStyleCnt="5"/>
      <dgm:spPr/>
    </dgm:pt>
    <dgm:pt modelId="{69560A72-8135-DE47-8B1C-5A06D06108E0}" type="pres">
      <dgm:prSet presAssocID="{ACD60650-45A5-48E2-A111-AFCF5B5C3E45}" presName="vert1" presStyleCnt="0"/>
      <dgm:spPr/>
    </dgm:pt>
    <dgm:pt modelId="{7C201327-C164-DA44-9AEA-A404CFC96223}" type="pres">
      <dgm:prSet presAssocID="{F6E4202A-2A1C-447F-9158-FE7641297046}" presName="thickLine" presStyleLbl="alignNode1" presStyleIdx="3" presStyleCnt="5"/>
      <dgm:spPr/>
    </dgm:pt>
    <dgm:pt modelId="{A298187C-8889-4646-A039-77C975D30ED0}" type="pres">
      <dgm:prSet presAssocID="{F6E4202A-2A1C-447F-9158-FE7641297046}" presName="horz1" presStyleCnt="0"/>
      <dgm:spPr/>
    </dgm:pt>
    <dgm:pt modelId="{3B5C9A6C-E558-FF44-8C18-C61E4A3F5360}" type="pres">
      <dgm:prSet presAssocID="{F6E4202A-2A1C-447F-9158-FE7641297046}" presName="tx1" presStyleLbl="revTx" presStyleIdx="3" presStyleCnt="5"/>
      <dgm:spPr/>
    </dgm:pt>
    <dgm:pt modelId="{36443BDC-1DB6-EA40-A6A7-62D7E4130C52}" type="pres">
      <dgm:prSet presAssocID="{F6E4202A-2A1C-447F-9158-FE7641297046}" presName="vert1" presStyleCnt="0"/>
      <dgm:spPr/>
    </dgm:pt>
    <dgm:pt modelId="{4BDF1211-5259-D047-B8C7-BD19A359F1E7}" type="pres">
      <dgm:prSet presAssocID="{3DBF8A8C-9C01-49A4-AC90-E832AD8FA397}" presName="thickLine" presStyleLbl="alignNode1" presStyleIdx="4" presStyleCnt="5"/>
      <dgm:spPr/>
    </dgm:pt>
    <dgm:pt modelId="{EC0C7C02-4A9C-AC45-BB4E-4024900CC347}" type="pres">
      <dgm:prSet presAssocID="{3DBF8A8C-9C01-49A4-AC90-E832AD8FA397}" presName="horz1" presStyleCnt="0"/>
      <dgm:spPr/>
    </dgm:pt>
    <dgm:pt modelId="{0425CEF0-A413-7C4D-A018-608FE7F2B90D}" type="pres">
      <dgm:prSet presAssocID="{3DBF8A8C-9C01-49A4-AC90-E832AD8FA397}" presName="tx1" presStyleLbl="revTx" presStyleIdx="4" presStyleCnt="5"/>
      <dgm:spPr/>
    </dgm:pt>
    <dgm:pt modelId="{7A8EB641-FFA4-A24A-A19F-1A545AC2BF2C}" type="pres">
      <dgm:prSet presAssocID="{3DBF8A8C-9C01-49A4-AC90-E832AD8FA397}" presName="vert1" presStyleCnt="0"/>
      <dgm:spPr/>
    </dgm:pt>
  </dgm:ptLst>
  <dgm:cxnLst>
    <dgm:cxn modelId="{C069C402-9C5E-7741-A27A-C72F12F018DF}" type="presOf" srcId="{EFB67925-74A0-4A6A-BB10-C06B2A772926}" destId="{8611EDBF-BCC7-714E-B8B6-60B784B17697}" srcOrd="0" destOrd="0" presId="urn:microsoft.com/office/officeart/2008/layout/LinedList"/>
    <dgm:cxn modelId="{A2CC985B-E176-4898-BA8F-8188503D2616}" srcId="{EFB67925-74A0-4A6A-BB10-C06B2A772926}" destId="{3DBF8A8C-9C01-49A4-AC90-E832AD8FA397}" srcOrd="4" destOrd="0" parTransId="{86092295-B131-4D52-B9BE-1ADFC46065F1}" sibTransId="{511956DF-BE6C-4EF2-8AE8-E7D4C7FEFE82}"/>
    <dgm:cxn modelId="{33B5DA5E-9DB1-2542-A464-CB1364FDB2B6}" type="presOf" srcId="{ACD60650-45A5-48E2-A111-AFCF5B5C3E45}" destId="{24683F00-7329-E84A-BE8B-E08F7E8EDCDE}" srcOrd="0" destOrd="0" presId="urn:microsoft.com/office/officeart/2008/layout/LinedList"/>
    <dgm:cxn modelId="{FEABA873-B07E-9948-8016-59856E8BFA0C}" type="presOf" srcId="{F1D01AD5-17FB-450D-A7A0-0CB1C5350906}" destId="{9DE89D18-BD0B-AB4F-81F1-85362E1A0D46}" srcOrd="0" destOrd="0" presId="urn:microsoft.com/office/officeart/2008/layout/LinedList"/>
    <dgm:cxn modelId="{C9DB8874-D49D-864D-9047-6AD97BADE997}" type="presOf" srcId="{F70C22D4-881B-431B-A13C-ED59B02BF0E7}" destId="{610734AF-0224-694E-9378-66E4EDEF2633}" srcOrd="0" destOrd="0" presId="urn:microsoft.com/office/officeart/2008/layout/LinedList"/>
    <dgm:cxn modelId="{3D927477-2625-4ED0-BDDC-E2B62787E6DF}" srcId="{EFB67925-74A0-4A6A-BB10-C06B2A772926}" destId="{ACD60650-45A5-48E2-A111-AFCF5B5C3E45}" srcOrd="2" destOrd="0" parTransId="{6B0BEF73-17F2-4F33-AB45-C33D1E5054F6}" sibTransId="{2E745648-709E-4FA4-A399-1A950FF4EF28}"/>
    <dgm:cxn modelId="{3FFF588E-F7D0-0643-ABD3-60E9B85CA27D}" type="presOf" srcId="{3DBF8A8C-9C01-49A4-AC90-E832AD8FA397}" destId="{0425CEF0-A413-7C4D-A018-608FE7F2B90D}" srcOrd="0" destOrd="0" presId="urn:microsoft.com/office/officeart/2008/layout/LinedList"/>
    <dgm:cxn modelId="{EEAE61A5-191F-4678-825F-0AE281DA878E}" srcId="{EFB67925-74A0-4A6A-BB10-C06B2A772926}" destId="{F70C22D4-881B-431B-A13C-ED59B02BF0E7}" srcOrd="1" destOrd="0" parTransId="{0B35093D-89D3-43EB-B759-99F8CA09A647}" sibTransId="{4EAEC8AB-F417-4CB3-8FE2-2C5217A91EC7}"/>
    <dgm:cxn modelId="{4BAF4EA7-9AF4-4823-B93F-E1E08B1AC9A8}" srcId="{EFB67925-74A0-4A6A-BB10-C06B2A772926}" destId="{F1D01AD5-17FB-450D-A7A0-0CB1C5350906}" srcOrd="0" destOrd="0" parTransId="{5D7AF7F5-6C44-440B-AEA5-85525D1BF173}" sibTransId="{3804170E-20DF-4405-B71E-17A999FBDCCC}"/>
    <dgm:cxn modelId="{90BBF4B7-0F6D-4A8C-A060-BFBCA193684A}" srcId="{EFB67925-74A0-4A6A-BB10-C06B2A772926}" destId="{F6E4202A-2A1C-447F-9158-FE7641297046}" srcOrd="3" destOrd="0" parTransId="{37D384EB-0298-419E-A588-8767445B4FF0}" sibTransId="{7DE082DE-C0CF-4B33-8638-36737E384CC2}"/>
    <dgm:cxn modelId="{1ABA5DB8-89E0-FD4C-832C-1B3908915257}" type="presOf" srcId="{F6E4202A-2A1C-447F-9158-FE7641297046}" destId="{3B5C9A6C-E558-FF44-8C18-C61E4A3F5360}" srcOrd="0" destOrd="0" presId="urn:microsoft.com/office/officeart/2008/layout/LinedList"/>
    <dgm:cxn modelId="{A0FD946B-979B-9944-92EA-99DF22BCFA3C}" type="presParOf" srcId="{8611EDBF-BCC7-714E-B8B6-60B784B17697}" destId="{C831CC5F-3A9E-664B-BA21-A350D28F145A}" srcOrd="0" destOrd="0" presId="urn:microsoft.com/office/officeart/2008/layout/LinedList"/>
    <dgm:cxn modelId="{E4B93928-0708-BD48-A6EB-5675D20E3429}" type="presParOf" srcId="{8611EDBF-BCC7-714E-B8B6-60B784B17697}" destId="{90819BB5-9E55-D44C-BF30-C329C21B0718}" srcOrd="1" destOrd="0" presId="urn:microsoft.com/office/officeart/2008/layout/LinedList"/>
    <dgm:cxn modelId="{80C3F502-3754-6046-B894-9272507E02F3}" type="presParOf" srcId="{90819BB5-9E55-D44C-BF30-C329C21B0718}" destId="{9DE89D18-BD0B-AB4F-81F1-85362E1A0D46}" srcOrd="0" destOrd="0" presId="urn:microsoft.com/office/officeart/2008/layout/LinedList"/>
    <dgm:cxn modelId="{5EAC264E-1669-264F-BC04-E64C9EA21B0D}" type="presParOf" srcId="{90819BB5-9E55-D44C-BF30-C329C21B0718}" destId="{1E98E12B-F05E-514D-A151-45BBC11881A4}" srcOrd="1" destOrd="0" presId="urn:microsoft.com/office/officeart/2008/layout/LinedList"/>
    <dgm:cxn modelId="{9424249A-BACB-3F48-BB1E-59691CC4A3B2}" type="presParOf" srcId="{8611EDBF-BCC7-714E-B8B6-60B784B17697}" destId="{C754CA3E-97C9-074C-9854-C74547FCBC51}" srcOrd="2" destOrd="0" presId="urn:microsoft.com/office/officeart/2008/layout/LinedList"/>
    <dgm:cxn modelId="{2686EB4D-BEAE-1D4C-94DF-85F36B05E6BF}" type="presParOf" srcId="{8611EDBF-BCC7-714E-B8B6-60B784B17697}" destId="{5876BF24-D736-C541-BE6F-4BD46869592E}" srcOrd="3" destOrd="0" presId="urn:microsoft.com/office/officeart/2008/layout/LinedList"/>
    <dgm:cxn modelId="{1B7F497C-C30D-5D42-AE95-7BD524039EA0}" type="presParOf" srcId="{5876BF24-D736-C541-BE6F-4BD46869592E}" destId="{610734AF-0224-694E-9378-66E4EDEF2633}" srcOrd="0" destOrd="0" presId="urn:microsoft.com/office/officeart/2008/layout/LinedList"/>
    <dgm:cxn modelId="{2AE7082D-F2B6-D747-9FCD-6700C0E86AFB}" type="presParOf" srcId="{5876BF24-D736-C541-BE6F-4BD46869592E}" destId="{9B03AC95-950C-FD44-AD3F-AD58E1EC3B18}" srcOrd="1" destOrd="0" presId="urn:microsoft.com/office/officeart/2008/layout/LinedList"/>
    <dgm:cxn modelId="{8576B698-1635-774E-9CC6-BD2F77CEE668}" type="presParOf" srcId="{8611EDBF-BCC7-714E-B8B6-60B784B17697}" destId="{46FC741D-3D86-5049-BD74-FE4B437B1E6C}" srcOrd="4" destOrd="0" presId="urn:microsoft.com/office/officeart/2008/layout/LinedList"/>
    <dgm:cxn modelId="{17C96203-B69C-7149-B456-E30F26234E90}" type="presParOf" srcId="{8611EDBF-BCC7-714E-B8B6-60B784B17697}" destId="{C6CBB01B-F33A-8B4D-BA58-5BA3D6912E89}" srcOrd="5" destOrd="0" presId="urn:microsoft.com/office/officeart/2008/layout/LinedList"/>
    <dgm:cxn modelId="{1B8E886A-7C75-8C44-A4F0-F3F54F72B79F}" type="presParOf" srcId="{C6CBB01B-F33A-8B4D-BA58-5BA3D6912E89}" destId="{24683F00-7329-E84A-BE8B-E08F7E8EDCDE}" srcOrd="0" destOrd="0" presId="urn:microsoft.com/office/officeart/2008/layout/LinedList"/>
    <dgm:cxn modelId="{9C060E69-E3AB-F74C-AC93-128860979578}" type="presParOf" srcId="{C6CBB01B-F33A-8B4D-BA58-5BA3D6912E89}" destId="{69560A72-8135-DE47-8B1C-5A06D06108E0}" srcOrd="1" destOrd="0" presId="urn:microsoft.com/office/officeart/2008/layout/LinedList"/>
    <dgm:cxn modelId="{EADC0B36-5D02-254F-A206-ABDA45DA5227}" type="presParOf" srcId="{8611EDBF-BCC7-714E-B8B6-60B784B17697}" destId="{7C201327-C164-DA44-9AEA-A404CFC96223}" srcOrd="6" destOrd="0" presId="urn:microsoft.com/office/officeart/2008/layout/LinedList"/>
    <dgm:cxn modelId="{F11E156F-ACC0-EB41-8633-E6566D267D15}" type="presParOf" srcId="{8611EDBF-BCC7-714E-B8B6-60B784B17697}" destId="{A298187C-8889-4646-A039-77C975D30ED0}" srcOrd="7" destOrd="0" presId="urn:microsoft.com/office/officeart/2008/layout/LinedList"/>
    <dgm:cxn modelId="{CCF17997-5108-AD4D-8793-8978CF30DEBA}" type="presParOf" srcId="{A298187C-8889-4646-A039-77C975D30ED0}" destId="{3B5C9A6C-E558-FF44-8C18-C61E4A3F5360}" srcOrd="0" destOrd="0" presId="urn:microsoft.com/office/officeart/2008/layout/LinedList"/>
    <dgm:cxn modelId="{4276177D-33BD-2244-9899-E0BF2BF739E6}" type="presParOf" srcId="{A298187C-8889-4646-A039-77C975D30ED0}" destId="{36443BDC-1DB6-EA40-A6A7-62D7E4130C52}" srcOrd="1" destOrd="0" presId="urn:microsoft.com/office/officeart/2008/layout/LinedList"/>
    <dgm:cxn modelId="{8BC18E01-91A8-E846-9BC8-59D2C869A9B8}" type="presParOf" srcId="{8611EDBF-BCC7-714E-B8B6-60B784B17697}" destId="{4BDF1211-5259-D047-B8C7-BD19A359F1E7}" srcOrd="8" destOrd="0" presId="urn:microsoft.com/office/officeart/2008/layout/LinedList"/>
    <dgm:cxn modelId="{DC7443FD-110E-CF4D-8342-7565D553AD9D}" type="presParOf" srcId="{8611EDBF-BCC7-714E-B8B6-60B784B17697}" destId="{EC0C7C02-4A9C-AC45-BB4E-4024900CC347}" srcOrd="9" destOrd="0" presId="urn:microsoft.com/office/officeart/2008/layout/LinedList"/>
    <dgm:cxn modelId="{82DDE9E6-AEC1-6D43-9B2C-A0AD743F0808}" type="presParOf" srcId="{EC0C7C02-4A9C-AC45-BB4E-4024900CC347}" destId="{0425CEF0-A413-7C4D-A018-608FE7F2B90D}" srcOrd="0" destOrd="0" presId="urn:microsoft.com/office/officeart/2008/layout/LinedList"/>
    <dgm:cxn modelId="{B537CB9F-B531-6C4E-922E-BA95A7B4F880}" type="presParOf" srcId="{EC0C7C02-4A9C-AC45-BB4E-4024900CC347}" destId="{7A8EB641-FFA4-A24A-A19F-1A545AC2BF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0BFF30-AB15-4E92-A68A-BB7C3326DD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0D2A59-D8D5-4B23-8A1C-5E8B3A1400F9}">
      <dgm:prSet/>
      <dgm:spPr/>
      <dgm:t>
        <a:bodyPr/>
        <a:lstStyle/>
        <a:p>
          <a:r>
            <a:rPr lang="en-US"/>
            <a:t>• Users rate suggestions (👍 / 👎 or ⭐ 1–5)</a:t>
          </a:r>
        </a:p>
      </dgm:t>
    </dgm:pt>
    <dgm:pt modelId="{81E40A6D-D302-46B6-ABDD-20EE843840CC}" type="parTrans" cxnId="{D18FDC49-A1A4-42B2-9BE1-DEE09AAC981A}">
      <dgm:prSet/>
      <dgm:spPr/>
      <dgm:t>
        <a:bodyPr/>
        <a:lstStyle/>
        <a:p>
          <a:endParaRPr lang="en-US"/>
        </a:p>
      </dgm:t>
    </dgm:pt>
    <dgm:pt modelId="{52B094C4-42A6-4260-A26A-F2AB1E23BE49}" type="sibTrans" cxnId="{D18FDC49-A1A4-42B2-9BE1-DEE09AAC981A}">
      <dgm:prSet/>
      <dgm:spPr/>
      <dgm:t>
        <a:bodyPr/>
        <a:lstStyle/>
        <a:p>
          <a:endParaRPr lang="en-US"/>
        </a:p>
      </dgm:t>
    </dgm:pt>
    <dgm:pt modelId="{BF4A7763-19C0-43FD-9295-4298EB6F75EC}">
      <dgm:prSet/>
      <dgm:spPr/>
      <dgm:t>
        <a:bodyPr/>
        <a:lstStyle/>
        <a:p>
          <a:r>
            <a:rPr lang="en-US"/>
            <a:t>• Reasons: cost, availability, taste, effort</a:t>
          </a:r>
        </a:p>
      </dgm:t>
    </dgm:pt>
    <dgm:pt modelId="{DD65447C-A005-4B77-A360-493BC80FF85A}" type="parTrans" cxnId="{7CB20D3E-FD73-4DBB-A974-E5B02A044B68}">
      <dgm:prSet/>
      <dgm:spPr/>
      <dgm:t>
        <a:bodyPr/>
        <a:lstStyle/>
        <a:p>
          <a:endParaRPr lang="en-US"/>
        </a:p>
      </dgm:t>
    </dgm:pt>
    <dgm:pt modelId="{C6A1920A-6C5A-4567-AC7E-EF29E9C84523}" type="sibTrans" cxnId="{7CB20D3E-FD73-4DBB-A974-E5B02A044B68}">
      <dgm:prSet/>
      <dgm:spPr/>
      <dgm:t>
        <a:bodyPr/>
        <a:lstStyle/>
        <a:p>
          <a:endParaRPr lang="en-US"/>
        </a:p>
      </dgm:t>
    </dgm:pt>
    <dgm:pt modelId="{B755429A-2E85-46B5-A581-22D06DFA739B}">
      <dgm:prSet/>
      <dgm:spPr/>
      <dgm:t>
        <a:bodyPr/>
        <a:lstStyle/>
        <a:p>
          <a:r>
            <a:rPr lang="en-US"/>
            <a:t>• AI learns from feedback and refines future prompts.</a:t>
          </a:r>
        </a:p>
      </dgm:t>
    </dgm:pt>
    <dgm:pt modelId="{ABE73E74-DF09-4AC9-A173-14B7459806F1}" type="parTrans" cxnId="{83C5DF49-A936-4558-A1F1-4D6DFF7EFC16}">
      <dgm:prSet/>
      <dgm:spPr/>
      <dgm:t>
        <a:bodyPr/>
        <a:lstStyle/>
        <a:p>
          <a:endParaRPr lang="en-US"/>
        </a:p>
      </dgm:t>
    </dgm:pt>
    <dgm:pt modelId="{2E8EA75B-74E7-495A-B104-407FA6FD90D7}" type="sibTrans" cxnId="{83C5DF49-A936-4558-A1F1-4D6DFF7EFC16}">
      <dgm:prSet/>
      <dgm:spPr/>
      <dgm:t>
        <a:bodyPr/>
        <a:lstStyle/>
        <a:p>
          <a:endParaRPr lang="en-US"/>
        </a:p>
      </dgm:t>
    </dgm:pt>
    <dgm:pt modelId="{52DC927A-0873-46E6-A0B6-B88AEDAA778A}">
      <dgm:prSet/>
      <dgm:spPr/>
      <dgm:t>
        <a:bodyPr/>
        <a:lstStyle/>
        <a:p>
          <a:r>
            <a:rPr lang="en-US"/>
            <a:t>Suggestion Quality Score (SQS) = Acceptance Rate + Avg Rating + Impact - Friction</a:t>
          </a:r>
        </a:p>
      </dgm:t>
    </dgm:pt>
    <dgm:pt modelId="{46AB2467-F921-4041-9075-502F53A38D83}" type="parTrans" cxnId="{CFD5654A-2440-4421-8E2C-8E1907DCC525}">
      <dgm:prSet/>
      <dgm:spPr/>
      <dgm:t>
        <a:bodyPr/>
        <a:lstStyle/>
        <a:p>
          <a:endParaRPr lang="en-US"/>
        </a:p>
      </dgm:t>
    </dgm:pt>
    <dgm:pt modelId="{6E1A5502-B39D-4461-A81C-FD55E77E64E2}" type="sibTrans" cxnId="{CFD5654A-2440-4421-8E2C-8E1907DCC525}">
      <dgm:prSet/>
      <dgm:spPr/>
      <dgm:t>
        <a:bodyPr/>
        <a:lstStyle/>
        <a:p>
          <a:endParaRPr lang="en-US"/>
        </a:p>
      </dgm:t>
    </dgm:pt>
    <dgm:pt modelId="{342A7954-728A-4AE5-9B71-68D2EFBC1B71}">
      <dgm:prSet/>
      <dgm:spPr/>
      <dgm:t>
        <a:bodyPr/>
        <a:lstStyle/>
        <a:p>
          <a:r>
            <a:rPr lang="en-US"/>
            <a:t>The more users engage, the smarter SustainIQ becomes.</a:t>
          </a:r>
        </a:p>
      </dgm:t>
    </dgm:pt>
    <dgm:pt modelId="{72281FDC-11AF-405A-8A55-76D9D77CB25C}" type="parTrans" cxnId="{BCF94413-4A31-4C26-8299-75DDA39EBD7E}">
      <dgm:prSet/>
      <dgm:spPr/>
      <dgm:t>
        <a:bodyPr/>
        <a:lstStyle/>
        <a:p>
          <a:endParaRPr lang="en-US"/>
        </a:p>
      </dgm:t>
    </dgm:pt>
    <dgm:pt modelId="{C50C89FA-0AB2-474B-969F-0B418D710D1D}" type="sibTrans" cxnId="{BCF94413-4A31-4C26-8299-75DDA39EBD7E}">
      <dgm:prSet/>
      <dgm:spPr/>
      <dgm:t>
        <a:bodyPr/>
        <a:lstStyle/>
        <a:p>
          <a:endParaRPr lang="en-US"/>
        </a:p>
      </dgm:t>
    </dgm:pt>
    <dgm:pt modelId="{469C0B33-DA65-5943-B1D6-79DB5F8A655C}" type="pres">
      <dgm:prSet presAssocID="{090BFF30-AB15-4E92-A68A-BB7C3326DDE1}" presName="vert0" presStyleCnt="0">
        <dgm:presLayoutVars>
          <dgm:dir/>
          <dgm:animOne val="branch"/>
          <dgm:animLvl val="lvl"/>
        </dgm:presLayoutVars>
      </dgm:prSet>
      <dgm:spPr/>
    </dgm:pt>
    <dgm:pt modelId="{5E820EC3-90EE-5B41-BBF1-4DEFCC14C2A1}" type="pres">
      <dgm:prSet presAssocID="{270D2A59-D8D5-4B23-8A1C-5E8B3A1400F9}" presName="thickLine" presStyleLbl="alignNode1" presStyleIdx="0" presStyleCnt="5"/>
      <dgm:spPr/>
    </dgm:pt>
    <dgm:pt modelId="{93787D77-939C-974D-9643-CCD0D4E67DF2}" type="pres">
      <dgm:prSet presAssocID="{270D2A59-D8D5-4B23-8A1C-5E8B3A1400F9}" presName="horz1" presStyleCnt="0"/>
      <dgm:spPr/>
    </dgm:pt>
    <dgm:pt modelId="{2555F21C-253D-F243-9138-C54500DBF167}" type="pres">
      <dgm:prSet presAssocID="{270D2A59-D8D5-4B23-8A1C-5E8B3A1400F9}" presName="tx1" presStyleLbl="revTx" presStyleIdx="0" presStyleCnt="5"/>
      <dgm:spPr/>
    </dgm:pt>
    <dgm:pt modelId="{64094ACD-BBFF-C845-8F73-657E4B956D80}" type="pres">
      <dgm:prSet presAssocID="{270D2A59-D8D5-4B23-8A1C-5E8B3A1400F9}" presName="vert1" presStyleCnt="0"/>
      <dgm:spPr/>
    </dgm:pt>
    <dgm:pt modelId="{35EF2FA7-9760-A14C-B7B5-421ECAF203CF}" type="pres">
      <dgm:prSet presAssocID="{BF4A7763-19C0-43FD-9295-4298EB6F75EC}" presName="thickLine" presStyleLbl="alignNode1" presStyleIdx="1" presStyleCnt="5"/>
      <dgm:spPr/>
    </dgm:pt>
    <dgm:pt modelId="{E27515B7-293D-A743-9969-C04F15A85617}" type="pres">
      <dgm:prSet presAssocID="{BF4A7763-19C0-43FD-9295-4298EB6F75EC}" presName="horz1" presStyleCnt="0"/>
      <dgm:spPr/>
    </dgm:pt>
    <dgm:pt modelId="{A3164ABF-8753-794D-BB66-A3BE6F256D5C}" type="pres">
      <dgm:prSet presAssocID="{BF4A7763-19C0-43FD-9295-4298EB6F75EC}" presName="tx1" presStyleLbl="revTx" presStyleIdx="1" presStyleCnt="5"/>
      <dgm:spPr/>
    </dgm:pt>
    <dgm:pt modelId="{091047FF-2D9B-CD40-84EE-504B24C6527A}" type="pres">
      <dgm:prSet presAssocID="{BF4A7763-19C0-43FD-9295-4298EB6F75EC}" presName="vert1" presStyleCnt="0"/>
      <dgm:spPr/>
    </dgm:pt>
    <dgm:pt modelId="{876533B6-B1E1-2642-A0EA-F9622F3A8EDC}" type="pres">
      <dgm:prSet presAssocID="{B755429A-2E85-46B5-A581-22D06DFA739B}" presName="thickLine" presStyleLbl="alignNode1" presStyleIdx="2" presStyleCnt="5"/>
      <dgm:spPr/>
    </dgm:pt>
    <dgm:pt modelId="{9801B421-9932-FF4E-A1C1-88A945AF350F}" type="pres">
      <dgm:prSet presAssocID="{B755429A-2E85-46B5-A581-22D06DFA739B}" presName="horz1" presStyleCnt="0"/>
      <dgm:spPr/>
    </dgm:pt>
    <dgm:pt modelId="{BB45AEE8-72A7-7C46-850F-64685D02F668}" type="pres">
      <dgm:prSet presAssocID="{B755429A-2E85-46B5-A581-22D06DFA739B}" presName="tx1" presStyleLbl="revTx" presStyleIdx="2" presStyleCnt="5"/>
      <dgm:spPr/>
    </dgm:pt>
    <dgm:pt modelId="{8FC72F46-6175-AB45-BE5C-DD06B2B9D74F}" type="pres">
      <dgm:prSet presAssocID="{B755429A-2E85-46B5-A581-22D06DFA739B}" presName="vert1" presStyleCnt="0"/>
      <dgm:spPr/>
    </dgm:pt>
    <dgm:pt modelId="{3BD10683-25AC-9741-AB8C-5A7181E7B6A4}" type="pres">
      <dgm:prSet presAssocID="{52DC927A-0873-46E6-A0B6-B88AEDAA778A}" presName="thickLine" presStyleLbl="alignNode1" presStyleIdx="3" presStyleCnt="5"/>
      <dgm:spPr/>
    </dgm:pt>
    <dgm:pt modelId="{7C748D5B-D2E2-7E41-A5A3-A05F63185B81}" type="pres">
      <dgm:prSet presAssocID="{52DC927A-0873-46E6-A0B6-B88AEDAA778A}" presName="horz1" presStyleCnt="0"/>
      <dgm:spPr/>
    </dgm:pt>
    <dgm:pt modelId="{CB0F3F4B-E295-5B47-9AE7-09268A29801E}" type="pres">
      <dgm:prSet presAssocID="{52DC927A-0873-46E6-A0B6-B88AEDAA778A}" presName="tx1" presStyleLbl="revTx" presStyleIdx="3" presStyleCnt="5"/>
      <dgm:spPr/>
    </dgm:pt>
    <dgm:pt modelId="{BF285DD3-712B-6441-B9E4-F7292C6FFB95}" type="pres">
      <dgm:prSet presAssocID="{52DC927A-0873-46E6-A0B6-B88AEDAA778A}" presName="vert1" presStyleCnt="0"/>
      <dgm:spPr/>
    </dgm:pt>
    <dgm:pt modelId="{F4601906-7FAF-A942-BE4F-696EC56876DE}" type="pres">
      <dgm:prSet presAssocID="{342A7954-728A-4AE5-9B71-68D2EFBC1B71}" presName="thickLine" presStyleLbl="alignNode1" presStyleIdx="4" presStyleCnt="5"/>
      <dgm:spPr/>
    </dgm:pt>
    <dgm:pt modelId="{05ACA8E6-A51E-024F-AE4D-A02BE3DE94AD}" type="pres">
      <dgm:prSet presAssocID="{342A7954-728A-4AE5-9B71-68D2EFBC1B71}" presName="horz1" presStyleCnt="0"/>
      <dgm:spPr/>
    </dgm:pt>
    <dgm:pt modelId="{82425C20-C60F-2A4F-BAC9-FE4EAC37A60D}" type="pres">
      <dgm:prSet presAssocID="{342A7954-728A-4AE5-9B71-68D2EFBC1B71}" presName="tx1" presStyleLbl="revTx" presStyleIdx="4" presStyleCnt="5"/>
      <dgm:spPr/>
    </dgm:pt>
    <dgm:pt modelId="{80ACE2A5-16BA-874B-A19D-D668A1A3C39F}" type="pres">
      <dgm:prSet presAssocID="{342A7954-728A-4AE5-9B71-68D2EFBC1B71}" presName="vert1" presStyleCnt="0"/>
      <dgm:spPr/>
    </dgm:pt>
  </dgm:ptLst>
  <dgm:cxnLst>
    <dgm:cxn modelId="{4860FF04-B17A-1C4B-AC16-31D37BBA030B}" type="presOf" srcId="{342A7954-728A-4AE5-9B71-68D2EFBC1B71}" destId="{82425C20-C60F-2A4F-BAC9-FE4EAC37A60D}" srcOrd="0" destOrd="0" presId="urn:microsoft.com/office/officeart/2008/layout/LinedList"/>
    <dgm:cxn modelId="{BCF94413-4A31-4C26-8299-75DDA39EBD7E}" srcId="{090BFF30-AB15-4E92-A68A-BB7C3326DDE1}" destId="{342A7954-728A-4AE5-9B71-68D2EFBC1B71}" srcOrd="4" destOrd="0" parTransId="{72281FDC-11AF-405A-8A55-76D9D77CB25C}" sibTransId="{C50C89FA-0AB2-474B-969F-0B418D710D1D}"/>
    <dgm:cxn modelId="{ACCE831C-365F-2C42-BB9F-874B6C140981}" type="presOf" srcId="{270D2A59-D8D5-4B23-8A1C-5E8B3A1400F9}" destId="{2555F21C-253D-F243-9138-C54500DBF167}" srcOrd="0" destOrd="0" presId="urn:microsoft.com/office/officeart/2008/layout/LinedList"/>
    <dgm:cxn modelId="{089A5C3C-90B7-2B4C-88CB-57914CC44BB3}" type="presOf" srcId="{BF4A7763-19C0-43FD-9295-4298EB6F75EC}" destId="{A3164ABF-8753-794D-BB66-A3BE6F256D5C}" srcOrd="0" destOrd="0" presId="urn:microsoft.com/office/officeart/2008/layout/LinedList"/>
    <dgm:cxn modelId="{7CB20D3E-FD73-4DBB-A974-E5B02A044B68}" srcId="{090BFF30-AB15-4E92-A68A-BB7C3326DDE1}" destId="{BF4A7763-19C0-43FD-9295-4298EB6F75EC}" srcOrd="1" destOrd="0" parTransId="{DD65447C-A005-4B77-A360-493BC80FF85A}" sibTransId="{C6A1920A-6C5A-4567-AC7E-EF29E9C84523}"/>
    <dgm:cxn modelId="{D18FDC49-A1A4-42B2-9BE1-DEE09AAC981A}" srcId="{090BFF30-AB15-4E92-A68A-BB7C3326DDE1}" destId="{270D2A59-D8D5-4B23-8A1C-5E8B3A1400F9}" srcOrd="0" destOrd="0" parTransId="{81E40A6D-D302-46B6-ABDD-20EE843840CC}" sibTransId="{52B094C4-42A6-4260-A26A-F2AB1E23BE49}"/>
    <dgm:cxn modelId="{83C5DF49-A936-4558-A1F1-4D6DFF7EFC16}" srcId="{090BFF30-AB15-4E92-A68A-BB7C3326DDE1}" destId="{B755429A-2E85-46B5-A581-22D06DFA739B}" srcOrd="2" destOrd="0" parTransId="{ABE73E74-DF09-4AC9-A173-14B7459806F1}" sibTransId="{2E8EA75B-74E7-495A-B104-407FA6FD90D7}"/>
    <dgm:cxn modelId="{CFD5654A-2440-4421-8E2C-8E1907DCC525}" srcId="{090BFF30-AB15-4E92-A68A-BB7C3326DDE1}" destId="{52DC927A-0873-46E6-A0B6-B88AEDAA778A}" srcOrd="3" destOrd="0" parTransId="{46AB2467-F921-4041-9075-502F53A38D83}" sibTransId="{6E1A5502-B39D-4461-A81C-FD55E77E64E2}"/>
    <dgm:cxn modelId="{A2DF9670-0BF1-EB48-81CC-F4F9E1A067DE}" type="presOf" srcId="{B755429A-2E85-46B5-A581-22D06DFA739B}" destId="{BB45AEE8-72A7-7C46-850F-64685D02F668}" srcOrd="0" destOrd="0" presId="urn:microsoft.com/office/officeart/2008/layout/LinedList"/>
    <dgm:cxn modelId="{62F2B559-D978-964A-ACC6-D1CF9FFEB12D}" type="presOf" srcId="{090BFF30-AB15-4E92-A68A-BB7C3326DDE1}" destId="{469C0B33-DA65-5943-B1D6-79DB5F8A655C}" srcOrd="0" destOrd="0" presId="urn:microsoft.com/office/officeart/2008/layout/LinedList"/>
    <dgm:cxn modelId="{2D0289F6-6A54-D147-AC80-1268F692F415}" type="presOf" srcId="{52DC927A-0873-46E6-A0B6-B88AEDAA778A}" destId="{CB0F3F4B-E295-5B47-9AE7-09268A29801E}" srcOrd="0" destOrd="0" presId="urn:microsoft.com/office/officeart/2008/layout/LinedList"/>
    <dgm:cxn modelId="{FD2BBF39-042F-434B-8E61-94746C60B689}" type="presParOf" srcId="{469C0B33-DA65-5943-B1D6-79DB5F8A655C}" destId="{5E820EC3-90EE-5B41-BBF1-4DEFCC14C2A1}" srcOrd="0" destOrd="0" presId="urn:microsoft.com/office/officeart/2008/layout/LinedList"/>
    <dgm:cxn modelId="{16F612A5-2FA5-0046-B00A-F9FFDB25F0E2}" type="presParOf" srcId="{469C0B33-DA65-5943-B1D6-79DB5F8A655C}" destId="{93787D77-939C-974D-9643-CCD0D4E67DF2}" srcOrd="1" destOrd="0" presId="urn:microsoft.com/office/officeart/2008/layout/LinedList"/>
    <dgm:cxn modelId="{DD2F8C77-1F25-284C-8149-B6DB5BD9209B}" type="presParOf" srcId="{93787D77-939C-974D-9643-CCD0D4E67DF2}" destId="{2555F21C-253D-F243-9138-C54500DBF167}" srcOrd="0" destOrd="0" presId="urn:microsoft.com/office/officeart/2008/layout/LinedList"/>
    <dgm:cxn modelId="{DC1C1B55-8302-BB45-A8F5-F6AF94721B18}" type="presParOf" srcId="{93787D77-939C-974D-9643-CCD0D4E67DF2}" destId="{64094ACD-BBFF-C845-8F73-657E4B956D80}" srcOrd="1" destOrd="0" presId="urn:microsoft.com/office/officeart/2008/layout/LinedList"/>
    <dgm:cxn modelId="{E26EFB8A-025F-3544-BFEF-DFBC2B2A7B95}" type="presParOf" srcId="{469C0B33-DA65-5943-B1D6-79DB5F8A655C}" destId="{35EF2FA7-9760-A14C-B7B5-421ECAF203CF}" srcOrd="2" destOrd="0" presId="urn:microsoft.com/office/officeart/2008/layout/LinedList"/>
    <dgm:cxn modelId="{5AFF5EEF-63FD-3649-A9C0-58DF661C622B}" type="presParOf" srcId="{469C0B33-DA65-5943-B1D6-79DB5F8A655C}" destId="{E27515B7-293D-A743-9969-C04F15A85617}" srcOrd="3" destOrd="0" presId="urn:microsoft.com/office/officeart/2008/layout/LinedList"/>
    <dgm:cxn modelId="{3A336CDD-A017-934F-8726-078051FC2457}" type="presParOf" srcId="{E27515B7-293D-A743-9969-C04F15A85617}" destId="{A3164ABF-8753-794D-BB66-A3BE6F256D5C}" srcOrd="0" destOrd="0" presId="urn:microsoft.com/office/officeart/2008/layout/LinedList"/>
    <dgm:cxn modelId="{E0548664-B1C0-4444-961A-24FF50F6CC54}" type="presParOf" srcId="{E27515B7-293D-A743-9969-C04F15A85617}" destId="{091047FF-2D9B-CD40-84EE-504B24C6527A}" srcOrd="1" destOrd="0" presId="urn:microsoft.com/office/officeart/2008/layout/LinedList"/>
    <dgm:cxn modelId="{CF47A02C-4710-AA45-A52B-D61F34BE25C1}" type="presParOf" srcId="{469C0B33-DA65-5943-B1D6-79DB5F8A655C}" destId="{876533B6-B1E1-2642-A0EA-F9622F3A8EDC}" srcOrd="4" destOrd="0" presId="urn:microsoft.com/office/officeart/2008/layout/LinedList"/>
    <dgm:cxn modelId="{CC8A65B7-BD5C-8D47-9CBC-E6C71F7543C5}" type="presParOf" srcId="{469C0B33-DA65-5943-B1D6-79DB5F8A655C}" destId="{9801B421-9932-FF4E-A1C1-88A945AF350F}" srcOrd="5" destOrd="0" presId="urn:microsoft.com/office/officeart/2008/layout/LinedList"/>
    <dgm:cxn modelId="{895AB39E-8C33-484F-AE6D-DACC10B481BE}" type="presParOf" srcId="{9801B421-9932-FF4E-A1C1-88A945AF350F}" destId="{BB45AEE8-72A7-7C46-850F-64685D02F668}" srcOrd="0" destOrd="0" presId="urn:microsoft.com/office/officeart/2008/layout/LinedList"/>
    <dgm:cxn modelId="{E1632D7E-3E40-6E4E-8CDD-5DEFC2444514}" type="presParOf" srcId="{9801B421-9932-FF4E-A1C1-88A945AF350F}" destId="{8FC72F46-6175-AB45-BE5C-DD06B2B9D74F}" srcOrd="1" destOrd="0" presId="urn:microsoft.com/office/officeart/2008/layout/LinedList"/>
    <dgm:cxn modelId="{163BD522-B9CD-2646-BC55-9E11D13C7A6F}" type="presParOf" srcId="{469C0B33-DA65-5943-B1D6-79DB5F8A655C}" destId="{3BD10683-25AC-9741-AB8C-5A7181E7B6A4}" srcOrd="6" destOrd="0" presId="urn:microsoft.com/office/officeart/2008/layout/LinedList"/>
    <dgm:cxn modelId="{03D93821-3440-8244-BF18-7C566BE94B0D}" type="presParOf" srcId="{469C0B33-DA65-5943-B1D6-79DB5F8A655C}" destId="{7C748D5B-D2E2-7E41-A5A3-A05F63185B81}" srcOrd="7" destOrd="0" presId="urn:microsoft.com/office/officeart/2008/layout/LinedList"/>
    <dgm:cxn modelId="{9D5B1058-3D67-5D48-A8D3-6809F5455043}" type="presParOf" srcId="{7C748D5B-D2E2-7E41-A5A3-A05F63185B81}" destId="{CB0F3F4B-E295-5B47-9AE7-09268A29801E}" srcOrd="0" destOrd="0" presId="urn:microsoft.com/office/officeart/2008/layout/LinedList"/>
    <dgm:cxn modelId="{EF409ECA-5B1A-0E46-93A7-B803868CE700}" type="presParOf" srcId="{7C748D5B-D2E2-7E41-A5A3-A05F63185B81}" destId="{BF285DD3-712B-6441-B9E4-F7292C6FFB95}" srcOrd="1" destOrd="0" presId="urn:microsoft.com/office/officeart/2008/layout/LinedList"/>
    <dgm:cxn modelId="{838F3C32-D818-8C43-A451-484BAE49FD2D}" type="presParOf" srcId="{469C0B33-DA65-5943-B1D6-79DB5F8A655C}" destId="{F4601906-7FAF-A942-BE4F-696EC56876DE}" srcOrd="8" destOrd="0" presId="urn:microsoft.com/office/officeart/2008/layout/LinedList"/>
    <dgm:cxn modelId="{A74DCF7E-9F2A-594C-A59A-D6240F5DE728}" type="presParOf" srcId="{469C0B33-DA65-5943-B1D6-79DB5F8A655C}" destId="{05ACA8E6-A51E-024F-AE4D-A02BE3DE94AD}" srcOrd="9" destOrd="0" presId="urn:microsoft.com/office/officeart/2008/layout/LinedList"/>
    <dgm:cxn modelId="{C188CFCA-0528-7B49-A460-618A28E63F55}" type="presParOf" srcId="{05ACA8E6-A51E-024F-AE4D-A02BE3DE94AD}" destId="{82425C20-C60F-2A4F-BAC9-FE4EAC37A60D}" srcOrd="0" destOrd="0" presId="urn:microsoft.com/office/officeart/2008/layout/LinedList"/>
    <dgm:cxn modelId="{543514DD-6FD2-254A-84B7-27D8EAA1FFF4}" type="presParOf" srcId="{05ACA8E6-A51E-024F-AE4D-A02BE3DE94AD}" destId="{80ACE2A5-16BA-874B-A19D-D668A1A3C3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11B6C9-3E9E-4EA1-9C40-CF4030E5CA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AF0C68-A99C-4AF4-9345-5F0F00D0976C}">
      <dgm:prSet/>
      <dgm:spPr/>
      <dgm:t>
        <a:bodyPr/>
        <a:lstStyle/>
        <a:p>
          <a:r>
            <a:rPr lang="en-US"/>
            <a:t>• Daily &amp; weekly sustainability score</a:t>
          </a:r>
        </a:p>
      </dgm:t>
    </dgm:pt>
    <dgm:pt modelId="{C7D270FE-30B1-4291-BBCD-3F0CB895965D}" type="parTrans" cxnId="{3002CD40-064F-4FAC-9006-EAB20FEA1363}">
      <dgm:prSet/>
      <dgm:spPr/>
      <dgm:t>
        <a:bodyPr/>
        <a:lstStyle/>
        <a:p>
          <a:endParaRPr lang="en-US"/>
        </a:p>
      </dgm:t>
    </dgm:pt>
    <dgm:pt modelId="{05D91958-9A12-4F96-9565-0E78EEC9DB38}" type="sibTrans" cxnId="{3002CD40-064F-4FAC-9006-EAB20FEA1363}">
      <dgm:prSet/>
      <dgm:spPr/>
      <dgm:t>
        <a:bodyPr/>
        <a:lstStyle/>
        <a:p>
          <a:endParaRPr lang="en-US"/>
        </a:p>
      </dgm:t>
    </dgm:pt>
    <dgm:pt modelId="{14F6AD6B-4277-4D26-AC4C-B948437BD8D4}">
      <dgm:prSet/>
      <dgm:spPr/>
      <dgm:t>
        <a:bodyPr/>
        <a:lstStyle/>
        <a:p>
          <a:r>
            <a:rPr lang="en-US"/>
            <a:t>• CO₂, water, and energy savings</a:t>
          </a:r>
        </a:p>
      </dgm:t>
    </dgm:pt>
    <dgm:pt modelId="{FC5AECBE-5C13-4AED-B533-C52ED7257A41}" type="parTrans" cxnId="{9CDD0C2D-3F2E-4467-BB0B-B01E96B0AFE0}">
      <dgm:prSet/>
      <dgm:spPr/>
      <dgm:t>
        <a:bodyPr/>
        <a:lstStyle/>
        <a:p>
          <a:endParaRPr lang="en-US"/>
        </a:p>
      </dgm:t>
    </dgm:pt>
    <dgm:pt modelId="{172D23D0-68DF-4930-B6DF-517225BC7AAA}" type="sibTrans" cxnId="{9CDD0C2D-3F2E-4467-BB0B-B01E96B0AFE0}">
      <dgm:prSet/>
      <dgm:spPr/>
      <dgm:t>
        <a:bodyPr/>
        <a:lstStyle/>
        <a:p>
          <a:endParaRPr lang="en-US"/>
        </a:p>
      </dgm:t>
    </dgm:pt>
    <dgm:pt modelId="{640D07AC-39CC-4E9E-B816-5BD90605309B}">
      <dgm:prSet/>
      <dgm:spPr/>
      <dgm:t>
        <a:bodyPr/>
        <a:lstStyle/>
        <a:p>
          <a:r>
            <a:rPr lang="en-US"/>
            <a:t>• Equivalency visualization (trees planted, cars off-road)</a:t>
          </a:r>
        </a:p>
      </dgm:t>
    </dgm:pt>
    <dgm:pt modelId="{BE594C2E-6630-4B6E-9AF8-3EEEC82AFD49}" type="parTrans" cxnId="{5942FBED-A94F-46C3-830C-AF595A8D35BA}">
      <dgm:prSet/>
      <dgm:spPr/>
      <dgm:t>
        <a:bodyPr/>
        <a:lstStyle/>
        <a:p>
          <a:endParaRPr lang="en-US"/>
        </a:p>
      </dgm:t>
    </dgm:pt>
    <dgm:pt modelId="{2F430DC3-9B61-4B0B-9ABB-30B0E5E2A396}" type="sibTrans" cxnId="{5942FBED-A94F-46C3-830C-AF595A8D35BA}">
      <dgm:prSet/>
      <dgm:spPr/>
      <dgm:t>
        <a:bodyPr/>
        <a:lstStyle/>
        <a:p>
          <a:endParaRPr lang="en-US"/>
        </a:p>
      </dgm:t>
    </dgm:pt>
    <dgm:pt modelId="{34AB14DE-D630-42C9-800D-A2C6DF0E4251}">
      <dgm:prSet/>
      <dgm:spPr/>
      <dgm:t>
        <a:bodyPr/>
        <a:lstStyle/>
        <a:p>
          <a:r>
            <a:rPr lang="en-US"/>
            <a:t>• Streaks, badges, and gamification to drive consistency</a:t>
          </a:r>
        </a:p>
      </dgm:t>
    </dgm:pt>
    <dgm:pt modelId="{E56BE997-51B7-483E-AE07-36AF0944A4DE}" type="parTrans" cxnId="{82DB47ED-FEFB-44DA-AAC5-FAB8DF5E72D6}">
      <dgm:prSet/>
      <dgm:spPr/>
      <dgm:t>
        <a:bodyPr/>
        <a:lstStyle/>
        <a:p>
          <a:endParaRPr lang="en-US"/>
        </a:p>
      </dgm:t>
    </dgm:pt>
    <dgm:pt modelId="{41671C5D-D88A-4772-9E3A-51B61CA77A46}" type="sibTrans" cxnId="{82DB47ED-FEFB-44DA-AAC5-FAB8DF5E72D6}">
      <dgm:prSet/>
      <dgm:spPr/>
      <dgm:t>
        <a:bodyPr/>
        <a:lstStyle/>
        <a:p>
          <a:endParaRPr lang="en-US"/>
        </a:p>
      </dgm:t>
    </dgm:pt>
    <dgm:pt modelId="{F670A322-93D4-4040-AF54-D59C3520472B}">
      <dgm:prSet/>
      <dgm:spPr/>
      <dgm:t>
        <a:bodyPr/>
        <a:lstStyle/>
        <a:p>
          <a:r>
            <a:rPr lang="en-US"/>
            <a:t>Sustainability made measurable, visual, and rewarding.</a:t>
          </a:r>
        </a:p>
      </dgm:t>
    </dgm:pt>
    <dgm:pt modelId="{30132F38-ACB6-4134-A842-E30F0F6C38AF}" type="parTrans" cxnId="{02ADB6BA-80C5-449C-9791-E5E66FC85FDA}">
      <dgm:prSet/>
      <dgm:spPr/>
      <dgm:t>
        <a:bodyPr/>
        <a:lstStyle/>
        <a:p>
          <a:endParaRPr lang="en-US"/>
        </a:p>
      </dgm:t>
    </dgm:pt>
    <dgm:pt modelId="{EDFE3D49-45D0-4DE6-83C4-CAA7AB6778DF}" type="sibTrans" cxnId="{02ADB6BA-80C5-449C-9791-E5E66FC85FDA}">
      <dgm:prSet/>
      <dgm:spPr/>
      <dgm:t>
        <a:bodyPr/>
        <a:lstStyle/>
        <a:p>
          <a:endParaRPr lang="en-US"/>
        </a:p>
      </dgm:t>
    </dgm:pt>
    <dgm:pt modelId="{455D7393-E7AC-CF46-8328-B96FC3E35C15}" type="pres">
      <dgm:prSet presAssocID="{9911B6C9-3E9E-4EA1-9C40-CF4030E5CAD0}" presName="linear" presStyleCnt="0">
        <dgm:presLayoutVars>
          <dgm:animLvl val="lvl"/>
          <dgm:resizeHandles val="exact"/>
        </dgm:presLayoutVars>
      </dgm:prSet>
      <dgm:spPr/>
    </dgm:pt>
    <dgm:pt modelId="{1BEE6AB9-7F49-C146-B3AE-42B6EDF41DEB}" type="pres">
      <dgm:prSet presAssocID="{CBAF0C68-A99C-4AF4-9345-5F0F00D097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BE6F5C-0F41-B044-BE2C-151B59C4EDF5}" type="pres">
      <dgm:prSet presAssocID="{05D91958-9A12-4F96-9565-0E78EEC9DB38}" presName="spacer" presStyleCnt="0"/>
      <dgm:spPr/>
    </dgm:pt>
    <dgm:pt modelId="{43333D7B-7EEF-5042-A984-63077691C5E3}" type="pres">
      <dgm:prSet presAssocID="{14F6AD6B-4277-4D26-AC4C-B948437BD8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47EBEF-3717-DE4A-B364-9F1E99B6EE63}" type="pres">
      <dgm:prSet presAssocID="{172D23D0-68DF-4930-B6DF-517225BC7AAA}" presName="spacer" presStyleCnt="0"/>
      <dgm:spPr/>
    </dgm:pt>
    <dgm:pt modelId="{99EAD224-E20E-2440-A7FA-1A1452898CAC}" type="pres">
      <dgm:prSet presAssocID="{640D07AC-39CC-4E9E-B816-5BD9060530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5AB33A-1BAD-FB4E-95B6-D4291DE63C00}" type="pres">
      <dgm:prSet presAssocID="{2F430DC3-9B61-4B0B-9ABB-30B0E5E2A396}" presName="spacer" presStyleCnt="0"/>
      <dgm:spPr/>
    </dgm:pt>
    <dgm:pt modelId="{7048D5D0-9CA8-1545-B92B-DD2A34021136}" type="pres">
      <dgm:prSet presAssocID="{34AB14DE-D630-42C9-800D-A2C6DF0E42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96816F-CBC5-6D4D-9E3C-B36D62177366}" type="pres">
      <dgm:prSet presAssocID="{41671C5D-D88A-4772-9E3A-51B61CA77A46}" presName="spacer" presStyleCnt="0"/>
      <dgm:spPr/>
    </dgm:pt>
    <dgm:pt modelId="{21982344-CBAF-9E46-B3E7-B54FA46FAA7E}" type="pres">
      <dgm:prSet presAssocID="{F670A322-93D4-4040-AF54-D59C352047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DD0C2D-3F2E-4467-BB0B-B01E96B0AFE0}" srcId="{9911B6C9-3E9E-4EA1-9C40-CF4030E5CAD0}" destId="{14F6AD6B-4277-4D26-AC4C-B948437BD8D4}" srcOrd="1" destOrd="0" parTransId="{FC5AECBE-5C13-4AED-B533-C52ED7257A41}" sibTransId="{172D23D0-68DF-4930-B6DF-517225BC7AAA}"/>
    <dgm:cxn modelId="{98C5072F-5717-304F-8098-088A47BAAB43}" type="presOf" srcId="{F670A322-93D4-4040-AF54-D59C3520472B}" destId="{21982344-CBAF-9E46-B3E7-B54FA46FAA7E}" srcOrd="0" destOrd="0" presId="urn:microsoft.com/office/officeart/2005/8/layout/vList2"/>
    <dgm:cxn modelId="{38740F32-9DC8-754D-9CDB-E963A31FA110}" type="presOf" srcId="{CBAF0C68-A99C-4AF4-9345-5F0F00D0976C}" destId="{1BEE6AB9-7F49-C146-B3AE-42B6EDF41DEB}" srcOrd="0" destOrd="0" presId="urn:microsoft.com/office/officeart/2005/8/layout/vList2"/>
    <dgm:cxn modelId="{3002CD40-064F-4FAC-9006-EAB20FEA1363}" srcId="{9911B6C9-3E9E-4EA1-9C40-CF4030E5CAD0}" destId="{CBAF0C68-A99C-4AF4-9345-5F0F00D0976C}" srcOrd="0" destOrd="0" parTransId="{C7D270FE-30B1-4291-BBCD-3F0CB895965D}" sibTransId="{05D91958-9A12-4F96-9565-0E78EEC9DB38}"/>
    <dgm:cxn modelId="{86C9DC5D-7AB1-9241-A4DC-EB647300EAC2}" type="presOf" srcId="{34AB14DE-D630-42C9-800D-A2C6DF0E4251}" destId="{7048D5D0-9CA8-1545-B92B-DD2A34021136}" srcOrd="0" destOrd="0" presId="urn:microsoft.com/office/officeart/2005/8/layout/vList2"/>
    <dgm:cxn modelId="{2415AE82-0202-9449-AE35-9A6415040329}" type="presOf" srcId="{9911B6C9-3E9E-4EA1-9C40-CF4030E5CAD0}" destId="{455D7393-E7AC-CF46-8328-B96FC3E35C15}" srcOrd="0" destOrd="0" presId="urn:microsoft.com/office/officeart/2005/8/layout/vList2"/>
    <dgm:cxn modelId="{80F9A592-A8D4-AC42-B98F-5ABFE6621E60}" type="presOf" srcId="{14F6AD6B-4277-4D26-AC4C-B948437BD8D4}" destId="{43333D7B-7EEF-5042-A984-63077691C5E3}" srcOrd="0" destOrd="0" presId="urn:microsoft.com/office/officeart/2005/8/layout/vList2"/>
    <dgm:cxn modelId="{38EA03BA-B60E-BE40-BABF-5BEAAEE6C775}" type="presOf" srcId="{640D07AC-39CC-4E9E-B816-5BD90605309B}" destId="{99EAD224-E20E-2440-A7FA-1A1452898CAC}" srcOrd="0" destOrd="0" presId="urn:microsoft.com/office/officeart/2005/8/layout/vList2"/>
    <dgm:cxn modelId="{02ADB6BA-80C5-449C-9791-E5E66FC85FDA}" srcId="{9911B6C9-3E9E-4EA1-9C40-CF4030E5CAD0}" destId="{F670A322-93D4-4040-AF54-D59C3520472B}" srcOrd="4" destOrd="0" parTransId="{30132F38-ACB6-4134-A842-E30F0F6C38AF}" sibTransId="{EDFE3D49-45D0-4DE6-83C4-CAA7AB6778DF}"/>
    <dgm:cxn modelId="{82DB47ED-FEFB-44DA-AAC5-FAB8DF5E72D6}" srcId="{9911B6C9-3E9E-4EA1-9C40-CF4030E5CAD0}" destId="{34AB14DE-D630-42C9-800D-A2C6DF0E4251}" srcOrd="3" destOrd="0" parTransId="{E56BE997-51B7-483E-AE07-36AF0944A4DE}" sibTransId="{41671C5D-D88A-4772-9E3A-51B61CA77A46}"/>
    <dgm:cxn modelId="{5942FBED-A94F-46C3-830C-AF595A8D35BA}" srcId="{9911B6C9-3E9E-4EA1-9C40-CF4030E5CAD0}" destId="{640D07AC-39CC-4E9E-B816-5BD90605309B}" srcOrd="2" destOrd="0" parTransId="{BE594C2E-6630-4B6E-9AF8-3EEEC82AFD49}" sibTransId="{2F430DC3-9B61-4B0B-9ABB-30B0E5E2A396}"/>
    <dgm:cxn modelId="{0700FC7D-77C9-894D-A5FB-2320B3B95EF3}" type="presParOf" srcId="{455D7393-E7AC-CF46-8328-B96FC3E35C15}" destId="{1BEE6AB9-7F49-C146-B3AE-42B6EDF41DEB}" srcOrd="0" destOrd="0" presId="urn:microsoft.com/office/officeart/2005/8/layout/vList2"/>
    <dgm:cxn modelId="{291C3BF6-EDF5-A842-A1AA-79AADB9527C0}" type="presParOf" srcId="{455D7393-E7AC-CF46-8328-B96FC3E35C15}" destId="{CCBE6F5C-0F41-B044-BE2C-151B59C4EDF5}" srcOrd="1" destOrd="0" presId="urn:microsoft.com/office/officeart/2005/8/layout/vList2"/>
    <dgm:cxn modelId="{494AD59B-5CF9-6745-80FB-5C1E531763A1}" type="presParOf" srcId="{455D7393-E7AC-CF46-8328-B96FC3E35C15}" destId="{43333D7B-7EEF-5042-A984-63077691C5E3}" srcOrd="2" destOrd="0" presId="urn:microsoft.com/office/officeart/2005/8/layout/vList2"/>
    <dgm:cxn modelId="{92181EDD-F731-F846-A925-FBBA776DC18E}" type="presParOf" srcId="{455D7393-E7AC-CF46-8328-B96FC3E35C15}" destId="{0E47EBEF-3717-DE4A-B364-9F1E99B6EE63}" srcOrd="3" destOrd="0" presId="urn:microsoft.com/office/officeart/2005/8/layout/vList2"/>
    <dgm:cxn modelId="{BF30DF10-A802-A348-8709-99F03EDB882A}" type="presParOf" srcId="{455D7393-E7AC-CF46-8328-B96FC3E35C15}" destId="{99EAD224-E20E-2440-A7FA-1A1452898CAC}" srcOrd="4" destOrd="0" presId="urn:microsoft.com/office/officeart/2005/8/layout/vList2"/>
    <dgm:cxn modelId="{01962416-B1A2-BF42-BE97-A8ED01D54FB0}" type="presParOf" srcId="{455D7393-E7AC-CF46-8328-B96FC3E35C15}" destId="{D35AB33A-1BAD-FB4E-95B6-D4291DE63C00}" srcOrd="5" destOrd="0" presId="urn:microsoft.com/office/officeart/2005/8/layout/vList2"/>
    <dgm:cxn modelId="{A1EAE439-87AE-F14F-AD05-E74C6CD05FFD}" type="presParOf" srcId="{455D7393-E7AC-CF46-8328-B96FC3E35C15}" destId="{7048D5D0-9CA8-1545-B92B-DD2A34021136}" srcOrd="6" destOrd="0" presId="urn:microsoft.com/office/officeart/2005/8/layout/vList2"/>
    <dgm:cxn modelId="{F19DDB92-7B48-5D41-924C-C8CC615AD18C}" type="presParOf" srcId="{455D7393-E7AC-CF46-8328-B96FC3E35C15}" destId="{1296816F-CBC5-6D4D-9E3C-B36D62177366}" srcOrd="7" destOrd="0" presId="urn:microsoft.com/office/officeart/2005/8/layout/vList2"/>
    <dgm:cxn modelId="{0AFFFCAD-C4DB-1146-BE67-4829C3675A4C}" type="presParOf" srcId="{455D7393-E7AC-CF46-8328-B96FC3E35C15}" destId="{21982344-CBAF-9E46-B3E7-B54FA46FAA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82D56-6E8D-5E40-AD4F-3F4CFFF42F27}">
      <dsp:nvSpPr>
        <dsp:cNvPr id="0" name=""/>
        <dsp:cNvSpPr/>
      </dsp:nvSpPr>
      <dsp:spPr>
        <a:xfrm>
          <a:off x="0" y="501952"/>
          <a:ext cx="3621129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Sustainability is confusing and fragmented.</a:t>
          </a:r>
        </a:p>
      </dsp:txBody>
      <dsp:txXfrm>
        <a:off x="54616" y="556568"/>
        <a:ext cx="3511897" cy="1009580"/>
      </dsp:txXfrm>
    </dsp:sp>
    <dsp:sp modelId="{B19BD560-5749-8F4A-AEEE-09363EDBB845}">
      <dsp:nvSpPr>
        <dsp:cNvPr id="0" name=""/>
        <dsp:cNvSpPr/>
      </dsp:nvSpPr>
      <dsp:spPr>
        <a:xfrm>
          <a:off x="0" y="1678365"/>
          <a:ext cx="3621129" cy="111881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People want to make eco-friendly choices but lack real-time feedback.</a:t>
          </a:r>
        </a:p>
      </dsp:txBody>
      <dsp:txXfrm>
        <a:off x="54616" y="1732981"/>
        <a:ext cx="3511897" cy="1009580"/>
      </dsp:txXfrm>
    </dsp:sp>
    <dsp:sp modelId="{DEC326CC-55C2-2A43-9139-144689E6BE1D}">
      <dsp:nvSpPr>
        <dsp:cNvPr id="0" name=""/>
        <dsp:cNvSpPr/>
      </dsp:nvSpPr>
      <dsp:spPr>
        <a:xfrm>
          <a:off x="0" y="2854777"/>
          <a:ext cx="3621129" cy="111881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Brands struggle to connect consumer actions to measurable impact.</a:t>
          </a:r>
        </a:p>
      </dsp:txBody>
      <dsp:txXfrm>
        <a:off x="54616" y="2909393"/>
        <a:ext cx="3511897" cy="1009580"/>
      </dsp:txXfrm>
    </dsp:sp>
    <dsp:sp modelId="{98BA3030-93DE-5D41-A298-360DBA3AF8EB}">
      <dsp:nvSpPr>
        <dsp:cNvPr id="0" name=""/>
        <dsp:cNvSpPr/>
      </dsp:nvSpPr>
      <dsp:spPr>
        <a:xfrm>
          <a:off x="0" y="4031190"/>
          <a:ext cx="3621129" cy="111881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Consumers need a simple, data-driven way to understand and improve their daily impact.</a:t>
          </a:r>
        </a:p>
      </dsp:txBody>
      <dsp:txXfrm>
        <a:off x="54616" y="4085806"/>
        <a:ext cx="3511897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61DC-EFE0-9B4D-BC96-AAC070109736}">
      <dsp:nvSpPr>
        <dsp:cNvPr id="0" name=""/>
        <dsp:cNvSpPr/>
      </dsp:nvSpPr>
      <dsp:spPr>
        <a:xfrm>
          <a:off x="0" y="4635827"/>
          <a:ext cx="3621129" cy="1014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SustainIQ bridges intent and action — turning sustainability into measurable progress.</a:t>
          </a:r>
        </a:p>
      </dsp:txBody>
      <dsp:txXfrm>
        <a:off x="0" y="4635827"/>
        <a:ext cx="3621129" cy="1014205"/>
      </dsp:txXfrm>
    </dsp:sp>
    <dsp:sp modelId="{E94F1911-FAC4-C74B-9480-419F396353BF}">
      <dsp:nvSpPr>
        <dsp:cNvPr id="0" name=""/>
        <dsp:cNvSpPr/>
      </dsp:nvSpPr>
      <dsp:spPr>
        <a:xfrm rot="10800000">
          <a:off x="0" y="3091192"/>
          <a:ext cx="3621129" cy="155984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💰 ESG-focused spending projected to exceed $30T by 2030.</a:t>
          </a:r>
        </a:p>
      </dsp:txBody>
      <dsp:txXfrm rot="10800000">
        <a:off x="0" y="3091192"/>
        <a:ext cx="3621129" cy="1013542"/>
      </dsp:txXfrm>
    </dsp:sp>
    <dsp:sp modelId="{41F5C934-3ED6-4848-ACE0-4E6B49B66BE4}">
      <dsp:nvSpPr>
        <dsp:cNvPr id="0" name=""/>
        <dsp:cNvSpPr/>
      </dsp:nvSpPr>
      <dsp:spPr>
        <a:xfrm rot="10800000">
          <a:off x="0" y="1546556"/>
          <a:ext cx="3621129" cy="155984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💡 60% want personalized sustainability guidance.</a:t>
          </a:r>
        </a:p>
      </dsp:txBody>
      <dsp:txXfrm rot="10800000">
        <a:off x="0" y="1546556"/>
        <a:ext cx="3621129" cy="1013542"/>
      </dsp:txXfrm>
    </dsp:sp>
    <dsp:sp modelId="{68129E83-DF3E-0045-8788-19DDE428FB24}">
      <dsp:nvSpPr>
        <dsp:cNvPr id="0" name=""/>
        <dsp:cNvSpPr/>
      </dsp:nvSpPr>
      <dsp:spPr>
        <a:xfrm rot="10800000">
          <a:off x="0" y="1921"/>
          <a:ext cx="3621129" cy="155984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🌎 75% of Gen Z and Millennials are willing to change habits for the planet.</a:t>
          </a:r>
        </a:p>
      </dsp:txBody>
      <dsp:txXfrm rot="10800000">
        <a:off x="0" y="1921"/>
        <a:ext cx="3621129" cy="1013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A45F9-2EDB-AF44-B854-542E91162FA1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3400DBE7-2306-E146-B11F-F6BCAC322646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AI sustainability coach that helps users:</a:t>
          </a:r>
        </a:p>
      </dsp:txBody>
      <dsp:txXfrm>
        <a:off x="915" y="631547"/>
        <a:ext cx="1953594" cy="1172156"/>
      </dsp:txXfrm>
    </dsp:sp>
    <dsp:sp modelId="{775500FE-A3AA-3945-A220-5B1555896569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3B96B239-6162-384E-98FE-4F2CA8D78816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Measure their daily footprint 🌍</a:t>
          </a:r>
        </a:p>
      </dsp:txBody>
      <dsp:txXfrm>
        <a:off x="2403836" y="631547"/>
        <a:ext cx="1953594" cy="1172156"/>
      </dsp:txXfrm>
    </dsp:sp>
    <dsp:sp modelId="{03DF3B31-6BDE-9948-A7C6-E53E09AA6BE2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6C23B1E-8226-2A47-BF2E-DE386AFEAAD5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Receive actionable suggestions ⚡</a:t>
          </a:r>
        </a:p>
      </dsp:txBody>
      <dsp:txXfrm>
        <a:off x="915" y="2253031"/>
        <a:ext cx="1953594" cy="1172156"/>
      </dsp:txXfrm>
    </dsp:sp>
    <dsp:sp modelId="{6503B565-00E7-9040-AB27-36DB84EEAA92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3AF49061-67CA-C842-B2D8-08E3090C406A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Track cumulative impact 📈</a:t>
          </a:r>
        </a:p>
      </dsp:txBody>
      <dsp:txXfrm>
        <a:off x="2403836" y="2253031"/>
        <a:ext cx="1953594" cy="1172156"/>
      </dsp:txXfrm>
    </dsp:sp>
    <dsp:sp modelId="{A7508484-B919-A545-A5A7-9772D0BB95D2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E3298FA3-95BB-5348-9A75-91F69EBF9DD9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Build long-term eco habits 🌿</a:t>
          </a:r>
        </a:p>
      </dsp:txBody>
      <dsp:txXfrm>
        <a:off x="915" y="3874514"/>
        <a:ext cx="1953594" cy="1172156"/>
      </dsp:txXfrm>
    </dsp:sp>
    <dsp:sp modelId="{95EB8622-CF5C-FE43-80C3-425A0558A26B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Think of it as MyFitnessPal for sustainability.</a:t>
          </a:r>
        </a:p>
      </dsp:txBody>
      <dsp:txXfrm>
        <a:off x="2403836" y="3874514"/>
        <a:ext cx="1953594" cy="117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501C-94AC-0646-9061-873DBD14E901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484E8-B94D-554A-B4B1-FCD584DDB850}">
      <dsp:nvSpPr>
        <dsp:cNvPr id="0" name=""/>
        <dsp:cNvSpPr/>
      </dsp:nvSpPr>
      <dsp:spPr>
        <a:xfrm>
          <a:off x="0" y="2772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Revolutionary Approach</a:t>
          </a:r>
          <a:endParaRPr lang="en-US" sz="900" kern="1200"/>
        </a:p>
      </dsp:txBody>
      <dsp:txXfrm>
        <a:off x="0" y="2772"/>
        <a:ext cx="871669" cy="1890891"/>
      </dsp:txXfrm>
    </dsp:sp>
    <dsp:sp modelId="{A6867069-E69D-3A42-9AB3-F755058B5E6C}">
      <dsp:nvSpPr>
        <dsp:cNvPr id="0" name=""/>
        <dsp:cNvSpPr/>
      </dsp:nvSpPr>
      <dsp:spPr>
        <a:xfrm>
          <a:off x="937044" y="88638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sp:txBody>
      <dsp:txXfrm>
        <a:off x="937044" y="88638"/>
        <a:ext cx="3421301" cy="1717313"/>
      </dsp:txXfrm>
    </dsp:sp>
    <dsp:sp modelId="{8E8B8E5F-3B81-7145-946E-DED9F3513DD4}">
      <dsp:nvSpPr>
        <dsp:cNvPr id="0" name=""/>
        <dsp:cNvSpPr/>
      </dsp:nvSpPr>
      <dsp:spPr>
        <a:xfrm>
          <a:off x="871669" y="1805951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3F-340C-E243-A7C7-7FC756DCC537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E8B2-B041-5B49-BD88-18F75718CE7B}">
      <dsp:nvSpPr>
        <dsp:cNvPr id="0" name=""/>
        <dsp:cNvSpPr/>
      </dsp:nvSpPr>
      <dsp:spPr>
        <a:xfrm>
          <a:off x="0" y="1893663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AI-Powered Intelligence</a:t>
          </a:r>
          <a:endParaRPr lang="en-US" sz="900" kern="1200"/>
        </a:p>
      </dsp:txBody>
      <dsp:txXfrm>
        <a:off x="0" y="1893663"/>
        <a:ext cx="871669" cy="1890891"/>
      </dsp:txXfrm>
    </dsp:sp>
    <dsp:sp modelId="{3E5EB312-38EE-184D-BBF7-EFB670241A6B}">
      <dsp:nvSpPr>
        <dsp:cNvPr id="0" name=""/>
        <dsp:cNvSpPr/>
      </dsp:nvSpPr>
      <dsp:spPr>
        <a:xfrm>
          <a:off x="937044" y="1979529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machine learning algorithms analyze your daily activities and provide personalized sustainability recommendations based on your preferences, location, and environmental goals for maximum impact.</a:t>
          </a:r>
        </a:p>
      </dsp:txBody>
      <dsp:txXfrm>
        <a:off x="937044" y="1979529"/>
        <a:ext cx="3421301" cy="1717313"/>
      </dsp:txXfrm>
    </dsp:sp>
    <dsp:sp modelId="{DDBAA086-FFFB-7049-A1AC-58932A4B2907}">
      <dsp:nvSpPr>
        <dsp:cNvPr id="0" name=""/>
        <dsp:cNvSpPr/>
      </dsp:nvSpPr>
      <dsp:spPr>
        <a:xfrm>
          <a:off x="871669" y="3696842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48530-B51B-C942-AD2F-EA172803184A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1534-12DB-2340-AD90-0FF00DBD2C58}">
      <dsp:nvSpPr>
        <dsp:cNvPr id="0" name=""/>
        <dsp:cNvSpPr/>
      </dsp:nvSpPr>
      <dsp:spPr>
        <a:xfrm>
          <a:off x="0" y="3784555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Comprehensive Impact Tracking</a:t>
          </a:r>
          <a:endParaRPr lang="en-US" sz="900" kern="1200"/>
        </a:p>
      </dsp:txBody>
      <dsp:txXfrm>
        <a:off x="0" y="3784555"/>
        <a:ext cx="871669" cy="1890891"/>
      </dsp:txXfrm>
    </dsp:sp>
    <dsp:sp modelId="{8435F68C-132E-F74E-B1C1-6560867C18A1}">
      <dsp:nvSpPr>
        <dsp:cNvPr id="0" name=""/>
        <dsp:cNvSpPr/>
      </dsp:nvSpPr>
      <dsp:spPr>
        <a:xfrm>
          <a:off x="937044" y="3870420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CO₂ footprint, water usage, land impact, and ethical sourcing across all your activities from morning coffee to commute choices for holistic sustainability awareness.</a:t>
          </a:r>
        </a:p>
      </dsp:txBody>
      <dsp:txXfrm>
        <a:off x="937044" y="3870420"/>
        <a:ext cx="3421301" cy="1717313"/>
      </dsp:txXfrm>
    </dsp:sp>
    <dsp:sp modelId="{86328C09-EAA0-4F41-9173-679D660EEE52}">
      <dsp:nvSpPr>
        <dsp:cNvPr id="0" name=""/>
        <dsp:cNvSpPr/>
      </dsp:nvSpPr>
      <dsp:spPr>
        <a:xfrm>
          <a:off x="871669" y="5587734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EF23-C873-8C41-B29A-EF7949EB1785}">
      <dsp:nvSpPr>
        <dsp:cNvPr id="0" name=""/>
        <dsp:cNvSpPr/>
      </dsp:nvSpPr>
      <dsp:spPr>
        <a:xfrm>
          <a:off x="532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Choice → Suggestion → Rating</a:t>
          </a:r>
          <a:endParaRPr lang="en-US" sz="1000" kern="1200"/>
        </a:p>
      </dsp:txBody>
      <dsp:txXfrm>
        <a:off x="532" y="764213"/>
        <a:ext cx="2074896" cy="1244937"/>
      </dsp:txXfrm>
    </dsp:sp>
    <dsp:sp modelId="{71941B28-F91B-7F4D-958A-231F00DBD975}">
      <dsp:nvSpPr>
        <dsp:cNvPr id="0" name=""/>
        <dsp:cNvSpPr/>
      </dsp:nvSpPr>
      <dsp:spPr>
        <a:xfrm>
          <a:off x="2282917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sp:txBody>
      <dsp:txXfrm>
        <a:off x="2282917" y="764213"/>
        <a:ext cx="2074896" cy="1244937"/>
      </dsp:txXfrm>
    </dsp:sp>
    <dsp:sp modelId="{0B35BA69-BCA1-E64C-9B2C-4E4E4FD47167}">
      <dsp:nvSpPr>
        <dsp:cNvPr id="0" name=""/>
        <dsp:cNvSpPr/>
      </dsp:nvSpPr>
      <dsp:spPr>
        <a:xfrm>
          <a:off x="532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Decision → Feedback → Reward</a:t>
          </a:r>
          <a:endParaRPr lang="en-US" sz="1000" kern="1200"/>
        </a:p>
      </dsp:txBody>
      <dsp:txXfrm>
        <a:off x="532" y="2216640"/>
        <a:ext cx="2074896" cy="1244937"/>
      </dsp:txXfrm>
    </dsp:sp>
    <dsp:sp modelId="{EC9A1B9E-70C9-4849-A707-10A10EF2319B}">
      <dsp:nvSpPr>
        <dsp:cNvPr id="0" name=""/>
        <dsp:cNvSpPr/>
      </dsp:nvSpPr>
      <dsp:spPr>
        <a:xfrm>
          <a:off x="2282917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When users act on suggestions, the app recognizes positive changes and rewards them with real-time visual feedback, points, badges, and updated sustainability scores to reinforce green habits.</a:t>
          </a:r>
        </a:p>
      </dsp:txBody>
      <dsp:txXfrm>
        <a:off x="2282917" y="2216640"/>
        <a:ext cx="2074896" cy="1244937"/>
      </dsp:txXfrm>
    </dsp:sp>
    <dsp:sp modelId="{ACB00A1A-D72F-8E47-8692-9FC7445212E9}">
      <dsp:nvSpPr>
        <dsp:cNvPr id="0" name=""/>
        <dsp:cNvSpPr/>
      </dsp:nvSpPr>
      <dsp:spPr>
        <a:xfrm>
          <a:off x="532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Continuous Learning &amp; Adaptation</a:t>
          </a:r>
          <a:endParaRPr lang="en-US" sz="1000" kern="1200"/>
        </a:p>
      </dsp:txBody>
      <dsp:txXfrm>
        <a:off x="532" y="3669067"/>
        <a:ext cx="2074896" cy="1244937"/>
      </dsp:txXfrm>
    </dsp:sp>
    <dsp:sp modelId="{DD3700AD-DB00-0C45-9C3B-F8EC8851B19A}">
      <dsp:nvSpPr>
        <dsp:cNvPr id="0" name=""/>
        <dsp:cNvSpPr/>
      </dsp:nvSpPr>
      <dsp:spPr>
        <a:xfrm>
          <a:off x="2282917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sp:txBody>
      <dsp:txXfrm>
        <a:off x="2282917" y="3669067"/>
        <a:ext cx="2074896" cy="1244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90FFB-0B1F-9041-BC93-D0268C184798}">
      <dsp:nvSpPr>
        <dsp:cNvPr id="0" name=""/>
        <dsp:cNvSpPr/>
      </dsp:nvSpPr>
      <dsp:spPr>
        <a:xfrm>
          <a:off x="0" y="103750"/>
          <a:ext cx="4358346" cy="10503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1️⃣ Choice Awareness — Log or auto-sync lifestyle data.</a:t>
          </a:r>
        </a:p>
      </dsp:txBody>
      <dsp:txXfrm>
        <a:off x="51275" y="155025"/>
        <a:ext cx="4255796" cy="947817"/>
      </dsp:txXfrm>
    </dsp:sp>
    <dsp:sp modelId="{9C5A258D-AD2F-354D-A6BF-B7A72639CC6D}">
      <dsp:nvSpPr>
        <dsp:cNvPr id="0" name=""/>
        <dsp:cNvSpPr/>
      </dsp:nvSpPr>
      <dsp:spPr>
        <a:xfrm>
          <a:off x="0" y="1208838"/>
          <a:ext cx="4358346" cy="1050367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2️⃣ Smart Suggestions — AI recommends sustainable swaps.</a:t>
          </a:r>
        </a:p>
      </dsp:txBody>
      <dsp:txXfrm>
        <a:off x="51275" y="1260113"/>
        <a:ext cx="4255796" cy="947817"/>
      </dsp:txXfrm>
    </dsp:sp>
    <dsp:sp modelId="{657E4A06-CA88-EF4B-8670-CF53C9704C08}">
      <dsp:nvSpPr>
        <dsp:cNvPr id="0" name=""/>
        <dsp:cNvSpPr/>
      </dsp:nvSpPr>
      <dsp:spPr>
        <a:xfrm>
          <a:off x="0" y="2313925"/>
          <a:ext cx="4358346" cy="105036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3️⃣ Feedback Loop — Users rate suggestions.</a:t>
          </a:r>
        </a:p>
      </dsp:txBody>
      <dsp:txXfrm>
        <a:off x="51275" y="2365200"/>
        <a:ext cx="4255796" cy="947817"/>
      </dsp:txXfrm>
    </dsp:sp>
    <dsp:sp modelId="{C2AAFD33-07F5-D343-8357-95D96842E954}">
      <dsp:nvSpPr>
        <dsp:cNvPr id="0" name=""/>
        <dsp:cNvSpPr/>
      </dsp:nvSpPr>
      <dsp:spPr>
        <a:xfrm>
          <a:off x="0" y="3419013"/>
          <a:ext cx="4358346" cy="1050367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4️⃣ Long-Term Coaching — Adaptive behavior reinforcement.</a:t>
          </a:r>
        </a:p>
      </dsp:txBody>
      <dsp:txXfrm>
        <a:off x="51275" y="3470288"/>
        <a:ext cx="4255796" cy="947817"/>
      </dsp:txXfrm>
    </dsp:sp>
    <dsp:sp modelId="{97FD1B14-CCA5-C243-9CBD-789B5C3ACC82}">
      <dsp:nvSpPr>
        <dsp:cNvPr id="0" name=""/>
        <dsp:cNvSpPr/>
      </dsp:nvSpPr>
      <dsp:spPr>
        <a:xfrm>
          <a:off x="0" y="4524100"/>
          <a:ext cx="4358346" cy="105036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 choice becomes a feedback loop: Choice → Suggestion → Rating → Reward.</a:t>
          </a:r>
        </a:p>
      </dsp:txBody>
      <dsp:txXfrm>
        <a:off x="51275" y="4575375"/>
        <a:ext cx="4255796" cy="947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CC5F-3A9E-664B-BA21-A350D28F145A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9D18-BD0B-AB4F-81F1-85362E1A0D46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logs daily coffee ☕️</a:t>
          </a:r>
        </a:p>
      </dsp:txBody>
      <dsp:txXfrm>
        <a:off x="0" y="693"/>
        <a:ext cx="4358346" cy="1135366"/>
      </dsp:txXfrm>
    </dsp:sp>
    <dsp:sp modelId="{C754CA3E-97C9-074C-9854-C74547FCBC51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34AF-0224-694E-9378-66E4EDEF2633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AI: 'Try oat milk next time – saves 0.4 kg CO₂!'</a:t>
          </a:r>
        </a:p>
      </dsp:txBody>
      <dsp:txXfrm>
        <a:off x="0" y="1136059"/>
        <a:ext cx="4358346" cy="1135366"/>
      </dsp:txXfrm>
    </dsp:sp>
    <dsp:sp modelId="{46FC741D-3D86-5049-BD74-FE4B437B1E6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3F00-7329-E84A-BE8B-E08F7E8EDCDE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accepts suggestion 👍</a:t>
          </a:r>
        </a:p>
      </dsp:txBody>
      <dsp:txXfrm>
        <a:off x="0" y="2271426"/>
        <a:ext cx="4358346" cy="1135366"/>
      </dsp:txXfrm>
    </dsp:sp>
    <dsp:sp modelId="{7C201327-C164-DA44-9AEA-A404CFC96223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9A6C-E558-FF44-8C18-C61E4A3F5360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Result: 120L water &amp; 0.25 kg CO₂ saved 🌿</a:t>
          </a:r>
        </a:p>
      </dsp:txBody>
      <dsp:txXfrm>
        <a:off x="0" y="3406792"/>
        <a:ext cx="4358346" cy="1135366"/>
      </dsp:txXfrm>
    </dsp:sp>
    <dsp:sp modelId="{4BDF1211-5259-D047-B8C7-BD19A359F1E7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CEF0-A413-7C4D-A018-608FE7F2B9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Dashboard shows streak, score, and impact.</a:t>
          </a:r>
        </a:p>
      </dsp:txBody>
      <dsp:txXfrm>
        <a:off x="0" y="4542159"/>
        <a:ext cx="4358346" cy="1135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20EC3-90EE-5B41-BBF1-4DEFCC14C2A1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5F21C-253D-F243-9138-C54500DBF167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Users rate suggestions (👍 / 👎 or ⭐ 1–5)</a:t>
          </a:r>
        </a:p>
      </dsp:txBody>
      <dsp:txXfrm>
        <a:off x="0" y="693"/>
        <a:ext cx="4358346" cy="1135366"/>
      </dsp:txXfrm>
    </dsp:sp>
    <dsp:sp modelId="{35EF2FA7-9760-A14C-B7B5-421ECAF203CF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4ABF-8753-794D-BB66-A3BE6F256D5C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Reasons: cost, availability, taste, effort</a:t>
          </a:r>
        </a:p>
      </dsp:txBody>
      <dsp:txXfrm>
        <a:off x="0" y="1136059"/>
        <a:ext cx="4358346" cy="1135366"/>
      </dsp:txXfrm>
    </dsp:sp>
    <dsp:sp modelId="{876533B6-B1E1-2642-A0EA-F9622F3A8ED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AEE8-72A7-7C46-850F-64685D02F668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AI learns from feedback and refines future prompts.</a:t>
          </a:r>
        </a:p>
      </dsp:txBody>
      <dsp:txXfrm>
        <a:off x="0" y="2271426"/>
        <a:ext cx="4358346" cy="1135366"/>
      </dsp:txXfrm>
    </dsp:sp>
    <dsp:sp modelId="{3BD10683-25AC-9741-AB8C-5A7181E7B6A4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F3F4B-E295-5B47-9AE7-09268A29801E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Suggestion Quality Score (SQS) = Acceptance Rate + Avg Rating + Impact - Friction</a:t>
          </a:r>
        </a:p>
      </dsp:txBody>
      <dsp:txXfrm>
        <a:off x="0" y="3406792"/>
        <a:ext cx="4358346" cy="1135366"/>
      </dsp:txXfrm>
    </dsp:sp>
    <dsp:sp modelId="{F4601906-7FAF-A942-BE4F-696EC56876DE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5C20-C60F-2A4F-BAC9-FE4EAC37A6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users engage, the smarter SustainIQ becomes.</a:t>
          </a:r>
        </a:p>
      </dsp:txBody>
      <dsp:txXfrm>
        <a:off x="0" y="4542159"/>
        <a:ext cx="4358346" cy="11353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E6AB9-7F49-C146-B3AE-42B6EDF41DEB}">
      <dsp:nvSpPr>
        <dsp:cNvPr id="0" name=""/>
        <dsp:cNvSpPr/>
      </dsp:nvSpPr>
      <dsp:spPr>
        <a:xfrm>
          <a:off x="0" y="314069"/>
          <a:ext cx="435834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Daily &amp; weekly sustainability score</a:t>
          </a:r>
        </a:p>
      </dsp:txBody>
      <dsp:txXfrm>
        <a:off x="46606" y="360675"/>
        <a:ext cx="4265134" cy="861507"/>
      </dsp:txXfrm>
    </dsp:sp>
    <dsp:sp modelId="{43333D7B-7EEF-5042-A984-63077691C5E3}">
      <dsp:nvSpPr>
        <dsp:cNvPr id="0" name=""/>
        <dsp:cNvSpPr/>
      </dsp:nvSpPr>
      <dsp:spPr>
        <a:xfrm>
          <a:off x="0" y="1337909"/>
          <a:ext cx="4358346" cy="95471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CO₂, water, and energy savings</a:t>
          </a:r>
        </a:p>
      </dsp:txBody>
      <dsp:txXfrm>
        <a:off x="46606" y="1384515"/>
        <a:ext cx="4265134" cy="861507"/>
      </dsp:txXfrm>
    </dsp:sp>
    <dsp:sp modelId="{99EAD224-E20E-2440-A7FA-1A1452898CAC}">
      <dsp:nvSpPr>
        <dsp:cNvPr id="0" name=""/>
        <dsp:cNvSpPr/>
      </dsp:nvSpPr>
      <dsp:spPr>
        <a:xfrm>
          <a:off x="0" y="2361749"/>
          <a:ext cx="4358346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Equivalency visualization (trees planted, cars off-road)</a:t>
          </a:r>
        </a:p>
      </dsp:txBody>
      <dsp:txXfrm>
        <a:off x="46606" y="2408355"/>
        <a:ext cx="4265134" cy="861507"/>
      </dsp:txXfrm>
    </dsp:sp>
    <dsp:sp modelId="{7048D5D0-9CA8-1545-B92B-DD2A34021136}">
      <dsp:nvSpPr>
        <dsp:cNvPr id="0" name=""/>
        <dsp:cNvSpPr/>
      </dsp:nvSpPr>
      <dsp:spPr>
        <a:xfrm>
          <a:off x="0" y="3385589"/>
          <a:ext cx="4358346" cy="95471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Streaks, badges, and gamification to drive consistency</a:t>
          </a:r>
        </a:p>
      </dsp:txBody>
      <dsp:txXfrm>
        <a:off x="46606" y="3432195"/>
        <a:ext cx="4265134" cy="861507"/>
      </dsp:txXfrm>
    </dsp:sp>
    <dsp:sp modelId="{21982344-CBAF-9E46-B3E7-B54FA46FAA7E}">
      <dsp:nvSpPr>
        <dsp:cNvPr id="0" name=""/>
        <dsp:cNvSpPr/>
      </dsp:nvSpPr>
      <dsp:spPr>
        <a:xfrm>
          <a:off x="0" y="4409429"/>
          <a:ext cx="435834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Sustainability made measurable, visual, and rewarding.</a:t>
          </a:r>
        </a:p>
      </dsp:txBody>
      <dsp:txXfrm>
        <a:off x="46606" y="4456035"/>
        <a:ext cx="4265134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SustainIQ — AI Coach for a Greener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Empowering people to live consciously through AI-driven sustainability insights.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dirty="0">
                <a:solidFill>
                  <a:schemeClr val="tx2"/>
                </a:solidFill>
              </a:rPr>
              <a:t>Team-16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Srivathsan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Srinivasan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dirty="0">
                <a:solidFill>
                  <a:schemeClr val="tx2"/>
                </a:solidFill>
              </a:rPr>
              <a:t>Vishal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Impact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A4D3D-3546-7075-6FD1-611FD0324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6059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D7AD8-29B3-5121-5758-D36019DEB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01906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Opportunity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B6828B3-1BDD-EC76-4C34-3190C4C4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55144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The Solution — SustainIQ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88914-BA44-B90B-26E1-0E969628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9625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DA8AB-3DF4-B917-E5F3-14084CF9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FFFF"/>
                </a:solidFill>
              </a:rPr>
              <a:t>SustainIQ: The Future of Environmental Coaching</a:t>
            </a:r>
            <a:br>
              <a:rPr lang="en-US" sz="2600" b="1">
                <a:solidFill>
                  <a:srgbClr val="FFFFFF"/>
                </a:solidFill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D79B8-D19F-6666-5CD4-00FE45C33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3524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6823-192F-B7E8-7CE7-6FDEDBD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The AI Habit Loop Plan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D0C9B-36D0-B2F1-D9A6-81A4E711E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2370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4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2A545-D189-CAE5-75E3-84E50E4C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555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Example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8B6215-480E-C9D2-F47C-0B7723993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5395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Suggestion Rating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D07EC-7DC6-5625-7584-29F08D9C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31545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595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SustainIQ — AI Coach for a Greener You</vt:lpstr>
      <vt:lpstr>The Problem</vt:lpstr>
      <vt:lpstr>The Opportunity</vt:lpstr>
      <vt:lpstr>The Solution — SustainIQ</vt:lpstr>
      <vt:lpstr>SustainIQ: The Future of Environmental Coaching </vt:lpstr>
      <vt:lpstr>The AI Habit Loop Plan</vt:lpstr>
      <vt:lpstr>How It Works</vt:lpstr>
      <vt:lpstr>Example Interaction</vt:lpstr>
      <vt:lpstr>Suggestion Rating System</vt:lpstr>
      <vt:lpstr>Impact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SRIVATHSAN GOMADAMRAMESH</cp:lastModifiedBy>
  <cp:revision>2</cp:revision>
  <dcterms:created xsi:type="dcterms:W3CDTF">2013-01-27T09:14:16Z</dcterms:created>
  <dcterms:modified xsi:type="dcterms:W3CDTF">2025-10-04T21:51:17Z</dcterms:modified>
  <cp:category/>
</cp:coreProperties>
</file>