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962" r:id="rId1"/>
  </p:sldMasterIdLst>
  <p:notesMasterIdLst>
    <p:notesMasterId r:id="rId10"/>
  </p:notesMasterIdLst>
  <p:handoutMasterIdLst>
    <p:handoutMasterId r:id="rId11"/>
  </p:handoutMasterIdLst>
  <p:sldIdLst>
    <p:sldId id="622" r:id="rId2"/>
    <p:sldId id="470" r:id="rId3"/>
    <p:sldId id="624" r:id="rId4"/>
    <p:sldId id="625" r:id="rId5"/>
    <p:sldId id="405" r:id="rId6"/>
    <p:sldId id="626" r:id="rId7"/>
    <p:sldId id="627" r:id="rId8"/>
    <p:sldId id="623" r:id="rId9"/>
  </p:sldIdLst>
  <p:sldSz cx="24387175" cy="13716000"/>
  <p:notesSz cx="6858000" cy="9144000"/>
  <p:defaultTextStyle>
    <a:defPPr>
      <a:defRPr lang="en-US"/>
    </a:defPPr>
    <a:lvl1pPr marL="0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1pPr>
    <a:lvl2pPr marL="91468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2pPr>
    <a:lvl3pPr marL="182937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3pPr>
    <a:lvl4pPr marL="274406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4pPr>
    <a:lvl5pPr marL="3658759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5pPr>
    <a:lvl6pPr marL="457344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6pPr>
    <a:lvl7pPr marL="548813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7pPr>
    <a:lvl8pPr marL="6402827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8pPr>
    <a:lvl9pPr marL="7317518" algn="l" defTabSz="1829379" rtl="0" eaLnBrk="1" latinLnBrk="0" hangingPunct="1">
      <a:defRPr sz="36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ver Options" id="{161364A9-2106-084F-BFD9-DE7ABBB6242C}">
          <p14:sldIdLst/>
        </p14:section>
        <p14:section name="Template slides" id="{4700659D-582D-3B47-8AF6-59C9324AA29A}">
          <p14:sldIdLst>
            <p14:sldId id="622"/>
            <p14:sldId id="470"/>
            <p14:sldId id="624"/>
            <p14:sldId id="625"/>
            <p14:sldId id="405"/>
            <p14:sldId id="626"/>
            <p14:sldId id="627"/>
            <p14:sldId id="623"/>
          </p14:sldIdLst>
        </p14:section>
        <p14:section name="Selected Pictograms" id="{A71DFE44-60A9-FA4A-8A00-EEDEE7195C5C}">
          <p14:sldIdLst/>
        </p14:section>
      </p14:sectionLst>
    </p:ex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achary Anderson" initials="ZA" lastIdx="26" clrIdx="0">
    <p:extLst>
      <p:ext uri="{19B8F6BF-5375-455C-9EA6-DF929625EA0E}">
        <p15:presenceInfo xmlns:p15="http://schemas.microsoft.com/office/powerpoint/2012/main" userId="S::zanderson@vsapartners.com::b6da4b55-2f36-4779-ba8b-606d779a32e3" providerId="AD"/>
      </p:ext>
    </p:extLst>
  </p:cmAuthor>
  <p:cmAuthor id="2" name="Liz Sadler" initials="LS" lastIdx="36" clrIdx="1">
    <p:extLst>
      <p:ext uri="{19B8F6BF-5375-455C-9EA6-DF929625EA0E}">
        <p15:presenceInfo xmlns:p15="http://schemas.microsoft.com/office/powerpoint/2012/main" userId="Liz Sadl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E95FF"/>
    <a:srgbClr val="FF7EB6"/>
    <a:srgbClr val="697077"/>
    <a:srgbClr val="21272A"/>
    <a:srgbClr val="12161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028"/>
    <p:restoredTop sz="96327"/>
  </p:normalViewPr>
  <p:slideViewPr>
    <p:cSldViewPr snapToGrid="0" snapToObjects="1">
      <p:cViewPr varScale="1">
        <p:scale>
          <a:sx n="63" d="100"/>
          <a:sy n="63" d="100"/>
        </p:scale>
        <p:origin x="340" y="272"/>
      </p:cViewPr>
      <p:guideLst/>
    </p:cSldViewPr>
  </p:slideViewPr>
  <p:outlineViewPr>
    <p:cViewPr>
      <p:scale>
        <a:sx n="33" d="100"/>
        <a:sy n="33" d="100"/>
      </p:scale>
      <p:origin x="-56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7" d="100"/>
          <a:sy n="97" d="100"/>
        </p:scale>
        <p:origin x="4328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pPr algn="l"/>
              <a:t>‹#›</a:t>
            </a:fld>
            <a:endParaRPr lang="en-US" sz="600">
              <a:solidFill>
                <a:schemeClr val="bg1"/>
              </a:solidFill>
              <a:latin typeface="IBM Plex Sans Light" panose="020B0503050203000203" pitchFamily="34" charset="0"/>
              <a:ea typeface="IBM Plex Sans Light" charset="0"/>
              <a:cs typeface="IBM Plex Sans Light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>
                <a:solidFill>
                  <a:schemeClr val="bg1"/>
                </a:solidFill>
                <a:latin typeface="IBM Plex Sans Light" panose="020B0503050203000203" pitchFamily="34" charset="0"/>
                <a:ea typeface="IBM Plex Sans Light" charset="0"/>
                <a:cs typeface="IBM Plex Sans Light" charset="0"/>
              </a:rPr>
              <a:t>Group Name / DOC ID / Month XX, 2022 / © 2022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06710" y="228600"/>
            <a:ext cx="6419088" cy="3612324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06710" y="4087090"/>
            <a:ext cx="6419088" cy="4320309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30021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21945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 Light" panose="020B0503050203000203" pitchFamily="34" charset="0"/>
                <a:ea typeface="IBM Plex Sans Light" panose="020B0503050203000203" pitchFamily="34" charset="0"/>
                <a:cs typeface="IBM Plex Sans Light" panose="020B0503050203000203" pitchFamily="34" charset="0"/>
              </a:defRPr>
            </a:lvl1pPr>
          </a:lstStyle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2438522" rtl="0" eaLnBrk="1" latinLnBrk="0" hangingPunct="1">
      <a:lnSpc>
        <a:spcPct val="110000"/>
      </a:lnSpc>
      <a:spcBef>
        <a:spcPts val="0"/>
      </a:spcBef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1pPr>
    <a:lvl2pPr marL="465690" indent="-452991" algn="l" defTabSz="2438522" rtl="0" eaLnBrk="1" latinLnBrk="0" hangingPunct="1">
      <a:lnSpc>
        <a:spcPct val="110000"/>
      </a:lnSpc>
      <a:spcBef>
        <a:spcPts val="0"/>
      </a:spcBef>
      <a:buFont typeface="IBM Plex Sans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2pPr>
    <a:lvl3pPr marL="926638" indent="-463319" algn="l" defTabSz="2438522" rtl="0" eaLnBrk="1" latinLnBrk="0" hangingPunct="1">
      <a:lnSpc>
        <a:spcPct val="110000"/>
      </a:lnSpc>
      <a:spcBef>
        <a:spcPts val="0"/>
      </a:spcBef>
      <a:buFont typeface="IBM Plex Sans Light" panose="020B0604020202020204" pitchFamily="34" charset="0"/>
      <a:buChar char="•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3pPr>
    <a:lvl4pPr marL="1682580" indent="-463319" algn="l" defTabSz="2438522" rtl="0" eaLnBrk="1" latinLnBrk="0" hangingPunct="1">
      <a:lnSpc>
        <a:spcPct val="110000"/>
      </a:lnSpc>
      <a:spcBef>
        <a:spcPts val="0"/>
      </a:spcBef>
      <a:buFont typeface="IBM Plex Sans Light"/>
      <a:buChar char="–"/>
      <a:tabLst/>
      <a:defRPr sz="12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4pPr>
    <a:lvl5pPr marL="465690" marR="0" indent="-452991" algn="l" defTabSz="2438522" rtl="0" eaLnBrk="1" fontAlgn="base" latinLnBrk="0" hangingPunct="1">
      <a:lnSpc>
        <a:spcPct val="100000"/>
      </a:lnSpc>
      <a:spcBef>
        <a:spcPts val="1600"/>
      </a:spcBef>
      <a:spcAft>
        <a:spcPct val="0"/>
      </a:spcAft>
      <a:buClr>
        <a:srgbClr val="000000"/>
      </a:buClr>
      <a:buSzTx/>
      <a:buFont typeface="IBM Plex Sans Light" charset="-120"/>
      <a:buChar char="»"/>
      <a:tabLst/>
      <a:defRPr sz="2000" b="0" i="0" kern="1200">
        <a:solidFill>
          <a:schemeClr val="bg1"/>
        </a:solidFill>
        <a:latin typeface="IBM Plex Sans Light" panose="020B0503050203000203" pitchFamily="34" charset="0"/>
        <a:ea typeface="+mn-ea"/>
        <a:cs typeface="+mn-cs"/>
      </a:defRPr>
    </a:lvl5pPr>
    <a:lvl6pPr marL="6096305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6pPr>
    <a:lvl7pPr marL="7315566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7pPr>
    <a:lvl8pPr marL="8534827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8pPr>
    <a:lvl9pPr marL="9754088" algn="l" defTabSz="2438522" rtl="0" eaLnBrk="1" latinLnBrk="0" hangingPunct="1">
      <a:defRPr sz="3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AA48A-0E66-A71E-D41B-8CCC0E18C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153192-201D-AA51-0FA9-68A042914A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66EFA4-57E0-83DF-790E-E0D30D72CA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D0E374-1B98-8279-87BF-5F1ADE39A8F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BBC75E-DF2C-0A67-B9CB-BA8EE726631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0129613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C9D33-8C78-1F38-9183-03FDC26E5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82B7880-2297-229A-8EAF-F4C81EE6FC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CF2987-E34A-FC02-785F-453A88FA3C7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CA040-6774-22D4-BC65-4F68541C42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541486-AC20-2ABC-5561-93095EBB8F6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32308625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206375" y="228600"/>
            <a:ext cx="6419850" cy="36115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E2E38B8-B0B4-AD41-AC6E-B781F46A9FD3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Footer</a:t>
            </a:r>
          </a:p>
        </p:txBody>
      </p:sp>
    </p:spTree>
    <p:extLst>
      <p:ext uri="{BB962C8B-B14F-4D97-AF65-F5344CB8AC3E}">
        <p14:creationId xmlns:p14="http://schemas.microsoft.com/office/powerpoint/2010/main" val="17170286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icture Placeholder 4" descr="Place imagery here">
            <a:extLst>
              <a:ext uri="{FF2B5EF4-FFF2-40B4-BE49-F238E27FC236}">
                <a16:creationId xmlns:a16="http://schemas.microsoft.com/office/drawing/2014/main" id="{EA7055A2-0B5C-73F2-C2DB-FC7245A7AB3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0" y="0"/>
            <a:ext cx="24387175" cy="12001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6288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04A9AD-5866-6BA4-C928-31A5F88EF1E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12088368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4A8A02-E5FB-018D-1574-2015680C3A0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71501" y="12084739"/>
            <a:ext cx="4937887" cy="1143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pic>
        <p:nvPicPr>
          <p:cNvPr id="8" name="Picture 7" descr="IBM 8-bar logo">
            <a:extLst>
              <a:ext uri="{FF2B5EF4-FFF2-40B4-BE49-F238E27FC236}">
                <a16:creationId xmlns:a16="http://schemas.microsoft.com/office/drawing/2014/main" id="{418F6040-10C6-A4A5-7C1E-09A9F553C0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795180"/>
      </p:ext>
    </p:extLst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stand-al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420624"/>
            <a:ext cx="14662150" cy="9717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1FCFA7EA-8E9F-E01B-AB9C-B7BE7D3D11E9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2510822-3D1B-0CFC-3FF0-1E55DA550F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603199"/>
      </p:ext>
    </p:extLst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D5E03B0-C633-E81D-0D42-3FCCAFD64B0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576072"/>
            <a:ext cx="7623175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DB20D7FD-6784-59C5-938D-4728A153F52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76072" y="9299448"/>
            <a:ext cx="11050588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↗︎00M</a:t>
            </a:r>
          </a:p>
        </p:txBody>
      </p:sp>
      <p:cxnSp>
        <p:nvCxnSpPr>
          <p:cNvPr id="9" name="Straight Connector 8" descr="Vertical column divider">
            <a:extLst>
              <a:ext uri="{FF2B5EF4-FFF2-40B4-BE49-F238E27FC236}">
                <a16:creationId xmlns:a16="http://schemas.microsoft.com/office/drawing/2014/main" id="{1C44518A-7FBB-67DA-E35B-8BC0AAFC6062}"/>
              </a:ext>
            </a:extLst>
          </p:cNvPr>
          <p:cNvCxnSpPr/>
          <p:nvPr userDrawn="1"/>
        </p:nvCxnSpPr>
        <p:spPr bwMode="auto">
          <a:xfrm>
            <a:off x="12193587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0A7285B0-4A1E-8885-0C0E-77D0ECA9CAC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7620000" cy="6288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5F395CBF-E65B-9A42-BAE5-C2B2BD9B7BD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12763500" y="9296400"/>
            <a:ext cx="11049000" cy="3543300"/>
          </a:xfrm>
        </p:spPr>
        <p:txBody>
          <a:bodyPr anchor="b"/>
          <a:lstStyle>
            <a:lvl1pPr>
              <a:lnSpc>
                <a:spcPct val="90000"/>
              </a:lnSpc>
              <a:spcBef>
                <a:spcPts val="0"/>
              </a:spcBef>
              <a:defRPr sz="25800" b="0" i="0">
                <a:solidFill>
                  <a:schemeClr val="accent1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 dirty="0"/>
              <a:t>+00%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8F3E002C-97C5-3260-CB49-7E93DF3397C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60DC6C8-AF18-F14B-A164-C49B271F59A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478196"/>
      </p:ext>
    </p:extLst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vertic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29768"/>
            <a:ext cx="4951413" cy="1907912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2333068"/>
            <a:ext cx="4951413" cy="967304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12768263" y="426481"/>
            <a:ext cx="4949825" cy="1906588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2334654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8859500" y="429654"/>
            <a:ext cx="4949825" cy="1903413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pPr lvl="0"/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2333067"/>
            <a:ext cx="4953000" cy="9666845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15DBF980-9C8F-3F7A-E896-C207BA2781B7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5A7B871-06B9-0A3F-4D1D-A14D572C268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3368050"/>
      </p:ext>
    </p:extLst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2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48808-B77B-7E67-E7EA-BCC945D4D51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4675" y="402336"/>
            <a:ext cx="4949825" cy="5335588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+000%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78CF2-9CD6-2749-A489-08A4608D0BD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402336"/>
            <a:ext cx="11049000" cy="53355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3D81813D-DA09-FCA0-D570-1E2D428C59E9}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A16C1F9D-1D2C-5BDA-E821-35CB4A8708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74675" y="6477000"/>
            <a:ext cx="4949825" cy="5334000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1pPr>
            <a:lvl2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2pPr>
            <a:lvl3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3pPr>
            <a:lvl4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4pPr>
            <a:lvl5pPr>
              <a:lnSpc>
                <a:spcPct val="100000"/>
              </a:lnSpc>
              <a:defRPr sz="860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+000M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C97FE8A-75E3-6FC8-02DD-50E0A4C8C9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6477000"/>
            <a:ext cx="11049000" cy="5334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1pPr>
            <a:lvl2pPr marL="786384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2pPr>
            <a:lvl3pPr marL="1499616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3pPr>
            <a:lvl4pPr marL="2286000" indent="-786384"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86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0837D060-1DA4-2AC5-AC63-E1AFDD16370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3EE9E1A-5619-752E-836B-A127FD2C7D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764434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ata, 3 callouts, horizontal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26D02D-89A9-0455-FACB-7B6D03346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BBB79390-98CC-5F62-D373-F6646F767DD0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667500" y="411480"/>
            <a:ext cx="4951413" cy="2859087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  <a:lvl2pPr marL="0" indent="0">
              <a:buNone/>
              <a:defRPr/>
            </a:lvl2pPr>
          </a:lstStyle>
          <a:p>
            <a:r>
              <a:rPr lang="en-US" dirty="0"/>
              <a:t>00%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DDE7F16-A938-0D17-3BFA-034F142A808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7620000" cy="2859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7" name="Straight Connector 16" descr="Horizontal row divider">
            <a:extLst>
              <a:ext uri="{FF2B5EF4-FFF2-40B4-BE49-F238E27FC236}">
                <a16:creationId xmlns:a16="http://schemas.microsoft.com/office/drawing/2014/main" id="{1103109C-6DA9-8F27-B4B1-EE276442E489}"/>
              </a:ext>
            </a:extLst>
          </p:cNvPr>
          <p:cNvCxnSpPr/>
          <p:nvPr userDrawn="1"/>
        </p:nvCxnSpPr>
        <p:spPr bwMode="auto">
          <a:xfrm>
            <a:off x="6667500" y="4000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3516E6B1-7020-1EA5-CDD4-B1FC6CE2740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667500" y="4187952"/>
            <a:ext cx="4951413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F3FD8FB-143C-CB66-123C-0495EB1C33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4381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5" name="Straight Connector 14" descr="Horizontal row divider">
            <a:extLst>
              <a:ext uri="{FF2B5EF4-FFF2-40B4-BE49-F238E27FC236}">
                <a16:creationId xmlns:a16="http://schemas.microsoft.com/office/drawing/2014/main" id="{687931BB-B3EF-829C-B354-B048514D5138}"/>
              </a:ext>
            </a:extLst>
          </p:cNvPr>
          <p:cNvCxnSpPr/>
          <p:nvPr userDrawn="1"/>
        </p:nvCxnSpPr>
        <p:spPr bwMode="auto">
          <a:xfrm>
            <a:off x="6667500" y="8191500"/>
            <a:ext cx="1714500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AC11D906-6DD0-910D-48BA-0C197C90AA4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6667501" y="8403336"/>
            <a:ext cx="4951411" cy="2857506"/>
          </a:xfrm>
        </p:spPr>
        <p:txBody>
          <a:bodyPr/>
          <a:lstStyle>
            <a:lvl1pPr>
              <a:lnSpc>
                <a:spcPct val="90000"/>
              </a:lnSpc>
              <a:defRPr sz="13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00%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A1063D1-FD79-491C-791B-87858EA0CB8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8572500"/>
            <a:ext cx="7620000" cy="2857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7E465D-4B5F-2DAE-57C4-590983308A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2042775"/>
            <a:ext cx="4951413" cy="1143000"/>
          </a:xfrm>
        </p:spPr>
        <p:txBody>
          <a:bodyPr anchor="b"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5C67502-D618-DC10-9CCC-905693ABB58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22EFDDC-A614-EFF6-CE30-E60F4DB9F75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111609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17B282-9F6A-839A-442D-69BC9DF3749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FBB77C83-5304-5E09-3590-D4337DA42A40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78A9E4F-B41B-2A68-ED74-D619432AAB2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313497"/>
      </p:ext>
    </p:extLst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short divide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6">
            <a:extLst>
              <a:ext uri="{FF2B5EF4-FFF2-40B4-BE49-F238E27FC236}">
                <a16:creationId xmlns:a16="http://schemas.microsoft.com/office/drawing/2014/main" id="{1239EA8E-6B4C-405F-E7F6-ABB450E07109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79437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ABAB2974-AD95-0BF2-C41A-265AEF03B4F7}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3429000"/>
            <a:ext cx="0" cy="8572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1" name="Straight Connector 20" descr="Vertical column divider">
            <a:extLst>
              <a:ext uri="{FF2B5EF4-FFF2-40B4-BE49-F238E27FC236}">
                <a16:creationId xmlns:a16="http://schemas.microsoft.com/office/drawing/2014/main" id="{CDB8CB8D-C4DB-E357-4948-59CD6A18A9DC}"/>
              </a:ext>
            </a:extLst>
          </p:cNvPr>
          <p:cNvCxnSpPr/>
          <p:nvPr userDrawn="1"/>
        </p:nvCxnSpPr>
        <p:spPr bwMode="auto">
          <a:xfrm>
            <a:off x="12188952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2" name="Straight Connector 21" descr="Vertical column divider">
            <a:extLst>
              <a:ext uri="{FF2B5EF4-FFF2-40B4-BE49-F238E27FC236}">
                <a16:creationId xmlns:a16="http://schemas.microsoft.com/office/drawing/2014/main" id="{8B5887E5-28C4-AA99-EBD5-E34B88F46F25}"/>
              </a:ext>
            </a:extLst>
          </p:cNvPr>
          <p:cNvCxnSpPr/>
          <p:nvPr userDrawn="1"/>
        </p:nvCxnSpPr>
        <p:spPr bwMode="auto">
          <a:xfrm>
            <a:off x="18288000" y="3429000"/>
            <a:ext cx="0" cy="857707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769EE7B3-BC6A-6676-8FA2-607F9B08DA3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B52D7E1-3828-A1B9-9239-637B1E2A543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310234"/>
      </p:ext>
    </p:extLst>
  </p:cSld>
  <p:clrMapOvr>
    <a:masterClrMapping/>
  </p:clrMapOvr>
  <p:transition spd="med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headlin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C6EB28FF-C21F-A83D-2D19-2242B76C6B09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7500" y="576072"/>
            <a:ext cx="4956175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3D7A0E74-695D-C6F5-07CD-01209D58A70A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19E1AC9A-B000-435B-E4BC-54B09FB795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3" name="Footer Placeholder 3">
            <a:extLst>
              <a:ext uri="{FF2B5EF4-FFF2-40B4-BE49-F238E27FC236}">
                <a16:creationId xmlns:a16="http://schemas.microsoft.com/office/drawing/2014/main" id="{E3F3A850-F28F-F30E-5505-EA11791B052B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96005D4-0874-989F-217D-8A2592F81D5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707034"/>
      </p:ext>
    </p:extLst>
  </p:cSld>
  <p:clrMapOvr>
    <a:masterClrMapping/>
  </p:clrMapOvr>
  <p:transition spd="med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4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34332-B5B5-4358-3C72-8B35F374A8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097087"/>
          </a:xfrm>
        </p:spPr>
        <p:txBody>
          <a:bodyPr/>
          <a:lstStyle>
            <a:lvl1pPr>
              <a:lnSpc>
                <a:spcPct val="110000"/>
              </a:lnSpc>
              <a:defRPr sz="2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9C4772-2960-241E-274D-18A4B5568DA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4956175" cy="40005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36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 descr="Vertical column divider">
            <a:extLst>
              <a:ext uri="{FF2B5EF4-FFF2-40B4-BE49-F238E27FC236}">
                <a16:creationId xmlns:a16="http://schemas.microsoft.com/office/drawing/2014/main" id="{4D695107-5427-4D2D-F88F-89BA74127CBF}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Picture Placeholder 13" descr="Place pictogram here">
            <a:extLst>
              <a:ext uri="{FF2B5EF4-FFF2-40B4-BE49-F238E27FC236}">
                <a16:creationId xmlns:a16="http://schemas.microsoft.com/office/drawing/2014/main" id="{637C5D5A-A533-DB2D-8BBE-C9DAA013CA0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667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627CF39F-F0FC-7815-2582-A13E0599BC21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43B07B4A-5DB5-8126-EA79-502787053E82}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3" descr="Place pictogram here">
            <a:extLst>
              <a:ext uri="{FF2B5EF4-FFF2-40B4-BE49-F238E27FC236}">
                <a16:creationId xmlns:a16="http://schemas.microsoft.com/office/drawing/2014/main" id="{81413BEF-DDD1-548F-409B-224DE030B67E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76353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68C92137-8AC3-46D8-C9A2-F6F058938BE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8031" y="3429000"/>
            <a:ext cx="494212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4D829559-0A72-8826-E06A-C6CCD39750A4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3" descr="Place pictogram here">
            <a:extLst>
              <a:ext uri="{FF2B5EF4-FFF2-40B4-BE49-F238E27FC236}">
                <a16:creationId xmlns:a16="http://schemas.microsoft.com/office/drawing/2014/main" id="{B37C3DBB-1177-5FC6-7F7F-E6C5931C96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8859500" y="576072"/>
            <a:ext cx="1216152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AC380211-AA5F-2F8D-309F-DC766DF1EF5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1" y="3429000"/>
            <a:ext cx="4952999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782CF-665F-3C56-698C-16112EB19B2F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2A45AB7-102C-FBDF-94FD-99783B6A5A1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899409"/>
      </p:ext>
    </p:extLst>
  </p:cSld>
  <p:clrMapOvr>
    <a:masterClrMapping/>
  </p:clrMapOvr>
  <p:transition spd="med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1 wide column,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2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5976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 sz="2800"/>
            </a:lvl2pPr>
            <a:lvl3pPr>
              <a:spcBef>
                <a:spcPts val="0"/>
              </a:spcBef>
              <a:defRPr sz="2800"/>
            </a:lvl3pPr>
            <a:lvl4pPr>
              <a:spcBef>
                <a:spcPts val="0"/>
              </a:spcBef>
              <a:defRPr sz="2800"/>
            </a:lvl4pPr>
            <a:lvl5pPr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03B922-FA59-5165-48BF-0B57DFD66348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C3B405E-94D1-4A09-C6BF-A66D9CBEF63D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649678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/>
          <a:lstStyle>
            <a:lvl1pPr>
              <a:lnSpc>
                <a:spcPct val="100000"/>
              </a:lnSpc>
              <a:defRPr sz="8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D1A09496-D938-6EB1-106C-48C5E423EAB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4878651"/>
      </p:ext>
    </p:extLst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wide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46C39-902F-3DA0-AAF4-319DA8AE38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7424927" cy="1906588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BBA43D-8D00-4EDB-B803-D1EEE6CE2CB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3429000"/>
            <a:ext cx="100996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D32DCE7C-29C5-BC86-B154-7DD0C4F0553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3429000"/>
            <a:ext cx="100965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1A0F4B3-D63C-0D8F-2804-F97776F90E4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8EC09FB-402F-F3CE-E1D2-51583F1BCCF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945124"/>
      </p:ext>
    </p:extLst>
  </p:cSld>
  <p:clrMapOvr>
    <a:masterClrMapping/>
  </p:clrMapOvr>
  <p:transition spd="med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45825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76072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7A51FE3-0F54-1487-47B4-164B5B802CA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821703"/>
      </p:ext>
    </p:extLst>
  </p:cSld>
  <p:clrMapOvr>
    <a:masterClrMapping/>
  </p:clrMapOvr>
  <p:transition spd="med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691A7-388D-D543-2C74-58FA1F3BC2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3000" cy="4573587"/>
          </a:xfrm>
        </p:spPr>
        <p:txBody>
          <a:bodyPr/>
          <a:lstStyle>
            <a:lvl1pPr>
              <a:lnSpc>
                <a:spcPct val="10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E09569-73DF-2226-A7D7-ABBE84A47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9B0D0BB0-9896-0353-D972-26B687C3D8D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A54578-ECD5-347E-35A9-C3F93EB8CDFE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45FF4F8-7F82-E9C2-8046-C791019E169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956051"/>
      </p:ext>
    </p:extLst>
  </p:cSld>
  <p:clrMapOvr>
    <a:masterClrMapping/>
  </p:clrMapOvr>
  <p:transition spd="med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6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2675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BFC0CA6-CE6F-D94C-2967-FBF2240020C4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0831"/>
      </p:ext>
    </p:extLst>
  </p:cSld>
  <p:clrMapOvr>
    <a:masterClrMapping/>
  </p:clrMapOvr>
  <p:transition spd="med"/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E75BA-E283-08AE-B230-A89A2245C1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6" cy="4573587"/>
          </a:xfrm>
        </p:spPr>
        <p:txBody>
          <a:bodyPr rIns="0"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9">
            <a:extLst>
              <a:ext uri="{FF2B5EF4-FFF2-40B4-BE49-F238E27FC236}">
                <a16:creationId xmlns:a16="http://schemas.microsoft.com/office/drawing/2014/main" id="{8AF10F27-0178-9C93-8741-F0241501B4B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898D950-EA52-ABF9-D15D-C6C8FE946495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12">
            <a:extLst>
              <a:ext uri="{FF2B5EF4-FFF2-40B4-BE49-F238E27FC236}">
                <a16:creationId xmlns:a16="http://schemas.microsoft.com/office/drawing/2014/main" id="{17CD3DC6-7946-2D82-C3E4-10BC579C88D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15255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8">
            <a:extLst>
              <a:ext uri="{FF2B5EF4-FFF2-40B4-BE49-F238E27FC236}">
                <a16:creationId xmlns:a16="http://schemas.microsoft.com/office/drawing/2014/main" id="{A501ADC5-5846-FF23-F5DB-93E8D05863E8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65850" y="3429000"/>
            <a:ext cx="4953000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3AE734E-170F-6CE2-C852-A644ACB8F409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8CF1D655-1791-BEF3-D8AA-E589057E73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240754"/>
      </p:ext>
    </p:extLst>
  </p:cSld>
  <p:clrMapOvr>
    <a:masterClrMapping/>
  </p:clrMapOvr>
  <p:transition spd="med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, 2 columns, dividers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49825" cy="1141413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92CE3F-FA6A-2FE0-0146-4BFD45CF296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69151" y="384048"/>
            <a:ext cx="4956175" cy="1141412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90000"/>
              </a:lnSpc>
              <a:spcBef>
                <a:spcPts val="0"/>
              </a:spcBef>
              <a:defRPr sz="2800"/>
            </a:lvl2pPr>
            <a:lvl3pPr>
              <a:lnSpc>
                <a:spcPct val="90000"/>
              </a:lnSpc>
              <a:spcBef>
                <a:spcPts val="0"/>
              </a:spcBef>
              <a:defRPr sz="2800"/>
            </a:lvl3pPr>
            <a:lvl4pPr>
              <a:lnSpc>
                <a:spcPct val="90000"/>
              </a:lnSpc>
              <a:spcBef>
                <a:spcPts val="0"/>
              </a:spcBef>
              <a:defRPr sz="2800"/>
            </a:lvl4pPr>
            <a:lvl5pPr>
              <a:lnSpc>
                <a:spcPct val="90000"/>
              </a:lnSpc>
              <a:spcBef>
                <a:spcPts val="0"/>
              </a:spcBef>
              <a:defRPr sz="28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9E6C7C8-F097-FDD3-FF97-3FC4133BC68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202744BD-C7A4-D538-2E19-AA279C025A21}"/>
              </a:ext>
            </a:extLst>
          </p:cNvPr>
          <p:cNvCxnSpPr/>
          <p:nvPr userDrawn="1"/>
        </p:nvCxnSpPr>
        <p:spPr bwMode="auto">
          <a:xfrm>
            <a:off x="12188952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Picture Placeholder 4" descr="Place pictogram here">
            <a:extLst>
              <a:ext uri="{FF2B5EF4-FFF2-40B4-BE49-F238E27FC236}">
                <a16:creationId xmlns:a16="http://schemas.microsoft.com/office/drawing/2014/main" id="{4E8FFEFF-CCD0-A436-418A-5FB8624CCC89}"/>
              </a:ext>
            </a:extLst>
          </p:cNvPr>
          <p:cNvSpPr>
            <a:spLocks noGrp="1" noChangeAspect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446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E0B684B-61D6-CF9E-57FC-892D7CEE8D1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638" y="3429000"/>
            <a:ext cx="495300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ADCE883F-3781-7F7E-8236-8BB5CEBAD77C}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 descr="Place pictogram here">
            <a:extLst>
              <a:ext uri="{FF2B5EF4-FFF2-40B4-BE49-F238E27FC236}">
                <a16:creationId xmlns:a16="http://schemas.microsoft.com/office/drawing/2014/main" id="{484E55D7-CBB2-992D-3E77-5CB7B7CADA9C}"/>
              </a:ext>
            </a:extLst>
          </p:cNvPr>
          <p:cNvSpPr>
            <a:spLocks noGrp="1" noChangeAspect="1"/>
          </p:cNvSpPr>
          <p:nvPr>
            <p:ph type="pic" sz="quarter" idx="17" hasCustomPrompt="1"/>
          </p:nvPr>
        </p:nvSpPr>
        <p:spPr>
          <a:xfrm>
            <a:off x="18859500" y="576072"/>
            <a:ext cx="1217844" cy="1216152"/>
          </a:xfrm>
        </p:spPr>
        <p:txBody>
          <a:bodyPr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E0D5184-93C0-B658-7967-FBC78C38A518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63638" y="3429000"/>
            <a:ext cx="4959350" cy="8572500"/>
          </a:xfrm>
        </p:spPr>
        <p:txBody>
          <a:bodyPr/>
          <a:lstStyle>
            <a:lvl1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8288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36576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548640" indent="-182880"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spcBef>
                <a:spcPts val="0"/>
              </a:spcBef>
              <a:defRPr sz="20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7B96A2B-2DD4-AEBB-75C4-9215E33D266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E28AB83-26B6-464D-000B-077BBC188616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3412524"/>
      </p:ext>
    </p:extLst>
  </p:cSld>
  <p:clrMapOvr>
    <a:masterClrMapping/>
  </p:clrMapOvr>
  <p:transition spd="med"/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 wide, pictogram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12" descr="Place pictogram here">
            <a:extLst>
              <a:ext uri="{FF2B5EF4-FFF2-40B4-BE49-F238E27FC236}">
                <a16:creationId xmlns:a16="http://schemas.microsoft.com/office/drawing/2014/main" id="{30AB5158-BCB8-39EE-DA85-F2CD01699FB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6072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1099CB-CB87-D5D5-506D-4B49C08161D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2478024"/>
            <a:ext cx="6670675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 descr="Vertical column divider">
            <a:extLst>
              <a:ext uri="{FF2B5EF4-FFF2-40B4-BE49-F238E27FC236}">
                <a16:creationId xmlns:a16="http://schemas.microsoft.com/office/drawing/2014/main" id="{00A530A6-2F26-DA70-D0D9-6DD90453CEC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" name="Picture Placeholder 14" descr="Place pictogram here">
            <a:extLst>
              <a:ext uri="{FF2B5EF4-FFF2-40B4-BE49-F238E27FC236}">
                <a16:creationId xmlns:a16="http://schemas.microsoft.com/office/drawing/2014/main" id="{3C3730E5-61EB-7405-CC85-AB04242CDBC4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12763500" y="576072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C1DA3C4-E728-0E45-C91D-8EDF4B495FFC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24765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9C5483A0-0E31-72CE-21C3-6248FAEBC09A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6" descr="Place pictogram here">
            <a:extLst>
              <a:ext uri="{FF2B5EF4-FFF2-40B4-BE49-F238E27FC236}">
                <a16:creationId xmlns:a16="http://schemas.microsoft.com/office/drawing/2014/main" id="{62C94928-6A9B-2EA7-301C-71E5F2547C8A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576072" y="6473951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0565063-698E-31B0-B619-B99A9A0B3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8385048"/>
            <a:ext cx="6670676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18" descr="Place pictogram here">
            <a:extLst>
              <a:ext uri="{FF2B5EF4-FFF2-40B4-BE49-F238E27FC236}">
                <a16:creationId xmlns:a16="http://schemas.microsoft.com/office/drawing/2014/main" id="{2E840026-2FAF-826F-DCFD-3FF0082B0823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0" y="6477000"/>
            <a:ext cx="1216152" cy="1216152"/>
          </a:xfrm>
        </p:spPr>
        <p:txBody>
          <a:bodyPr anchor="ctr"/>
          <a:lstStyle>
            <a:lvl1pPr algn="ctr">
              <a:defRPr sz="1600"/>
            </a:lvl1pPr>
          </a:lstStyle>
          <a:p>
            <a:r>
              <a:rPr lang="en-US"/>
              <a:t>Pictogram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B4E44FFD-1EB7-1873-F6D1-67DE839EF09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1" y="8382000"/>
            <a:ext cx="6667500" cy="3048000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1pPr>
            <a:lvl2pPr marL="402336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2pPr>
            <a:lvl3pPr marL="804672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3pPr>
            <a:lvl4pPr marL="1115568" indent="-402336"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4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07BB90E-D2B7-D6BA-E8F5-B16C3F57F6F9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DDCE3A8-54F6-70FC-38D0-2AF2D8AB71E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0496384"/>
      </p:ext>
    </p:extLst>
  </p:cSld>
  <p:clrMapOvr>
    <a:masterClrMapping/>
  </p:clrMapOvr>
  <p:transition spd="med"/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1141412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682496"/>
            <a:ext cx="5715000" cy="2276856"/>
          </a:xfrm>
        </p:spPr>
        <p:txBody>
          <a:bodyPr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5024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CE92126-B67C-8301-95D0-A821B804399E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33241"/>
      </p:ext>
    </p:extLst>
  </p:cSld>
  <p:clrMapOvr>
    <a:masterClrMapping/>
  </p:clrMapOvr>
  <p:transition spd="med"/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stacked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29EF9E2-1551-8357-22BD-8C43EF5EBE3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76072" y="576072"/>
            <a:ext cx="4956175" cy="448056"/>
          </a:xfrm>
        </p:spPr>
        <p:txBody>
          <a:bodyPr/>
          <a:lstStyle>
            <a:lvl1pPr>
              <a:defRPr sz="2800">
                <a:solidFill>
                  <a:schemeClr val="tx2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 rIns="457200"/>
          <a:lstStyle>
            <a:lvl1pPr>
              <a:lnSpc>
                <a:spcPct val="11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69913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69913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D46B95-CF19-9C3F-1691-68ABF62095BE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8351E8F-C586-866F-37A3-340B3DD347B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810613"/>
      </p:ext>
    </p:extLst>
  </p:cSld>
  <p:clrMapOvr>
    <a:masterClrMapping/>
  </p:clrMapOvr>
  <p:transition spd="med"/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324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0BCD34-4CA7-388C-5244-7DC8F9F36FA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36229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plain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45735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A2629C-3C99-5809-3D6C-46ACEB922F7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76072" y="12463272"/>
            <a:ext cx="11050588" cy="762000"/>
          </a:xfrm>
        </p:spPr>
        <p:txBody>
          <a:bodyPr anchor="b"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" name="Picture 2" descr="IBM 8-bar logo">
            <a:extLst>
              <a:ext uri="{FF2B5EF4-FFF2-40B4-BE49-F238E27FC236}">
                <a16:creationId xmlns:a16="http://schemas.microsoft.com/office/drawing/2014/main" id="{6C5E26C6-9CEF-2A61-0C64-FAACB68F53D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2279951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7174950"/>
      </p:ext>
    </p:extLst>
  </p:cSld>
  <p:clrMapOvr>
    <a:masterClrMapping/>
  </p:clrMapOvr>
  <p:transition spd="med"/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4 horizontal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24353C-7670-AC55-CDA3-888971A54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9" cy="4573587"/>
          </a:xfrm>
        </p:spPr>
        <p:txBody>
          <a:bodyPr rIns="457200"/>
          <a:lstStyle>
            <a:lvl1pPr>
              <a:lnSpc>
                <a:spcPct val="100000"/>
              </a:lnSpc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A71C2BF-857E-B291-7D82-5920AF4A527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6656832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0">
            <a:extLst>
              <a:ext uri="{FF2B5EF4-FFF2-40B4-BE49-F238E27FC236}">
                <a16:creationId xmlns:a16="http://schemas.microsoft.com/office/drawing/2014/main" id="{257EC586-7CBB-7AC4-C2FA-85F4BA8AA03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669591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0">
            <a:extLst>
              <a:ext uri="{FF2B5EF4-FFF2-40B4-BE49-F238E27FC236}">
                <a16:creationId xmlns:a16="http://schemas.microsoft.com/office/drawing/2014/main" id="{A0ABD1EA-F6CD-F56B-B5E1-034EEB64D63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Text Placeholder 10">
            <a:extLst>
              <a:ext uri="{FF2B5EF4-FFF2-40B4-BE49-F238E27FC236}">
                <a16:creationId xmlns:a16="http://schemas.microsoft.com/office/drawing/2014/main" id="{0F2DD97F-E181-3C33-32D8-844B57967D8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8859500" y="6667501"/>
            <a:ext cx="4949825" cy="534491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B76B22-9748-7A34-9D32-D77BB1B498E6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8163DF-77AB-875A-C8AC-2F8AEABFB85F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7828484"/>
      </p:ext>
    </p:extLst>
  </p:cSld>
  <p:clrMapOvr>
    <a:masterClrMapping/>
  </p:clrMapOvr>
  <p:transition spd="med"/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D740D-848C-40A7-AB96-E7B74E0A8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B1D44C30-196F-B4B1-540A-E556579735DB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665976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793A9C8C-F98C-5899-BE8B-D1A544D66C6A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2763500" y="576072"/>
            <a:ext cx="495300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2A62B128-D226-0D9B-89EC-51AFD07F30C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18859500" y="576072"/>
            <a:ext cx="4959350" cy="5145087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Text Placeholder 4">
            <a:extLst>
              <a:ext uri="{FF2B5EF4-FFF2-40B4-BE49-F238E27FC236}">
                <a16:creationId xmlns:a16="http://schemas.microsoft.com/office/drawing/2014/main" id="{AB1A268B-43F5-F600-93B7-6248877F5D3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669151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DD5CF1-28D6-74AF-B345-5911CB10D454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67B1C684-915C-90D4-C69F-C24979A42EFC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500"/>
            <a:ext cx="4953000" cy="4953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 b="0" i="0">
                <a:solidFill>
                  <a:schemeClr val="tx1"/>
                </a:solidFill>
                <a:latin typeface="IBM Plex Sans Light" panose="020B0403050203000203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A4BD59-9F51-7E32-8659-A763D0799EB2}"/>
              </a:ext>
            </a:extLst>
          </p:cNvPr>
          <p:cNvSpPr>
            <a:spLocks noGrp="1"/>
          </p:cNvSpPr>
          <p:nvPr>
            <p:ph type="ftr" sz="quarter" idx="2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80E7AB4-F0E4-7C09-7FE7-9F182217FE0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6056091"/>
      </p:ext>
    </p:extLst>
  </p:cSld>
  <p:clrMapOvr>
    <a:masterClrMapping/>
  </p:clrMapOvr>
  <p:transition spd="med"/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ico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5819-78ED-4475-16CD-65C8A2C5E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28590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4" name="Straight Connector 23" descr="Vertical column divider">
            <a:extLst>
              <a:ext uri="{FF2B5EF4-FFF2-40B4-BE49-F238E27FC236}">
                <a16:creationId xmlns:a16="http://schemas.microsoft.com/office/drawing/2014/main" id="{B5CBE6E3-0E18-8A57-578D-D314948AF14F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6096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Picture Placeholder 15" descr="Place icon here">
            <a:extLst>
              <a:ext uri="{FF2B5EF4-FFF2-40B4-BE49-F238E27FC236}">
                <a16:creationId xmlns:a16="http://schemas.microsoft.com/office/drawing/2014/main" id="{DD1F0C48-79E5-E356-43FC-0FCF2DE89A20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6667500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Icon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8C06-F3C6-0E95-A225-29F730DD158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667500" y="1333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8" name="Straight Connector 27" descr="Vertical column divider">
            <a:extLst>
              <a:ext uri="{FF2B5EF4-FFF2-40B4-BE49-F238E27FC236}">
                <a16:creationId xmlns:a16="http://schemas.microsoft.com/office/drawing/2014/main" id="{52FF3B59-8BBA-8C99-9D4D-743723E434F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Picture Placeholder 15" descr="Place icon here">
            <a:extLst>
              <a:ext uri="{FF2B5EF4-FFF2-40B4-BE49-F238E27FC236}">
                <a16:creationId xmlns:a16="http://schemas.microsoft.com/office/drawing/2014/main" id="{18E9E323-0756-7849-8F52-19C58A517BD5}"/>
              </a:ext>
            </a:extLst>
          </p:cNvPr>
          <p:cNvSpPr>
            <a:spLocks noGrp="1"/>
          </p:cNvSpPr>
          <p:nvPr>
            <p:ph type="pic" sz="quarter" idx="18" hasCustomPrompt="1"/>
          </p:nvPr>
        </p:nvSpPr>
        <p:spPr>
          <a:xfrm>
            <a:off x="12763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1FD5E03-A007-B728-4616-E05622A43A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7" name="Straight Connector 26" descr="Vertical column divider">
            <a:extLst>
              <a:ext uri="{FF2B5EF4-FFF2-40B4-BE49-F238E27FC236}">
                <a16:creationId xmlns:a16="http://schemas.microsoft.com/office/drawing/2014/main" id="{47200B05-7E36-4E03-3739-0BA98376461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Picture Placeholder 15" descr="Place icon here">
            <a:extLst>
              <a:ext uri="{FF2B5EF4-FFF2-40B4-BE49-F238E27FC236}">
                <a16:creationId xmlns:a16="http://schemas.microsoft.com/office/drawing/2014/main" id="{7C3BFFDB-5499-B3D7-98B2-1ABDA7D5C9DD}"/>
              </a:ext>
            </a:extLst>
          </p:cNvPr>
          <p:cNvSpPr>
            <a:spLocks noGrp="1"/>
          </p:cNvSpPr>
          <p:nvPr>
            <p:ph type="pic" sz="quarter" idx="19" hasCustomPrompt="1"/>
          </p:nvPr>
        </p:nvSpPr>
        <p:spPr>
          <a:xfrm>
            <a:off x="18859501" y="576072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EEC06719-7195-BBE7-0154-56A039A4B3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59501" y="1333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23" name="Straight Connector 22" descr="Horizontal row divider">
            <a:extLst>
              <a:ext uri="{FF2B5EF4-FFF2-40B4-BE49-F238E27FC236}">
                <a16:creationId xmlns:a16="http://schemas.microsoft.com/office/drawing/2014/main" id="{252CDB94-BA57-B58F-95F0-D406FE34BB40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17722850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Picture Placeholder 15" descr="Place icon here">
            <a:extLst>
              <a:ext uri="{FF2B5EF4-FFF2-40B4-BE49-F238E27FC236}">
                <a16:creationId xmlns:a16="http://schemas.microsoft.com/office/drawing/2014/main" id="{C00295A2-8D30-455D-EBB9-FA7A46791936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6667500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2704E464-B0E0-CDD0-B14B-FA6386285AEC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667500" y="7429500"/>
            <a:ext cx="4951413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Picture Placeholder 15" descr="Place icon here">
            <a:extLst>
              <a:ext uri="{FF2B5EF4-FFF2-40B4-BE49-F238E27FC236}">
                <a16:creationId xmlns:a16="http://schemas.microsoft.com/office/drawing/2014/main" id="{F30F0F2C-CA19-3A79-4375-EB8A00FA887C}"/>
              </a:ext>
            </a:extLst>
          </p:cNvPr>
          <p:cNvSpPr>
            <a:spLocks noGrp="1"/>
          </p:cNvSpPr>
          <p:nvPr>
            <p:ph type="pic" sz="quarter" idx="21" hasCustomPrompt="1"/>
          </p:nvPr>
        </p:nvSpPr>
        <p:spPr>
          <a:xfrm>
            <a:off x="12763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96B64B8-6DA8-8704-DD30-37587B3E682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2763501" y="7429500"/>
            <a:ext cx="4951413" cy="3792682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15" descr="Place icon here">
            <a:extLst>
              <a:ext uri="{FF2B5EF4-FFF2-40B4-BE49-F238E27FC236}">
                <a16:creationId xmlns:a16="http://schemas.microsoft.com/office/drawing/2014/main" id="{9354D8C6-F61D-3FC1-07F8-FEE730E2D7A8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8859501" y="6694631"/>
            <a:ext cx="402336" cy="403225"/>
          </a:xfrm>
        </p:spPr>
        <p:txBody>
          <a:bodyPr/>
          <a:lstStyle>
            <a:lvl1pPr>
              <a:defRPr sz="1400">
                <a:solidFill>
                  <a:schemeClr val="tx1"/>
                </a:solidFill>
              </a:defRPr>
            </a:lvl1pPr>
          </a:lstStyle>
          <a:p>
            <a:r>
              <a:rPr lang="en-US"/>
              <a:t>Icon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AF965C82-A0A6-A670-C10A-6073DD3549E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8859501" y="7429500"/>
            <a:ext cx="4953000" cy="38100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1pPr>
            <a:lvl2pPr marL="219456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2pPr>
            <a:lvl3pPr marL="438912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3pPr>
            <a:lvl4pPr marL="658368" indent="-219456"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A430D6-E733-E611-E1EF-A795D0B0362A}"/>
              </a:ext>
            </a:extLst>
          </p:cNvPr>
          <p:cNvSpPr>
            <a:spLocks noGrp="1"/>
          </p:cNvSpPr>
          <p:nvPr>
            <p:ph type="ftr" sz="quarter" idx="2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A0B46D22-64E6-4222-F4E2-B807A7A15287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205542"/>
      </p:ext>
    </p:extLst>
  </p:cSld>
  <p:clrMapOvr>
    <a:masterClrMapping/>
  </p:clrMapOvr>
  <p:transition spd="med"/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large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39475" cy="3413126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76072" y="6665976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5C7A71B-E65D-0A5D-606D-9F95D5AC6BE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4512172"/>
      </p:ext>
    </p:extLst>
  </p:cSld>
  <p:clrMapOvr>
    <a:masterClrMapping/>
  </p:clrMapOvr>
  <p:transition spd="med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, 6 stacked, alternate, small 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3E52F-EEA1-D56F-5E7A-C1983151DC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3413126"/>
          </a:xfrm>
        </p:spPr>
        <p:txBody>
          <a:bodyPr rIns="0"/>
          <a:lstStyle>
            <a:lvl1pPr>
              <a:lnSpc>
                <a:spcPct val="110000"/>
              </a:lnSpc>
              <a:defRPr sz="3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20" name="Straight Connector 19" descr="Vertical column divider">
            <a:extLst>
              <a:ext uri="{FF2B5EF4-FFF2-40B4-BE49-F238E27FC236}">
                <a16:creationId xmlns:a16="http://schemas.microsoft.com/office/drawing/2014/main" id="{F764036E-86AB-0893-B72B-200B84A6BCFD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2188952" y="566928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D534223-A15F-A9E6-C7FA-95FFDF117A5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12763500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9" name="Straight Connector 18" descr="Vertical column divider">
            <a:extLst>
              <a:ext uri="{FF2B5EF4-FFF2-40B4-BE49-F238E27FC236}">
                <a16:creationId xmlns:a16="http://schemas.microsoft.com/office/drawing/2014/main" id="{B87B78A1-A315-98D3-1692-18AAAF4C600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 userDrawn="1"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C1675E3B-BB72-1CF2-CC6C-1977AEAF592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62675" y="576072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6" name="Straight Connector 15" descr="Horizontal row divider">
            <a:extLst>
              <a:ext uri="{FF2B5EF4-FFF2-40B4-BE49-F238E27FC236}">
                <a16:creationId xmlns:a16="http://schemas.microsoft.com/office/drawing/2014/main" id="{4F455E69-0B51-1D31-E569-651079398D3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57467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5681CC4-265E-A18C-1C70-60E527BC62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016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8" name="Straight Connector 17" descr="Vertical column divider">
            <a:extLst>
              <a:ext uri="{FF2B5EF4-FFF2-40B4-BE49-F238E27FC236}">
                <a16:creationId xmlns:a16="http://schemas.microsoft.com/office/drawing/2014/main" id="{54C560F4-CB2D-6B04-588B-57BB4D4E6DC3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>
            <a:cxnSpLocks/>
          </p:cNvCxnSpPr>
          <p:nvPr userDrawn="1"/>
        </p:nvCxnSpPr>
        <p:spPr bwMode="auto">
          <a:xfrm>
            <a:off x="6096000" y="6096000"/>
            <a:ext cx="0" cy="590550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D234ED4-217E-BF9B-FDEE-0BE07F831ED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67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9258F0BD-A5CC-CECC-5230-86FB175FD67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763500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6">
            <a:extLst>
              <a:ext uri="{FF2B5EF4-FFF2-40B4-BE49-F238E27FC236}">
                <a16:creationId xmlns:a16="http://schemas.microsoft.com/office/drawing/2014/main" id="{D9573D61-18CF-FC91-A019-041D3206DAE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8862675" y="6667500"/>
            <a:ext cx="4953000" cy="4954587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A5ACE3-ACF8-D072-E98D-B30BD47D081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8DA00F4-B5C9-B0CB-71F8-ED123EAA68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12167"/>
      </p:ext>
    </p:extLst>
  </p:cSld>
  <p:clrMapOvr>
    <a:masterClrMapping/>
  </p:clrMapOvr>
  <p:transition spd="med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half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88F00625-4E10-D884-2256-56B294B4BA8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3429000"/>
            <a:ext cx="4951413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468A48E8-BE84-7972-AB73-8E31C1C134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77F84A-1700-568D-FF6C-C74EAF713E1A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4836230"/>
      </p:ext>
    </p:extLst>
  </p:cSld>
  <p:clrMapOvr>
    <a:masterClrMapping/>
  </p:clrMapOvr>
  <p:transition spd="med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5EDE688-75EF-DA04-F0B3-24F53FFC6BA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Picture Placeholder 11" descr="Place imagery here">
            <a:extLst>
              <a:ext uri="{FF2B5EF4-FFF2-40B4-BE49-F238E27FC236}">
                <a16:creationId xmlns:a16="http://schemas.microsoft.com/office/drawing/2014/main" id="{DE390102-FDF4-C834-3F45-02B57A70ADB2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096000" y="0"/>
            <a:ext cx="18291175" cy="137160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075B039-5865-7356-B725-0FF3C8F73E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154425"/>
      </p:ext>
    </p:extLst>
  </p:cSld>
  <p:clrMapOvr>
    <a:masterClrMapping/>
  </p:clrMapOvr>
  <p:transition spd="med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3/4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8FE37E5-0FED-B2B2-3150-F02A8956CD3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76072" y="3429000"/>
            <a:ext cx="4956175" cy="8572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CC70703B-65B6-4B78-8B7C-73857A06C3A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6667500" y="565151"/>
            <a:ext cx="17151350" cy="1257934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8C6A11-84D9-C1BA-F3C9-2E9D1A288B25}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768506"/>
      </p:ext>
    </p:extLst>
  </p:cSld>
  <p:clrMapOvr>
    <a:masterClrMapping/>
  </p:clrMapOvr>
  <p:transition spd="med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bleed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F6679120-DB81-97FD-CD5A-00DC1F5E665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1" y="0"/>
            <a:ext cx="24387174" cy="13715999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0C9F466-AC9D-B311-5655-93E326ED59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23555959" y="12896848"/>
            <a:ext cx="256541" cy="2540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270910"/>
      </p:ext>
    </p:extLst>
  </p:cSld>
  <p:clrMapOvr>
    <a:masterClrMapping/>
  </p:clrMapOvr>
  <p:transition spd="med"/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o or imagery, inse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 descr="Place imagery here">
            <a:extLst>
              <a:ext uri="{FF2B5EF4-FFF2-40B4-BE49-F238E27FC236}">
                <a16:creationId xmlns:a16="http://schemas.microsoft.com/office/drawing/2014/main" id="{34239CCE-9A38-90E1-F860-FF40FBDA2409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68325" y="569913"/>
            <a:ext cx="23244175" cy="12580936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</p:spTree>
    <p:extLst>
      <p:ext uri="{BB962C8B-B14F-4D97-AF65-F5344CB8AC3E}">
        <p14:creationId xmlns:p14="http://schemas.microsoft.com/office/powerpoint/2010/main" val="7694905"/>
      </p:ext>
    </p:extLst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0101072" cy="10479087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9" name="Picture 8" descr="IBM 8-bar logo">
            <a:extLst>
              <a:ext uri="{FF2B5EF4-FFF2-40B4-BE49-F238E27FC236}">
                <a16:creationId xmlns:a16="http://schemas.microsoft.com/office/drawing/2014/main" id="{735CD4FC-3A11-28F6-09EF-9089FE9596B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614004"/>
      </p:ext>
    </p:extLst>
  </p:cSld>
  <p:clrMapOvr>
    <a:masterClrMapping/>
  </p:clrMapOvr>
  <p:transition spd="med"/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s, profiles, contributor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558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7" descr="Place bio portrait here">
            <a:extLst>
              <a:ext uri="{FF2B5EF4-FFF2-40B4-BE49-F238E27FC236}">
                <a16:creationId xmlns:a16="http://schemas.microsoft.com/office/drawing/2014/main" id="{E889D859-F4A1-3E97-F05E-8D134A25B9F2}"/>
              </a:ext>
            </a:extLst>
          </p:cNvPr>
          <p:cNvSpPr>
            <a:spLocks noGrp="1"/>
          </p:cNvSpPr>
          <p:nvPr>
            <p:ph type="pic" sz="quarter" idx="20" hasCustomPrompt="1"/>
          </p:nvPr>
        </p:nvSpPr>
        <p:spPr>
          <a:xfrm>
            <a:off x="576072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sp>
        <p:nvSpPr>
          <p:cNvPr id="18" name="Text Placeholder 9">
            <a:extLst>
              <a:ext uri="{FF2B5EF4-FFF2-40B4-BE49-F238E27FC236}">
                <a16:creationId xmlns:a16="http://schemas.microsoft.com/office/drawing/2014/main" id="{31D025A0-5106-DFB0-90B1-8B366B78913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3429000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8" name="Picture Placeholder 7" descr="Place bio portrait here">
            <a:extLst>
              <a:ext uri="{FF2B5EF4-FFF2-40B4-BE49-F238E27FC236}">
                <a16:creationId xmlns:a16="http://schemas.microsoft.com/office/drawing/2014/main" id="{AB8510EE-4140-AEDB-B7AB-EF1D4B72D2AD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576072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126F49A0-96BE-0B44-B1C8-17D765B10B3E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3429000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7" descr="Place bio portrait here">
            <a:extLst>
              <a:ext uri="{FF2B5EF4-FFF2-40B4-BE49-F238E27FC236}">
                <a16:creationId xmlns:a16="http://schemas.microsoft.com/office/drawing/2014/main" id="{3F048335-9A0B-2C1F-47A6-67051F20075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6072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D4772377-8015-4C99-7ED3-E4475C524D2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429000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7" descr="Place bio portrait here">
            <a:extLst>
              <a:ext uri="{FF2B5EF4-FFF2-40B4-BE49-F238E27FC236}">
                <a16:creationId xmlns:a16="http://schemas.microsoft.com/office/drawing/2014/main" id="{F94AC7E0-2DC4-5DEB-8E1E-2F27996F98E6}"/>
              </a:ext>
            </a:extLst>
          </p:cNvPr>
          <p:cNvSpPr>
            <a:spLocks noGrp="1"/>
          </p:cNvSpPr>
          <p:nvPr>
            <p:ph type="pic" sz="quarter" idx="26" hasCustomPrompt="1"/>
          </p:nvPr>
        </p:nvSpPr>
        <p:spPr>
          <a:xfrm>
            <a:off x="12757150" y="2667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4" name="Text Placeholder 9">
            <a:extLst>
              <a:ext uri="{FF2B5EF4-FFF2-40B4-BE49-F238E27FC236}">
                <a16:creationId xmlns:a16="http://schemas.microsoft.com/office/drawing/2014/main" id="{3E3566C7-C728-77B2-2A34-BBB83D482F56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5617825" y="26670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7" descr="Place bio portrait here">
            <a:extLst>
              <a:ext uri="{FF2B5EF4-FFF2-40B4-BE49-F238E27FC236}">
                <a16:creationId xmlns:a16="http://schemas.microsoft.com/office/drawing/2014/main" id="{A33F8C74-1D30-FEA9-4F3C-636531C86142}"/>
              </a:ext>
            </a:extLst>
          </p:cNvPr>
          <p:cNvSpPr>
            <a:spLocks noGrp="1"/>
          </p:cNvSpPr>
          <p:nvPr>
            <p:ph type="pic" sz="quarter" idx="22" hasCustomPrompt="1"/>
          </p:nvPr>
        </p:nvSpPr>
        <p:spPr>
          <a:xfrm>
            <a:off x="12757150" y="61214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0" name="Text Placeholder 9">
            <a:extLst>
              <a:ext uri="{FF2B5EF4-FFF2-40B4-BE49-F238E27FC236}">
                <a16:creationId xmlns:a16="http://schemas.microsoft.com/office/drawing/2014/main" id="{A52D1EA1-405F-7875-BAB9-B258776E1460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617825" y="6121400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7" descr="Place bio portrait here">
            <a:extLst>
              <a:ext uri="{FF2B5EF4-FFF2-40B4-BE49-F238E27FC236}">
                <a16:creationId xmlns:a16="http://schemas.microsoft.com/office/drawing/2014/main" id="{2E690121-61A1-708E-E5B8-5B65A668E628}"/>
              </a:ext>
            </a:extLst>
          </p:cNvPr>
          <p:cNvSpPr>
            <a:spLocks noGrp="1"/>
          </p:cNvSpPr>
          <p:nvPr>
            <p:ph type="pic" sz="quarter" idx="24" hasCustomPrompt="1"/>
          </p:nvPr>
        </p:nvSpPr>
        <p:spPr>
          <a:xfrm>
            <a:off x="12757150" y="9525000"/>
            <a:ext cx="2473325" cy="2476500"/>
          </a:xfr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solidFill>
                  <a:schemeClr val="accent5"/>
                </a:solidFill>
              </a:defRPr>
            </a:lvl1pPr>
          </a:lstStyle>
          <a:p>
            <a:pPr marL="0" marR="0" lvl="0" indent="0" algn="ctr" defTabSz="2438400" rtl="0" eaLnBrk="1" fontAlgn="auto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Place imagery here</a:t>
            </a:r>
          </a:p>
        </p:txBody>
      </p:sp>
      <p:sp>
        <p:nvSpPr>
          <p:cNvPr id="22" name="Text Placeholder 9">
            <a:extLst>
              <a:ext uri="{FF2B5EF4-FFF2-40B4-BE49-F238E27FC236}">
                <a16:creationId xmlns:a16="http://schemas.microsoft.com/office/drawing/2014/main" id="{73849969-24A3-113A-C58E-4A4B0FB29BAD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15617825" y="9525001"/>
            <a:ext cx="5708650" cy="2476500"/>
          </a:xfrm>
        </p:spPr>
        <p:txBody>
          <a:bodyPr/>
          <a:lstStyle>
            <a:lvl1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1pPr>
            <a:lvl2pPr marL="256032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2pPr>
            <a:lvl3pPr marL="512064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3pPr>
            <a:lvl4pPr marL="768096" indent="-256032"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4pPr>
            <a:lvl5pPr>
              <a:lnSpc>
                <a:spcPct val="110000"/>
              </a:lnSpc>
              <a:spcBef>
                <a:spcPts val="0"/>
              </a:spcBef>
              <a:defRPr sz="2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D83A84-CCD3-C297-7314-225B96D47D6A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4870601-E9CA-9D0E-804F-2A7353CE534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719277"/>
      </p:ext>
    </p:extLst>
  </p:cSld>
  <p:clrMapOvr>
    <a:masterClrMapping/>
  </p:clrMapOvr>
  <p:transition spd="med"/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4573587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B3D8D357-75A1-F4FD-F531-380CF7DE4340}"/>
              </a:ext>
            </a:extLst>
          </p:cNvPr>
          <p:cNvSpPr>
            <a:spLocks noGrp="1"/>
          </p:cNvSpPr>
          <p:nvPr>
            <p:ph type="tbl" sz="quarter" idx="11"/>
          </p:nvPr>
        </p:nvSpPr>
        <p:spPr>
          <a:xfrm>
            <a:off x="6667500" y="569913"/>
            <a:ext cx="17145000" cy="11431587"/>
          </a:xfrm>
        </p:spPr>
        <p:txBody>
          <a:bodyPr anchor="ctr"/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table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8A8EE3-1224-3A4B-8A9E-611D8DCF629F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989FA07-F7B7-BE4B-581F-7BE47BBA6051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29029"/>
      </p:ext>
    </p:extLst>
  </p:cSld>
  <p:clrMapOvr>
    <a:masterClrMapping/>
  </p:clrMapOvr>
  <p:transition spd="med"/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one colum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0270476-9FE1-F85E-6F9B-322B184D8FC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187956"/>
      </p:ext>
    </p:extLst>
  </p:cSld>
  <p:clrMapOvr>
    <a:masterClrMapping/>
  </p:clrMapOvr>
  <p:transition spd="med"/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D0BFE-82FD-94B0-E6D9-A9096777C8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4949825" cy="1527048"/>
          </a:xfrm>
        </p:spPr>
        <p:txBody>
          <a:bodyPr/>
          <a:lstStyle>
            <a:lvl1pPr>
              <a:lnSpc>
                <a:spcPct val="110000"/>
              </a:lnSpc>
              <a:defRPr sz="28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559113-A66F-B148-0A73-FD8B5C2B023D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FC9C6E-79FD-9BB8-F74D-EAA013319C68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05039"/>
      </p:ext>
    </p:extLst>
  </p:cSld>
  <p:clrMapOvr>
    <a:masterClrMapping/>
  </p:clrMapOvr>
  <p:transition spd="med"/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disclaimer, two column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B717A5-5D28-36C3-250F-93E0C68721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576072" y="384048"/>
            <a:ext cx="4956175" cy="2859087"/>
          </a:xfrm>
        </p:spPr>
        <p:txBody>
          <a:bodyPr/>
          <a:lstStyle>
            <a:lvl1pPr>
              <a:lnSpc>
                <a:spcPct val="9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54E531DA-4051-706E-065B-21A03914153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3FF5DC1-E283-8AC5-8620-936474303181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18859500" y="569913"/>
            <a:ext cx="4953000" cy="11431587"/>
          </a:xfrm>
        </p:spPr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  <a:lvl2pPr marL="146304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2pPr>
            <a:lvl3pPr marL="292608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3pPr>
            <a:lvl4pPr marL="438912" indent="-146304"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4pPr>
            <a:lvl5pPr>
              <a:lnSpc>
                <a:spcPct val="120000"/>
              </a:lnSpc>
              <a:spcBef>
                <a:spcPts val="0"/>
              </a:spcBef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5pPr>
          </a:lstStyle>
          <a:p>
            <a:r>
              <a:rPr lang="en-US" dirty="0"/>
              <a:t>Copy and paste appropriate legal disclaimer text from one of the three options in the PDF guidance deck, found on pages 22-24. Always use the proper legal disclaimer for your presentation audience.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04A6E1A4-1881-81E9-2BBE-BC4DBFE11A0E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581024" y="1280477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AD686F0-BF95-1E62-61EC-96790733887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96161"/>
      </p:ext>
    </p:extLst>
  </p:cSld>
  <p:clrMapOvr>
    <a:masterClrMapping/>
  </p:clrMapOvr>
  <p:transition spd="med"/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F7060FE5-C047-4041-AB41-F553D2847ED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biLevel thresh="50000"/>
          </a:blip>
          <a:stretch>
            <a:fillRect/>
          </a:stretch>
        </p:blipFill>
        <p:spPr>
          <a:xfrm>
            <a:off x="10465371" y="6168460"/>
            <a:ext cx="3456432" cy="1379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5384914"/>
      </p:ext>
    </p:extLst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, imagery, half, business uni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6E74B7-8F2A-46A5-97C4-76677246CFA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76072" y="576072"/>
            <a:ext cx="10099675" cy="571500"/>
          </a:xfrm>
        </p:spPr>
        <p:txBody>
          <a:bodyPr/>
          <a:lstStyle>
            <a:lvl1pPr>
              <a:spcBef>
                <a:spcPts val="0"/>
              </a:spcBef>
              <a:defRPr sz="2800">
                <a:solidFill>
                  <a:schemeClr val="tx2"/>
                </a:solidFill>
              </a:defRPr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3A412C-EE28-6248-612D-41BAAD7F00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0099675" cy="9337675"/>
          </a:xfrm>
        </p:spPr>
        <p:txBody>
          <a:bodyPr/>
          <a:lstStyle>
            <a:lvl1pPr>
              <a:lnSpc>
                <a:spcPct val="100000"/>
              </a:lnSpc>
              <a:defRPr sz="86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6" descr="Place imagery here">
            <a:extLst>
              <a:ext uri="{FF2B5EF4-FFF2-40B4-BE49-F238E27FC236}">
                <a16:creationId xmlns:a16="http://schemas.microsoft.com/office/drawing/2014/main" id="{9CD5B627-E439-376E-A00C-87BAFF059FD8}"/>
              </a:ext>
            </a:extLst>
          </p:cNvPr>
          <p:cNvSpPr>
            <a:spLocks noGrp="1"/>
          </p:cNvSpPr>
          <p:nvPr>
            <p:ph type="pic" sz="quarter" idx="12" hasCustomPrompt="1"/>
          </p:nvPr>
        </p:nvSpPr>
        <p:spPr>
          <a:xfrm>
            <a:off x="12763500" y="569913"/>
            <a:ext cx="11049000" cy="12574587"/>
          </a:xfrm>
          <a:solidFill>
            <a:srgbClr val="E0E0E0"/>
          </a:solidFill>
        </p:spPr>
        <p:txBody>
          <a:bodyPr anchor="ctr"/>
          <a:lstStyle>
            <a:lvl1pPr algn="ctr">
              <a:defRPr>
                <a:solidFill>
                  <a:schemeClr val="accent5"/>
                </a:solidFill>
              </a:defRPr>
            </a:lvl1pPr>
          </a:lstStyle>
          <a:p>
            <a:r>
              <a:rPr lang="en-US"/>
              <a:t>Place imagery here</a:t>
            </a:r>
          </a:p>
        </p:txBody>
      </p:sp>
      <p:pic>
        <p:nvPicPr>
          <p:cNvPr id="4" name="Picture 3" descr="IBM 8-bar logo">
            <a:extLst>
              <a:ext uri="{FF2B5EF4-FFF2-40B4-BE49-F238E27FC236}">
                <a16:creationId xmlns:a16="http://schemas.microsoft.com/office/drawing/2014/main" id="{EEE0A3D1-7815-E46E-77D1-E2DC099B473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77850" y="12526963"/>
            <a:ext cx="16383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0209367"/>
      </p:ext>
    </p:extLst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4956175" cy="45735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675443B4-0187-FC99-0FDE-8EB191B6CE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3500" y="569913"/>
            <a:ext cx="4953000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5A647AD3-098B-D1AB-C8D8-463E38402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8862675" y="569913"/>
            <a:ext cx="4949825" cy="11431587"/>
          </a:xfrm>
        </p:spPr>
        <p:txBody>
          <a:bodyPr/>
          <a:lstStyle>
            <a:lvl1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1pPr>
            <a:lvl2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2pPr>
            <a:lvl3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3pPr>
            <a:lvl4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4pPr>
            <a:lvl5pPr defTabSz="1161288">
              <a:spcBef>
                <a:spcPts val="0"/>
              </a:spcBef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028AA764-A00C-AFFF-7F3F-49A733DCD474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D5D1D2A7-CF30-5698-14FC-F71CB82D5BCC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303940"/>
      </p:ext>
    </p:extLst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11050588" cy="2859087"/>
          </a:xfrm>
        </p:spPr>
        <p:txBody>
          <a:bodyPr rIns="457200"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A289B0F8-E9A7-CF76-E87F-8D4302E8DA4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4B74093-A800-CB62-8607-A04D569204E2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2839104"/>
      </p:ext>
    </p:extLst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tex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C7EC0-4BFB-A603-5703-0D692C626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4675" y="420624"/>
            <a:ext cx="17141825" cy="8191500"/>
          </a:xfrm>
        </p:spPr>
        <p:txBody>
          <a:bodyPr/>
          <a:lstStyle>
            <a:lvl1pPr>
              <a:defRPr sz="17200" b="0" i="0">
                <a:solidFill>
                  <a:schemeClr val="tx2"/>
                </a:solidFill>
                <a:latin typeface="IBM Plex Sans ExtLt" panose="020B0303050203000203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BC591478-AD3F-2EF7-29A4-36A887DC195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76697187-0170-8894-23C9-28F80A0C3B2B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808370"/>
      </p:ext>
    </p:extLst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llout, headli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B36957-63E4-1587-AB6D-C18AE4E04D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384048"/>
            <a:ext cx="9909175" cy="2859087"/>
          </a:xfrm>
        </p:spPr>
        <p:txBody>
          <a:bodyPr/>
          <a:lstStyle>
            <a:lvl1pPr>
              <a:lnSpc>
                <a:spcPct val="100000"/>
              </a:lnSpc>
              <a:defRPr sz="6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54631A-4ED7-F527-1CBC-9AF7BE2CB67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67252" y="448056"/>
            <a:ext cx="11042073" cy="8574087"/>
          </a:xfrm>
        </p:spPr>
        <p:txBody>
          <a:bodyPr/>
          <a:lstStyle>
            <a:lvl1pPr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1pPr>
            <a:lvl2pPr marL="585216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2pPr>
            <a:lvl3pPr marL="1097280" indent="-585216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3pPr>
            <a:lvl4pPr marL="1755648">
              <a:lnSpc>
                <a:spcPct val="100000"/>
              </a:lnSpc>
              <a:spcBef>
                <a:spcPts val="0"/>
              </a:spcBef>
              <a:defRPr sz="6400">
                <a:solidFill>
                  <a:schemeClr val="tx2"/>
                </a:solidFill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6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5" name="Footer Placeholder 3">
            <a:extLst>
              <a:ext uri="{FF2B5EF4-FFF2-40B4-BE49-F238E27FC236}">
                <a16:creationId xmlns:a16="http://schemas.microsoft.com/office/drawing/2014/main" id="{7BE5947E-6D4A-9E09-E5A6-D31DBCAEE2C6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68324" y="12804235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82E6DCD-41A5-9DA3-C061-E8DA39B99059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23541592" y="12938838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ctr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6079"/>
      </p:ext>
    </p:extLst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theme" Target="../theme/theme1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3541592" y="12939014"/>
            <a:ext cx="270908" cy="24622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 anchor="b" anchorCtr="0">
            <a:spAutoFit/>
          </a:bodyPr>
          <a:lstStyle>
            <a:lvl1pPr algn="r">
              <a:defRPr sz="1600" b="0" i="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  <a:sym typeface="IBM Plex Sans"/>
              </a:defRPr>
            </a:lvl1pPr>
          </a:lstStyle>
          <a:p>
            <a:fld id="{86CB4B4D-7CA3-9044-876B-883B54F8677D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xfrm>
            <a:off x="576072" y="576072"/>
            <a:ext cx="22590125" cy="265112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Title Text</a:t>
            </a:r>
          </a:p>
        </p:txBody>
      </p:sp>
      <p:sp>
        <p:nvSpPr>
          <p:cNvPr id="49" name="Body Level One…"/>
          <p:cNvSpPr txBox="1">
            <a:spLocks noGrp="1"/>
          </p:cNvSpPr>
          <p:nvPr>
            <p:ph type="body" idx="1"/>
          </p:nvPr>
        </p:nvSpPr>
        <p:spPr>
          <a:xfrm>
            <a:off x="574675" y="3327399"/>
            <a:ext cx="22590125" cy="86693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/>
          <a:p>
            <a:r>
              <a:rPr dirty="0"/>
              <a:t>Body Level One</a:t>
            </a:r>
          </a:p>
          <a:p>
            <a:pPr lvl="1"/>
            <a:r>
              <a:rPr dirty="0"/>
              <a:t>Body Level Two</a:t>
            </a:r>
          </a:p>
          <a:p>
            <a:pPr lvl="2"/>
            <a:r>
              <a:rPr dirty="0"/>
              <a:t>Body Level Three</a:t>
            </a:r>
          </a:p>
          <a:p>
            <a:pPr lvl="3"/>
            <a:r>
              <a:rPr dirty="0"/>
              <a:t>Body Level Four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59EB465A-FE7F-6B71-D716-1673174BBF5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68324" y="12804235"/>
            <a:ext cx="4956176" cy="3810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600" b="0" i="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r>
              <a:rPr lang="en-US"/>
              <a:t>Qiskit Fall Fest 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0312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4" r:id="rId1"/>
    <p:sldLayoutId id="2147483904" r:id="rId2"/>
    <p:sldLayoutId id="2147483905" r:id="rId3"/>
    <p:sldLayoutId id="2147483901" r:id="rId4"/>
    <p:sldLayoutId id="2147483692" r:id="rId5"/>
    <p:sldLayoutId id="2147483906" r:id="rId6"/>
    <p:sldLayoutId id="2147483907" r:id="rId7"/>
    <p:sldLayoutId id="2147483910" r:id="rId8"/>
    <p:sldLayoutId id="2147483908" r:id="rId9"/>
    <p:sldLayoutId id="2147483909" r:id="rId10"/>
    <p:sldLayoutId id="2147483912" r:id="rId11"/>
    <p:sldLayoutId id="2147483914" r:id="rId12"/>
    <p:sldLayoutId id="2147483915" r:id="rId13"/>
    <p:sldLayoutId id="2147483913" r:id="rId14"/>
    <p:sldLayoutId id="2147483917" r:id="rId15"/>
    <p:sldLayoutId id="2147483942" r:id="rId16"/>
    <p:sldLayoutId id="2147483919" r:id="rId17"/>
    <p:sldLayoutId id="2147483929" r:id="rId18"/>
    <p:sldLayoutId id="2147483920" r:id="rId19"/>
    <p:sldLayoutId id="2147483930" r:id="rId20"/>
    <p:sldLayoutId id="2147483928" r:id="rId21"/>
    <p:sldLayoutId id="2147483948" r:id="rId22"/>
    <p:sldLayoutId id="2147483927" r:id="rId23"/>
    <p:sldLayoutId id="2147483950" r:id="rId24"/>
    <p:sldLayoutId id="2147483921" r:id="rId25"/>
    <p:sldLayoutId id="2147483916" r:id="rId26"/>
    <p:sldLayoutId id="2147483922" r:id="rId27"/>
    <p:sldLayoutId id="2147483953" r:id="rId28"/>
    <p:sldLayoutId id="2147483956" r:id="rId29"/>
    <p:sldLayoutId id="2147483923" r:id="rId30"/>
    <p:sldLayoutId id="2147483924" r:id="rId31"/>
    <p:sldLayoutId id="2147483926" r:id="rId32"/>
    <p:sldLayoutId id="2147483925" r:id="rId33"/>
    <p:sldLayoutId id="2147483959" r:id="rId34"/>
    <p:sldLayoutId id="2147483937" r:id="rId35"/>
    <p:sldLayoutId id="2147483932" r:id="rId36"/>
    <p:sldLayoutId id="2147483934" r:id="rId37"/>
    <p:sldLayoutId id="2147483935" r:id="rId38"/>
    <p:sldLayoutId id="2147483936" r:id="rId39"/>
    <p:sldLayoutId id="2147483938" r:id="rId40"/>
    <p:sldLayoutId id="2147483939" r:id="rId41"/>
    <p:sldLayoutId id="2147483940" r:id="rId42"/>
    <p:sldLayoutId id="2147483943" r:id="rId43"/>
    <p:sldLayoutId id="2147483960" r:id="rId44"/>
    <p:sldLayoutId id="2147483941" r:id="rId45"/>
  </p:sldLayoutIdLst>
  <p:transition spd="med"/>
  <p:hf hdr="0" dt="0"/>
  <p:txStyles>
    <p:titleStyle>
      <a:lvl1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chemeClr val="tx2"/>
          </a:solidFill>
          <a:uFillTx/>
          <a:latin typeface="+mj-lt"/>
          <a:ea typeface="+mj-ea"/>
          <a:cs typeface="+mj-cs"/>
          <a:sym typeface="IBM Plex Sans Light"/>
        </a:defRPr>
      </a:lvl1pPr>
      <a:lvl2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2pPr>
      <a:lvl3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3pPr>
      <a:lvl4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4pPr>
      <a:lvl5pPr marL="0" marR="0" indent="0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0" marR="0" indent="362568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0" marR="0" indent="725139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0" marR="0" indent="108770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0" marR="0" indent="1450276" algn="l" defTabSz="2438400" rtl="0" eaLnBrk="1" latinLnBrk="0" hangingPunct="1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4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titleStyle>
    <p:bodyStyle>
      <a:lvl1pPr marL="0" marR="0" indent="0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1pPr>
      <a:lvl2pPr marL="329184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2pPr>
      <a:lvl3pPr marL="658368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•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3pPr>
      <a:lvl4pPr marL="987552" marR="0" indent="-329184" algn="l" defTabSz="2438400" rtl="0" eaLnBrk="1" latinLnBrk="0" hangingPunct="1">
        <a:lnSpc>
          <a:spcPct val="110000"/>
        </a:lnSpc>
        <a:spcBef>
          <a:spcPts val="0"/>
        </a:spcBef>
        <a:spcAft>
          <a:spcPts val="0"/>
        </a:spcAft>
        <a:buClrTx/>
        <a:buSzPct val="100000"/>
        <a:buFontTx/>
        <a:buChar char="–"/>
        <a:tabLst/>
        <a:defRPr sz="3600" b="0" i="0" u="none" strike="noStrike" cap="none" spc="0" baseline="0">
          <a:solidFill>
            <a:schemeClr val="tx1"/>
          </a:solidFill>
          <a:uFillTx/>
          <a:latin typeface="+mj-lt"/>
          <a:ea typeface="+mj-ea"/>
          <a:cs typeface="+mj-cs"/>
          <a:sym typeface="IBM Plex Sans Light"/>
        </a:defRPr>
      </a:lvl4pPr>
      <a:lvl5pPr marL="1143000" marR="0" indent="-457200" algn="l" defTabSz="2438400" rtl="0" eaLnBrk="1" latinLnBrk="0" hangingPunct="1">
        <a:lnSpc>
          <a:spcPct val="110000"/>
        </a:lnSpc>
        <a:spcBef>
          <a:spcPts val="2900"/>
        </a:spcBef>
        <a:spcAft>
          <a:spcPts val="0"/>
        </a:spcAft>
        <a:buClrTx/>
        <a:buSzPct val="100000"/>
        <a:buFont typeface="Arial" panose="020B0604020202020204" pitchFamily="34" charset="0"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5pPr>
      <a:lvl6pPr marL="184306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6pPr>
      <a:lvl7pPr marL="2205631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7pPr>
      <a:lvl8pPr marL="2568200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8pPr>
      <a:lvl9pPr marL="2930769" marR="0" indent="-389009" algn="l" defTabSz="2438400" rtl="0" eaLnBrk="1" latinLnBrk="0" hangingPunct="1">
        <a:lnSpc>
          <a:spcPct val="100000"/>
        </a:lnSpc>
        <a:spcBef>
          <a:spcPts val="2900"/>
        </a:spcBef>
        <a:spcAft>
          <a:spcPts val="0"/>
        </a:spcAft>
        <a:buClrTx/>
        <a:buSzPct val="100000"/>
        <a:buFontTx/>
        <a:buChar char="»"/>
        <a:tabLst/>
        <a:defRPr sz="3600" b="0" i="0" u="none" strike="noStrike" cap="none" spc="0" baseline="0">
          <a:solidFill>
            <a:srgbClr val="000000"/>
          </a:solidFill>
          <a:uFillTx/>
          <a:latin typeface="+mj-lt"/>
          <a:ea typeface="+mj-ea"/>
          <a:cs typeface="+mj-cs"/>
          <a:sym typeface="IBM Plex Sans Light"/>
        </a:defRPr>
      </a:lvl9pPr>
    </p:bodyStyle>
    <p:otherStyle>
      <a:lvl1pPr marL="0" marR="0" indent="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34299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685982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1028974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1371965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1714956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2057948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2400940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2743931" algn="r" defTabSz="1829287" rtl="0" eaLnBrk="1" latinLnBrk="0" hangingPunct="1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320">
          <p15:clr>
            <a:srgbClr val="0F62FE"/>
          </p15:clr>
        </p15:guide>
        <p15:guide id="3" pos="364">
          <p15:clr>
            <a:srgbClr val="EE5396"/>
          </p15:clr>
        </p15:guide>
        <p15:guide id="4" pos="3840">
          <p15:clr>
            <a:srgbClr val="0F62FE"/>
          </p15:clr>
        </p15:guide>
        <p15:guide id="5" pos="1916">
          <p15:clr>
            <a:srgbClr val="EE5396"/>
          </p15:clr>
        </p15:guide>
        <p15:guide id="6" pos="5756">
          <p15:clr>
            <a:srgbClr val="EE5396"/>
          </p15:clr>
        </p15:guide>
        <p15:guide id="7" pos="7319">
          <p15:clr>
            <a:srgbClr val="EE5396"/>
          </p15:clr>
        </p15:guide>
        <p15:guide id="8" pos="8040">
          <p15:clr>
            <a:srgbClr val="EE5396"/>
          </p15:clr>
        </p15:guide>
        <p15:guide id="9" pos="4200">
          <p15:clr>
            <a:srgbClr val="EE5396"/>
          </p15:clr>
        </p15:guide>
        <p15:guide id="10" pos="3480">
          <p15:clr>
            <a:srgbClr val="EE5396"/>
          </p15:clr>
        </p15:guide>
        <p15:guide id="11" pos="9594">
          <p15:clr>
            <a:srgbClr val="EE5396"/>
          </p15:clr>
        </p15:guide>
        <p15:guide id="13" pos="11160">
          <p15:clr>
            <a:srgbClr val="EE5396"/>
          </p15:clr>
        </p15:guide>
        <p15:guide id="14" pos="11880">
          <p15:clr>
            <a:srgbClr val="EE5396"/>
          </p15:clr>
        </p15:guide>
        <p15:guide id="15" pos="13440">
          <p15:clr>
            <a:srgbClr val="EE5396"/>
          </p15:clr>
        </p15:guide>
        <p15:guide id="16" pos="14995">
          <p15:clr>
            <a:srgbClr val="EE5396"/>
          </p15:clr>
        </p15:guide>
        <p15:guide id="17" orient="horz" pos="2160">
          <p15:clr>
            <a:srgbClr val="0F62FE"/>
          </p15:clr>
        </p15:guide>
        <p15:guide id="19" orient="horz" pos="3240">
          <p15:clr>
            <a:srgbClr val="EE5396"/>
          </p15:clr>
        </p15:guide>
        <p15:guide id="20" orient="horz" pos="1080" userDrawn="1">
          <p15:clr>
            <a:srgbClr val="EE5396"/>
          </p15:clr>
        </p15:guide>
        <p15:guide id="21" orient="horz" pos="364">
          <p15:clr>
            <a:srgbClr val="EE5396"/>
          </p15:clr>
        </p15:guide>
        <p15:guide id="22" orient="horz" pos="5400">
          <p15:clr>
            <a:srgbClr val="EE5396"/>
          </p15:clr>
        </p15:guide>
        <p15:guide id="24" orient="horz" pos="7557">
          <p15:clr>
            <a:srgbClr val="EE5396"/>
          </p15:clr>
        </p15:guide>
        <p15:guide id="25" orient="horz" pos="8273">
          <p15:clr>
            <a:srgbClr val="EE5396"/>
          </p15:clr>
        </p15:guide>
        <p15:guide id="26" pos="7680">
          <p15:clr>
            <a:srgbClr val="0F62FE"/>
          </p15:clr>
        </p15:guide>
        <p15:guide id="27" pos="11520">
          <p15:clr>
            <a:srgbClr val="0F62FE"/>
          </p15:clr>
        </p15:guide>
        <p15:guide id="28" orient="horz" pos="6480">
          <p15:clr>
            <a:srgbClr val="0F62FE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5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google.com/search?q=exclusion+principle&amp;sca_esv=4219280beb2b4f19&amp;sxsrf=AE3TifPBpSqKgdcYUUJK1qSg_ETM6l796Q%3A1760491004249&amp;source=hp&amp;ei=_PXuaJPUDMLx0PEPpNmxwAY&amp;iflsig=AOw8s4IAAAAAaO8EDD2XvIORF2FSgsakqqe6ABo1KyWX&amp;ved=2ahUKEwiAv7SMhKWQAxXzDzQIHXqPIgEQgK4QegQIARAF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3" Type="http://schemas.openxmlformats.org/officeDocument/2006/relationships/image" Target="../media/image4.png"/><Relationship Id="rId7" Type="http://schemas.openxmlformats.org/officeDocument/2006/relationships/hyperlink" Target="https://www.google.com/search?q=Wolfgang+Pauli&amp;sca_esv=4219280beb2b4f19&amp;sxsrf=AE3TifPBpSqKgdcYUUJK1qSg_ETM6l796Q%3A1760491004249&amp;source=hp&amp;ei=_PXuaJPUDMLx0PEPpNmxwAY&amp;iflsig=AOw8s4IAAAAAaO8EDD2XvIORF2FSgsakqqe6ABo1KyWX&amp;ved=2ahUKEwiAv7SMhKWQAxXzDzQIHXqPIgEQgK4QegQIARAE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10" Type="http://schemas.openxmlformats.org/officeDocument/2006/relationships/hyperlink" Target="https://www.google.com/search?q=matrix+mechanics&amp;sca_esv=4219280beb2b4f19&amp;sxsrf=AE3TifPBpSqKgdcYUUJK1qSg_ETM6l796Q%3A1760491004249&amp;source=hp&amp;ei=_PXuaJPUDMLx0PEPpNmxwAY&amp;iflsig=AOw8s4IAAAAAaO8EDD2XvIORF2FSgsakqqe6ABo1KyWX&amp;ved=2ahUKEwiAv7SMhKWQAxXzDzQIHXqPIgEQgK4QegQIARAH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Relationship Id="rId4" Type="http://schemas.openxmlformats.org/officeDocument/2006/relationships/image" Target="../media/image5.svg"/><Relationship Id="rId9" Type="http://schemas.openxmlformats.org/officeDocument/2006/relationships/hyperlink" Target="https://www.google.com/search?q=Werner+Heisenberg&amp;sca_esv=4219280beb2b4f19&amp;sxsrf=AE3TifPBpSqKgdcYUUJK1qSg_ETM6l796Q%3A1760491004249&amp;source=hp&amp;ei=_PXuaJPUDMLx0PEPpNmxwAY&amp;iflsig=AOw8s4IAAAAAaO8EDD2XvIORF2FSgsakqqe6ABo1KyWX&amp;ved=2ahUKEwiAv7SMhKWQAxXzDzQIHXqPIgEQgK4QegQIARAG&amp;uact=5&amp;oq=what+happened+in+physics+in+1925&amp;gs_lp=Egdnd3Mtd2l6IiB3aGF0IGhhcHBlbmVkIGluIHBoeXNpY3MgaW4gMTkyNTIFECEYoAEyBRAhGKABMgUQIRigATIFECEYoAEyBRAhGKABMgUQIRifBTIFECEYnwVIvURQAFiPQnAFeACQAQCYAV-gAdUSqgECMze4AQPIAQD4AQGYAiqgAtkTwgIKECMYgAQYJxiKBcICCxAuGIAEGJECGIoFwgILEC4YgAQYsQMYgwHCAgsQABiABBixAxiDAcICDhAuGIAEGLEDGNEDGMcBwgIFEC4YgATCAgsQABiABBiRAhiKBcICDhAAGIAEGLEDGIMBGIoFwgIEEAAYA8ICBRAAGIAEwgIOEC4YgAQYsQMYgwEYigXCAhAQABiABBixAxiDARiKBRgKwgIHEAAYgAQYCsICBhAAGA0YHsICCBAAGBYYChgewgIGEAAYFhgewgIOEAAYgAQYsQMYgwEYxwPCAgUQABjvBcICBRAhGKsCwgILEAAYgAQYhgMYigXCAggQABiiBBiJBcICCBAAGIAEGKIEmAMAkgcCNDKgB_itArIHAjM3uAfIE8IHBjAuNDEuMcgHVQ&amp;sclient=gws-wiz&amp;mstk=AUtExfBnGWfQfXWgE2K1ozR5HS1oDMWGfLUV9xdqVaKvZG1wmMmiZP62NJUztsofI0UiA9vCrXUznDR548PCHfN6yuVtOGlSslxhcR9QLCIRHsAUasENzlMMTzsdI8b0JMrPbdfD_uqdlp5d4DmL9KVlOhtIqh-LpPZgnXMGforOqh9IZcQ&amp;csui=3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4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5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0.xml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14D9AB-69CA-DDF8-D665-8D6ACAFB2E9E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089E3-2161-2EFD-85B6-6663DE158F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483AB4F-1849-9ED3-DEC5-E8F9F70C35AA}"/>
              </a:ext>
            </a:extLst>
          </p:cNvPr>
          <p:cNvSpPr txBox="1">
            <a:spLocks/>
          </p:cNvSpPr>
          <p:nvPr/>
        </p:nvSpPr>
        <p:spPr>
          <a:xfrm>
            <a:off x="576072" y="576072"/>
            <a:ext cx="10099675" cy="571500"/>
          </a:xfrm>
          <a:prstGeom prst="rect">
            <a:avLst/>
          </a:prstGeom>
        </p:spPr>
        <p:txBody>
          <a:bodyPr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>
                <a:solidFill>
                  <a:srgbClr val="697077"/>
                </a:solidFill>
                <a:latin typeface="IBM Plex Mono" panose="020B0509050203000203" pitchFamily="49" charset="77"/>
              </a:rPr>
              <a:t>Qiskit Fall Fest 2025</a:t>
            </a:r>
            <a:endParaRPr lang="en-US" kern="0" dirty="0">
              <a:solidFill>
                <a:srgbClr val="697077"/>
              </a:solidFill>
              <a:latin typeface="IBM Plex Mono" panose="020B0509050203000203" pitchFamily="49" charset="77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F281EB45-2C40-F586-2BB0-84EA91FC2CA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5135" y="188681"/>
            <a:ext cx="9142040" cy="13521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B110E558-D567-58C5-3142-C245B563EA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62328"/>
            <a:ext cx="10099675" cy="9337675"/>
          </a:xfrm>
        </p:spPr>
        <p:txBody>
          <a:bodyPr/>
          <a:lstStyle/>
          <a:p>
            <a:r>
              <a:rPr lang="en-US" sz="8600" dirty="0">
                <a:solidFill>
                  <a:schemeClr val="tx1"/>
                </a:solidFill>
              </a:rPr>
              <a:t>Fall Fest 2025,</a:t>
            </a:r>
            <a:br>
              <a:rPr lang="en-US" sz="8600">
                <a:solidFill>
                  <a:schemeClr val="tx1"/>
                </a:solidFill>
              </a:rPr>
            </a:br>
            <a:r>
              <a:rPr lang="en-US" sz="8600">
                <a:solidFill>
                  <a:schemeClr val="tx1"/>
                </a:solidFill>
              </a:rPr>
              <a:t>Halfway </a:t>
            </a:r>
            <a:r>
              <a:rPr lang="en-US" sz="8600" dirty="0">
                <a:solidFill>
                  <a:schemeClr val="tx1"/>
                </a:solidFill>
              </a:rPr>
              <a:t>There!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5A9D9123-EA22-57A7-3641-39659F179C9B}"/>
              </a:ext>
            </a:extLst>
          </p:cNvPr>
          <p:cNvSpPr txBox="1">
            <a:spLocks/>
          </p:cNvSpPr>
          <p:nvPr/>
        </p:nvSpPr>
        <p:spPr>
          <a:xfrm>
            <a:off x="728472" y="6858000"/>
            <a:ext cx="7640955" cy="1222512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effectLst/>
                <a:latin typeface="IBM Plex Sans Medm" panose="020B0503050203000203" pitchFamily="34" charset="0"/>
              </a:rPr>
              <a:t>Natalie Hawkins</a:t>
            </a:r>
            <a:br>
              <a:rPr lang="en-US" sz="2800" dirty="0">
                <a:effectLst/>
                <a:latin typeface="IBM Plex Sans Light" panose="020B0403050203000203" pitchFamily="34" charset="0"/>
              </a:rPr>
            </a:br>
            <a:r>
              <a:rPr lang="en-US" sz="2800" dirty="0" err="1">
                <a:effectLst/>
                <a:latin typeface="IBM Plex Sans Light" panose="020B0403050203000203" pitchFamily="34" charset="0"/>
              </a:rPr>
              <a:t>Qiskit</a:t>
            </a:r>
            <a:r>
              <a:rPr lang="en-US" sz="2800" dirty="0">
                <a:effectLst/>
                <a:latin typeface="IBM Plex Sans Light" panose="020B0403050203000203" pitchFamily="34" charset="0"/>
              </a:rPr>
              <a:t> Advocate, Tier 1</a:t>
            </a:r>
          </a:p>
          <a:p>
            <a:r>
              <a:rPr lang="en-US" sz="2800" dirty="0">
                <a:latin typeface="+mj-lt"/>
              </a:rPr>
              <a:t>Seattle Quantum Computing Meetup, Founder</a:t>
            </a:r>
            <a:endParaRPr lang="en-US" sz="2800" dirty="0"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197037086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052BC-A31A-3AFD-FA62-5B081B61CD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576072"/>
            <a:ext cx="8781288" cy="1525588"/>
          </a:xfrm>
        </p:spPr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Fall Fest 2025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61F429-A819-1589-FBA7-B0AB71D7DF2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566738" y="4581144"/>
            <a:ext cx="4956175" cy="611733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SQCM’s FF25 Materials</a:t>
            </a:r>
          </a:p>
          <a:p>
            <a:pPr marL="457200" indent="-457200">
              <a:buFontTx/>
              <a:buChar char="-"/>
            </a:pPr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https://github.com/SeattleQuantumComputingMeetup/qiskit_fall_fest_2025/tree/main</a:t>
            </a:r>
            <a:endParaRPr lang="en-US" b="1" dirty="0">
              <a:solidFill>
                <a:schemeClr val="accent1"/>
              </a:solidFill>
            </a:endParaRP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Who else is hosting?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r>
              <a:rPr lang="en-US" dirty="0"/>
              <a:t>https://www.ibm.com/quantum/events/fall-fest-2025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00F604-0481-AD77-9049-C690DC1A44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667500" y="4581144"/>
            <a:ext cx="4951413" cy="8558784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What is the International Year of Quantum Science and Technology (IYQ)?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Why does this Year's Nobel Prize in Physics Matter for Quantum Computing?</a:t>
            </a:r>
          </a:p>
          <a:p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  <a:p>
            <a:pPr marL="457200" indent="-457200">
              <a:buFontTx/>
              <a:buChar char="-"/>
            </a:pPr>
            <a:r>
              <a:rPr lang="en-US" b="1" dirty="0">
                <a:solidFill>
                  <a:schemeClr val="accent2"/>
                </a:solidFill>
              </a:rPr>
              <a:t>Real world interactions: </a:t>
            </a:r>
            <a:r>
              <a:rPr lang="en-US" dirty="0" err="1"/>
              <a:t>HowTo</a:t>
            </a:r>
            <a:r>
              <a:rPr lang="en-US" b="1" dirty="0">
                <a:solidFill>
                  <a:schemeClr val="accent2"/>
                </a:solidFill>
              </a:rPr>
              <a:t> </a:t>
            </a:r>
            <a:r>
              <a:rPr lang="en-US" dirty="0"/>
              <a:t>with </a:t>
            </a:r>
            <a:r>
              <a:rPr lang="en-US" dirty="0" err="1"/>
              <a:t>Qiskit</a:t>
            </a:r>
            <a:r>
              <a:rPr lang="en-US" dirty="0"/>
              <a:t> and Quantum Computers</a:t>
            </a:r>
          </a:p>
          <a:p>
            <a:pPr marL="457200" indent="-457200">
              <a:buFontTx/>
              <a:buChar char="-"/>
            </a:pPr>
            <a:endParaRPr lang="en-US" b="1" dirty="0">
              <a:solidFill>
                <a:schemeClr val="accent2"/>
              </a:solidFill>
            </a:endParaRPr>
          </a:p>
          <a:p>
            <a:endParaRPr lang="en-US" b="1" dirty="0">
              <a:solidFill>
                <a:schemeClr val="accent2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B75C6E-9935-614F-FDDF-F1F6697CD61D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0307671-4424-C753-1DC8-469EFBE61E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2135680" y="353155"/>
            <a:ext cx="1748505" cy="1748505"/>
          </a:xfrm>
          <a:prstGeom prst="rect">
            <a:avLst/>
          </a:prstGeom>
        </p:spPr>
      </p:pic>
      <p:sp>
        <p:nvSpPr>
          <p:cNvPr id="3" name="Title 1">
            <a:extLst>
              <a:ext uri="{FF2B5EF4-FFF2-40B4-BE49-F238E27FC236}">
                <a16:creationId xmlns:a16="http://schemas.microsoft.com/office/drawing/2014/main" id="{8CEB736C-2BC8-B0B0-0FEA-D95058F7558C}"/>
              </a:ext>
            </a:extLst>
          </p:cNvPr>
          <p:cNvSpPr txBox="1">
            <a:spLocks/>
          </p:cNvSpPr>
          <p:nvPr/>
        </p:nvSpPr>
        <p:spPr>
          <a:xfrm>
            <a:off x="574674" y="2202974"/>
            <a:ext cx="11044239" cy="22768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0" tIns="0" rIns="0" bIns="0"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800" b="0" i="0" u="none" strike="noStrike" cap="none" spc="0" baseline="0">
                <a:solidFill>
                  <a:schemeClr val="tx2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0" marR="0" indent="0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0" marR="0" indent="362568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0" marR="0" indent="725139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0" marR="0" indent="108770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0" marR="0" indent="1450276" algn="l" defTabSz="2438400" rtl="0" eaLnBrk="1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64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sz="6000" kern="0" dirty="0"/>
              <a:t>Today’s Agenda</a:t>
            </a:r>
          </a:p>
        </p:txBody>
      </p:sp>
      <p:pic>
        <p:nvPicPr>
          <p:cNvPr id="26" name="Picture 25" descr="A stack of black and silver objects&#10;&#10;AI-generated content may be incorrect.">
            <a:extLst>
              <a:ext uri="{FF2B5EF4-FFF2-40B4-BE49-F238E27FC236}">
                <a16:creationId xmlns:a16="http://schemas.microsoft.com/office/drawing/2014/main" id="{9DC8169C-1BD8-F74D-BDD4-0D31267C8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7149" y="4479830"/>
            <a:ext cx="11192371" cy="5215066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537C7C65-257C-A88D-A4F1-FB072AC9CF68}"/>
              </a:ext>
            </a:extLst>
          </p:cNvPr>
          <p:cNvSpPr txBox="1"/>
          <p:nvPr/>
        </p:nvSpPr>
        <p:spPr>
          <a:xfrm>
            <a:off x="12691814" y="9724644"/>
            <a:ext cx="11192371" cy="11465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ctr" defTabSz="2438400">
              <a:spcBef>
                <a:spcPts val="2900"/>
              </a:spcBef>
              <a:buSzPct val="100000"/>
            </a:pPr>
            <a:endParaRPr lang="en-US" b="1" kern="0" dirty="0">
              <a:solidFill>
                <a:schemeClr val="accent1"/>
              </a:solidFill>
              <a:ea typeface="+mj-ea"/>
              <a:cs typeface="+mj-cs"/>
              <a:sym typeface="IBM Plex Sans Light"/>
            </a:endParaRPr>
          </a:p>
          <a:p>
            <a:pPr algn="ctr" defTabSz="2438400">
              <a:spcBef>
                <a:spcPts val="2900"/>
              </a:spcBef>
              <a:buSzPct val="100000"/>
            </a:pPr>
            <a:endParaRPr lang="en-US" b="1" kern="0" dirty="0">
              <a:solidFill>
                <a:schemeClr val="accent1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FF34C30-D25C-D61B-0753-2B0543B6F40D}"/>
              </a:ext>
            </a:extLst>
          </p:cNvPr>
          <p:cNvSpPr txBox="1"/>
          <p:nvPr/>
        </p:nvSpPr>
        <p:spPr>
          <a:xfrm>
            <a:off x="4622800" y="10698480"/>
            <a:ext cx="5994400" cy="16560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E13202-EA19-7300-FEF3-4ADB4750A6F7}"/>
              </a:ext>
            </a:extLst>
          </p:cNvPr>
          <p:cNvSpPr txBox="1"/>
          <p:nvPr/>
        </p:nvSpPr>
        <p:spPr>
          <a:xfrm>
            <a:off x="12691814" y="10915892"/>
            <a:ext cx="11295946" cy="226670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579239392"/>
      </p:ext>
    </p:extLst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FCC607-15B6-DE1C-A0C2-AA9458110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D2FAA-B726-7356-FC72-6121B3DEF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International Year of Quantum Science and Technology, IYQ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C3BD162-C816-2336-2B76-F4E2825AD88D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AF5DF10-76C1-9C1E-5FDC-74D70C61BB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959245" y="544513"/>
            <a:ext cx="2859087" cy="2859087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73619D3-D37C-B60D-41DA-14F728FA77E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099403" y="10858500"/>
            <a:ext cx="4711700" cy="23241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0C162B4-3EF4-23C7-480A-C18B3204960C}"/>
              </a:ext>
            </a:extLst>
          </p:cNvPr>
          <p:cNvSpPr txBox="1"/>
          <p:nvPr/>
        </p:nvSpPr>
        <p:spPr>
          <a:xfrm>
            <a:off x="576072" y="4348480"/>
            <a:ext cx="11531600" cy="668528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Declared by the UN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year-long, world-wide initiative 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dirty="0"/>
              <a:t>will “be observed through activities at all levels aimed at increasing public awareness of the importance of quantum science and applications”.</a:t>
            </a: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r>
              <a:rPr lang="en-US" kern="0" dirty="0">
                <a:solidFill>
                  <a:srgbClr val="000000"/>
                </a:solidFill>
                <a:sym typeface="IBM Plex Sans Light"/>
              </a:rPr>
              <a:t>1925: </a:t>
            </a:r>
            <a:r>
              <a:rPr lang="en-US" dirty="0"/>
              <a:t>significant progress was made in quantum mechanics, with </a:t>
            </a:r>
            <a:r>
              <a:rPr lang="en-US" dirty="0">
                <a:hlinkClick r:id="rId7"/>
              </a:rPr>
              <a:t>Wolfgang Pauli</a:t>
            </a:r>
            <a:r>
              <a:rPr lang="en-US" dirty="0"/>
              <a:t> announcing the </a:t>
            </a:r>
            <a:r>
              <a:rPr lang="en-US" dirty="0">
                <a:hlinkClick r:id="rId8"/>
              </a:rPr>
              <a:t>exclusion principle</a:t>
            </a:r>
            <a:r>
              <a:rPr lang="en-US" dirty="0"/>
              <a:t> and </a:t>
            </a:r>
            <a:r>
              <a:rPr lang="en-US" dirty="0">
                <a:hlinkClick r:id="rId9"/>
              </a:rPr>
              <a:t>Werner Heisenberg</a:t>
            </a:r>
            <a:r>
              <a:rPr lang="en-US" dirty="0"/>
              <a:t> developing </a:t>
            </a:r>
            <a:r>
              <a:rPr lang="en-US" dirty="0">
                <a:hlinkClick r:id="rId10"/>
              </a:rPr>
              <a:t>matrix mechanics</a:t>
            </a:r>
            <a:r>
              <a:rPr lang="en-US" dirty="0"/>
              <a:t> (Google AI Overview)</a:t>
            </a:r>
            <a:endParaRPr lang="en-US" kern="0" dirty="0">
              <a:solidFill>
                <a:srgbClr val="000000"/>
              </a:solidFill>
              <a:sym typeface="IBM Plex Sans Light"/>
            </a:endParaRPr>
          </a:p>
          <a:p>
            <a:pPr marL="571500" indent="-571500" defTabSz="2438400">
              <a:spcBef>
                <a:spcPts val="2900"/>
              </a:spcBef>
              <a:buSzPct val="100000"/>
              <a:buFontTx/>
              <a:buChar char="-"/>
            </a:pPr>
            <a:endParaRPr lang="en-US" kern="0" dirty="0">
              <a:solidFill>
                <a:srgbClr val="000000"/>
              </a:solidFill>
              <a:sym typeface="IBM Plex Sans Light"/>
            </a:endParaRP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F8471F8-25B7-7F7C-DBE9-A4840820A0DC}"/>
              </a:ext>
            </a:extLst>
          </p:cNvPr>
          <p:cNvSpPr txBox="1"/>
          <p:nvPr/>
        </p:nvSpPr>
        <p:spPr>
          <a:xfrm>
            <a:off x="18320893" y="6308090"/>
            <a:ext cx="6268720" cy="8229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https://quantum2025.org/</a:t>
            </a:r>
          </a:p>
        </p:txBody>
      </p:sp>
    </p:spTree>
    <p:extLst>
      <p:ext uri="{BB962C8B-B14F-4D97-AF65-F5344CB8AC3E}">
        <p14:creationId xmlns:p14="http://schemas.microsoft.com/office/powerpoint/2010/main" val="337115181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84B443-7403-B65A-8653-0C519F867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4509F-AA3E-86A0-F128-B39A01D4A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Nobel Prize in Physics, 2025</a:t>
            </a:r>
            <a:br>
              <a:rPr lang="en-US" dirty="0"/>
            </a:br>
            <a:r>
              <a:rPr lang="en-US" sz="3200" dirty="0"/>
              <a:t>Clarke, </a:t>
            </a:r>
            <a:r>
              <a:rPr lang="en-US" sz="3200" dirty="0" err="1"/>
              <a:t>Devoret</a:t>
            </a:r>
            <a:r>
              <a:rPr lang="en-US" sz="3200" dirty="0"/>
              <a:t>, Martinis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AB0A06-25F4-75DE-B058-073ACF52EEAA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AC21D71-A91F-50EB-3832-32933CE6590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20959245" y="544513"/>
            <a:ext cx="2859087" cy="2859087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CCD0BE12-E51F-2832-05D9-E3A4AEF1B3E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6072" y="3668836"/>
            <a:ext cx="12054024" cy="243375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D7DACFE-CCA6-49E0-699A-D47889D6A45A}"/>
              </a:ext>
            </a:extLst>
          </p:cNvPr>
          <p:cNvSpPr txBox="1"/>
          <p:nvPr/>
        </p:nvSpPr>
        <p:spPr>
          <a:xfrm>
            <a:off x="576072" y="8647608"/>
            <a:ext cx="10089823" cy="268079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Why This Year's Nobel Prize Matters for Quantum Computing,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sz="2800" dirty="0" err="1"/>
              <a:t>Qiskit</a:t>
            </a:r>
            <a:r>
              <a:rPr lang="en-US" sz="2800" dirty="0"/>
              <a:t> Channel, Christopher Porter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 </a:t>
            </a:r>
            <a:r>
              <a:rPr lang="en-US" sz="2800" dirty="0"/>
              <a:t>https://www.youtube.com/watch?v=N4zxJ5iJRhg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163963592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4F4F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55A89-31D3-C769-71AD-38E9ADC2B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Macroscopic Tunnelling,</a:t>
            </a:r>
            <a:br>
              <a:rPr lang="en-US" dirty="0"/>
            </a:br>
            <a:r>
              <a:rPr lang="en-US" dirty="0"/>
              <a:t>Energy Quantization in an Electric Circuit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588F6F-C66C-FFF6-F027-434CCBD37F22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40BF8BA-1291-FEB6-2E05-02368647FF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576072" y="11631230"/>
            <a:ext cx="1223137" cy="1223137"/>
          </a:xfrm>
          <a:prstGeom prst="rect">
            <a:avLst/>
          </a:prstGeom>
        </p:spPr>
      </p:pic>
      <p:sp>
        <p:nvSpPr>
          <p:cNvPr id="5" name="Picture Placeholder 10" descr="Place imagery here">
            <a:extLst>
              <a:ext uri="{FF2B5EF4-FFF2-40B4-BE49-F238E27FC236}">
                <a16:creationId xmlns:a16="http://schemas.microsoft.com/office/drawing/2014/main" id="{A1DE252E-72D9-F6AD-044F-F360C429197E}"/>
              </a:ext>
            </a:extLst>
          </p:cNvPr>
          <p:cNvSpPr txBox="1">
            <a:spLocks/>
          </p:cNvSpPr>
          <p:nvPr/>
        </p:nvSpPr>
        <p:spPr>
          <a:xfrm>
            <a:off x="12763500" y="569913"/>
            <a:ext cx="11049000" cy="12574587"/>
          </a:xfrm>
          <a:prstGeom prst="rect">
            <a:avLst/>
          </a:prstGeom>
          <a:solidFill>
            <a:srgbClr val="E0E0E0"/>
          </a:solidFill>
        </p:spPr>
        <p:txBody>
          <a:bodyPr anchor="ctr"/>
          <a:lstStyle>
            <a:lvl1pPr marL="0" marR="0" indent="0" algn="ctr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accent5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/>
              <a:t>Place imagery here</a:t>
            </a:r>
            <a:endParaRPr lang="en-US" kern="0" dirty="0"/>
          </a:p>
        </p:txBody>
      </p:sp>
      <p:pic>
        <p:nvPicPr>
          <p:cNvPr id="6" name="Picture 5" descr="Diagram of a microwave connection&#10;&#10;AI-generated content may be incorrect.">
            <a:extLst>
              <a:ext uri="{FF2B5EF4-FFF2-40B4-BE49-F238E27FC236}">
                <a16:creationId xmlns:a16="http://schemas.microsoft.com/office/drawing/2014/main" id="{59DC8AEE-473A-00A7-2277-6EBCB78500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54165" y="576071"/>
            <a:ext cx="11066272" cy="4875435"/>
          </a:xfrm>
          <a:prstGeom prst="rect">
            <a:avLst/>
          </a:prstGeom>
        </p:spPr>
      </p:pic>
      <p:pic>
        <p:nvPicPr>
          <p:cNvPr id="7" name="Picture 6" descr="A diagram of a square with a red line&#10;&#10;AI-generated content may be incorrect.">
            <a:extLst>
              <a:ext uri="{FF2B5EF4-FFF2-40B4-BE49-F238E27FC236}">
                <a16:creationId xmlns:a16="http://schemas.microsoft.com/office/drawing/2014/main" id="{CBF940F3-68EE-9E83-D449-855F4A50F4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771437" y="5545672"/>
            <a:ext cx="11049000" cy="3907719"/>
          </a:xfrm>
          <a:prstGeom prst="rect">
            <a:avLst/>
          </a:prstGeom>
        </p:spPr>
      </p:pic>
      <p:pic>
        <p:nvPicPr>
          <p:cNvPr id="8" name="Picture 7" descr="A graph of a function&#10;&#10;AI-generated content may be incorrect.">
            <a:extLst>
              <a:ext uri="{FF2B5EF4-FFF2-40B4-BE49-F238E27FC236}">
                <a16:creationId xmlns:a16="http://schemas.microsoft.com/office/drawing/2014/main" id="{D4ACA79E-E1AB-F5F9-1DD6-34A2436CD13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033618" y="9541914"/>
            <a:ext cx="5089408" cy="3597399"/>
          </a:xfrm>
          <a:prstGeom prst="rect">
            <a:avLst/>
          </a:prstGeom>
        </p:spPr>
      </p:pic>
      <p:pic>
        <p:nvPicPr>
          <p:cNvPr id="9" name="Picture 8" descr="A graph of a function&#10;&#10;AI-generated content may be incorrect.">
            <a:extLst>
              <a:ext uri="{FF2B5EF4-FFF2-40B4-BE49-F238E27FC236}">
                <a16:creationId xmlns:a16="http://schemas.microsoft.com/office/drawing/2014/main" id="{DEACA10D-C885-2578-A74A-B05430B5E4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8695319" y="9544117"/>
            <a:ext cx="4838192" cy="360197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C2CDE3E-8453-4CEA-FCCD-EB49F6199993}"/>
              </a:ext>
            </a:extLst>
          </p:cNvPr>
          <p:cNvSpPr txBox="1"/>
          <p:nvPr/>
        </p:nvSpPr>
        <p:spPr>
          <a:xfrm>
            <a:off x="576072" y="3362960"/>
            <a:ext cx="8646160" cy="28590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DB1AE6-9DA7-DF0E-273B-2A1E4C99EFB5}"/>
              </a:ext>
            </a:extLst>
          </p:cNvPr>
          <p:cNvSpPr txBox="1"/>
          <p:nvPr/>
        </p:nvSpPr>
        <p:spPr>
          <a:xfrm>
            <a:off x="484632" y="3450846"/>
            <a:ext cx="10261600" cy="80091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Josephson Junction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= 2 superconductors separated by a thin barrier (red), and the current going through it can be controlled; i.e. biased; each superconductor is a macroscopic superfluid (of Cooper pair electrons)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Energy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– curve of the junction is a function of the phase difference, phi, of the phases of the two superconductors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Valley</a:t>
            </a: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– of the energy curve represents a qubit; when the bias current is below a critical value and at zero temp, the system sits in a valley; </a:t>
            </a:r>
            <a:r>
              <a:rPr lang="en-US" sz="2800" kern="0" dirty="0">
                <a:solidFill>
                  <a:srgbClr val="000000"/>
                </a:solidFill>
                <a:sym typeface="IBM Plex Sans Light"/>
              </a:rPr>
              <a:t>energy quantization of electrical circuits is observed in the valley, and energy can tunnel out of the valley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b="1" kern="0" dirty="0">
                <a:solidFill>
                  <a:schemeClr val="accent2"/>
                </a:solidFill>
                <a:sym typeface="IBM Plex Sans Light"/>
              </a:rPr>
              <a:t>Application</a:t>
            </a:r>
            <a:r>
              <a:rPr lang="en-US" sz="2800" kern="0" dirty="0">
                <a:solidFill>
                  <a:srgbClr val="000000"/>
                </a:solidFill>
                <a:sym typeface="IBM Plex Sans Light"/>
              </a:rPr>
              <a:t> = superconducting qubits, which are engineered to maximize coherence, minimize noise, and allow precise control, such as the ones used by IBM Quantum</a:t>
            </a:r>
          </a:p>
          <a:p>
            <a:pPr marL="444465" indent="-446749" defTabSz="2438400">
              <a:spcBef>
                <a:spcPts val="2900"/>
              </a:spcBef>
              <a:buSzPct val="100000"/>
              <a:buFontTx/>
              <a:buChar char="–"/>
            </a:pPr>
            <a:r>
              <a:rPr lang="en-US" sz="2800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We can design the energy gap between |0&gt; and |1&gt;, and use microwaves to control their quantum state on demand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E6EF8AE-8BEC-0671-8F2A-4351626C168E}"/>
              </a:ext>
            </a:extLst>
          </p:cNvPr>
          <p:cNvSpPr txBox="1"/>
          <p:nvPr/>
        </p:nvSpPr>
        <p:spPr>
          <a:xfrm>
            <a:off x="2371502" y="11848008"/>
            <a:ext cx="10089823" cy="78232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defTabSz="2438400">
              <a:spcBef>
                <a:spcPts val="2900"/>
              </a:spcBef>
              <a:buSzPct val="100000"/>
            </a:pPr>
            <a:r>
              <a:rPr lang="en-US" sz="2800" b="1" dirty="0"/>
              <a:t>Why This Year's Nobel Prize Matters for Quantum Computing </a:t>
            </a:r>
            <a:r>
              <a:rPr lang="en-US" sz="2800" dirty="0"/>
              <a:t>https://www.youtube.com/watch?v=N4zxJ5iJRhg</a:t>
            </a:r>
          </a:p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</p:spTree>
    <p:extLst>
      <p:ext uri="{BB962C8B-B14F-4D97-AF65-F5344CB8AC3E}">
        <p14:creationId xmlns:p14="http://schemas.microsoft.com/office/powerpoint/2010/main" val="2484813651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3897A-35E7-EB6A-7B44-E8D26BF0C7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3D81A7C2-BCB1-0E88-E242-C2498BBDD25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r>
              <a:rPr lang="en-US" dirty="0" err="1"/>
              <a:t>Qiskit</a:t>
            </a:r>
            <a:r>
              <a:rPr lang="en-US" dirty="0"/>
              <a:t> Fall Fest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717B67-12A6-B540-C829-B8E3BEA2F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72" y="1527048"/>
            <a:ext cx="11044239" cy="2276856"/>
          </a:xfrm>
        </p:spPr>
        <p:txBody>
          <a:bodyPr/>
          <a:lstStyle/>
          <a:p>
            <a:r>
              <a:rPr lang="en-US" dirty="0"/>
              <a:t>Real World Interactions w/Quantum Computing</a:t>
            </a:r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D4390AED-77F5-6A9E-A812-604F815A73F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2192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9D5D12-D9FB-E230-C371-8CA9BA82DA13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Open Source Software Development </a:t>
            </a:r>
          </a:p>
          <a:p>
            <a:endParaRPr lang="en-US" dirty="0"/>
          </a:p>
          <a:p>
            <a:r>
              <a:rPr lang="en-US" dirty="0">
                <a:solidFill>
                  <a:srgbClr val="FF7EB6"/>
                </a:solidFill>
              </a:rPr>
              <a:t>Extend the Power of </a:t>
            </a: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</a:t>
            </a:r>
            <a:r>
              <a:rPr lang="en-US" dirty="0"/>
              <a:t>- the </a:t>
            </a:r>
            <a:r>
              <a:rPr lang="en-US" dirty="0" err="1"/>
              <a:t>Qiskit</a:t>
            </a:r>
            <a:r>
              <a:rPr lang="en-US" dirty="0"/>
              <a:t> ecosystem is a collection of tools created by researchers and developers who use </a:t>
            </a:r>
            <a:r>
              <a:rPr lang="en-US" dirty="0" err="1"/>
              <a:t>Qiskit</a:t>
            </a:r>
            <a:r>
              <a:rPr lang="en-US" dirty="0"/>
              <a:t> every day.</a:t>
            </a:r>
          </a:p>
          <a:p>
            <a:endParaRPr lang="en-US" dirty="0"/>
          </a:p>
          <a:p>
            <a:r>
              <a:rPr lang="en-US" dirty="0"/>
              <a:t>https://www.ibm.com/quantum/ecosystem</a:t>
            </a:r>
          </a:p>
          <a:p>
            <a:endParaRPr lang="en-US" dirty="0"/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7DAC1B93-C3CE-7BEF-FDE4-7675061B0C89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8288000" y="569913"/>
            <a:ext cx="0" cy="11431587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14AE48-FC72-B12B-4B0E-01527A90D34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Tools for heterogeneous orchestration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quantum hardware </a:t>
            </a:r>
            <a:r>
              <a:rPr lang="en-US" dirty="0"/>
              <a:t>plugins, backend-agnostic 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QRMI: </a:t>
            </a:r>
            <a:r>
              <a:rPr lang="en-US" dirty="0"/>
              <a:t>Quantum resource management interface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Slurm</a:t>
            </a:r>
            <a:r>
              <a:rPr lang="en-US" b="1" dirty="0"/>
              <a:t> </a:t>
            </a:r>
            <a:r>
              <a:rPr lang="en-US" dirty="0"/>
              <a:t>workload manager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Serverless </a:t>
            </a:r>
            <a:r>
              <a:rPr lang="en-US" dirty="0"/>
              <a:t>for multi-cloud and supercomputer use cases 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5AC5A411-2CC3-8A9A-BEC9-498C5B975F2C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CxnSpPr/>
          <p:nvPr/>
        </p:nvCxnSpPr>
        <p:spPr bwMode="auto">
          <a:xfrm>
            <a:off x="12192000" y="6096000"/>
            <a:ext cx="11622024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1EFB8C1-D45D-7F1D-0448-F928BC8992AD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2763500" y="6667500"/>
            <a:ext cx="4953000" cy="5412740"/>
          </a:xfrm>
        </p:spPr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Tools for algorithm development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Addons </a:t>
            </a:r>
            <a:r>
              <a:rPr lang="en-US" dirty="0"/>
              <a:t>– combine to build algorithms; exist for mapping, optimizing and post-processing steps</a:t>
            </a:r>
          </a:p>
          <a:p>
            <a:pPr marL="457200" indent="-457200">
              <a:buFontTx/>
              <a:buChar char="-"/>
            </a:pPr>
            <a:r>
              <a:rPr lang="en-US" dirty="0" err="1">
                <a:solidFill>
                  <a:srgbClr val="FF7EB6"/>
                </a:solidFill>
              </a:rPr>
              <a:t>Qiskit</a:t>
            </a:r>
            <a:r>
              <a:rPr lang="en-US" dirty="0">
                <a:solidFill>
                  <a:srgbClr val="FF7EB6"/>
                </a:solidFill>
              </a:rPr>
              <a:t> Function templates </a:t>
            </a:r>
            <a:r>
              <a:rPr lang="en-US" dirty="0"/>
              <a:t>– realistic code examples utilizing </a:t>
            </a:r>
            <a:r>
              <a:rPr lang="en-US" dirty="0" err="1"/>
              <a:t>Qiskit</a:t>
            </a:r>
            <a:r>
              <a:rPr lang="en-US" dirty="0"/>
              <a:t> and </a:t>
            </a:r>
            <a:r>
              <a:rPr lang="en-US" dirty="0" err="1"/>
              <a:t>Qiskit</a:t>
            </a:r>
            <a:r>
              <a:rPr lang="en-US" dirty="0"/>
              <a:t> Addons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85869E-389D-47E4-D397-26B5B1C0528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18859500" y="6667499"/>
            <a:ext cx="4953000" cy="6134101"/>
          </a:xfrm>
        </p:spPr>
        <p:txBody>
          <a:bodyPr/>
          <a:lstStyle/>
          <a:p>
            <a:r>
              <a:rPr lang="en-US" dirty="0">
                <a:solidFill>
                  <a:srgbClr val="8A3FFC"/>
                </a:solidFill>
              </a:rPr>
              <a:t>Use Cases</a:t>
            </a:r>
          </a:p>
          <a:p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Optimization: </a:t>
            </a:r>
            <a:r>
              <a:rPr lang="en-US" dirty="0"/>
              <a:t>combinatorial problems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Simulate complex systems </a:t>
            </a:r>
            <a:r>
              <a:rPr lang="en-US" dirty="0"/>
              <a:t>in nature across physics and chemistry domains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Quantum Machine Learning</a:t>
            </a:r>
            <a:r>
              <a:rPr lang="en-US" dirty="0"/>
              <a:t>, leverage quantum kernels</a:t>
            </a:r>
          </a:p>
          <a:p>
            <a:pPr marL="457200" indent="-457200">
              <a:buFontTx/>
              <a:buChar char="-"/>
            </a:pPr>
            <a:r>
              <a:rPr lang="en-US" dirty="0">
                <a:solidFill>
                  <a:srgbClr val="FF7EB6"/>
                </a:solidFill>
              </a:rPr>
              <a:t>Partial differential equations</a:t>
            </a:r>
            <a:r>
              <a:rPr lang="en-US" dirty="0"/>
              <a:t>, simulate nonlinear dynamical systems</a:t>
            </a:r>
          </a:p>
          <a:p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085CA5-EFE6-43A1-7DE2-EECF08C36BD6}"/>
              </a:ext>
            </a:extLst>
          </p:cNvPr>
          <p:cNvSpPr>
            <a:spLocks noGrp="1"/>
          </p:cNvSpPr>
          <p:nvPr>
            <p:ph type="ftr" sz="quarter" idx="20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06D3034-D3DA-72BD-8AA2-DDDB5F51F4BB}"/>
              </a:ext>
            </a:extLst>
          </p:cNvPr>
          <p:cNvSpPr txBox="1"/>
          <p:nvPr/>
        </p:nvSpPr>
        <p:spPr>
          <a:xfrm>
            <a:off x="26273760" y="12649200"/>
            <a:ext cx="0" cy="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1CAB0A6F-F43B-34C5-090E-0E5F643CAB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574675" y="10109200"/>
            <a:ext cx="1892300" cy="18923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02B84-FA96-8AE6-5239-F8E7EE860129}"/>
              </a:ext>
            </a:extLst>
          </p:cNvPr>
          <p:cNvSpPr txBox="1"/>
          <p:nvPr/>
        </p:nvSpPr>
        <p:spPr>
          <a:xfrm>
            <a:off x="711200" y="4724400"/>
            <a:ext cx="9458960" cy="2133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Parts of </a:t>
            </a:r>
            <a:r>
              <a:rPr lang="en-US" kern="0" dirty="0" err="1">
                <a:solidFill>
                  <a:schemeClr val="accent2"/>
                </a:solidFill>
                <a:ea typeface="+mj-ea"/>
                <a:cs typeface="+mj-cs"/>
                <a:sym typeface="IBM Plex Sans Light"/>
              </a:rPr>
              <a:t>Qiskit</a:t>
            </a:r>
            <a:endParaRPr lang="en-US" kern="0" dirty="0">
              <a:solidFill>
                <a:schemeClr val="accent2"/>
              </a:solidFill>
              <a:ea typeface="+mj-ea"/>
              <a:cs typeface="+mj-cs"/>
              <a:sym typeface="IBM Plex Sans Light"/>
            </a:endParaRPr>
          </a:p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https://www.ibm.com/quantum/qiskit#ecosystem</a:t>
            </a:r>
          </a:p>
        </p:txBody>
      </p:sp>
    </p:spTree>
    <p:extLst>
      <p:ext uri="{BB962C8B-B14F-4D97-AF65-F5344CB8AC3E}">
        <p14:creationId xmlns:p14="http://schemas.microsoft.com/office/powerpoint/2010/main" val="3269841112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E44A7-BB8C-7803-ECC5-5B63F451B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81277-45DF-1F9A-27FA-652910DDD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Examples</a:t>
            </a:r>
          </a:p>
        </p:txBody>
      </p:sp>
      <p:cxnSp>
        <p:nvCxnSpPr>
          <p:cNvPr id="10" name="Straight Connector 9" descr="Horizontal row divider">
            <a:extLst>
              <a:ext uri="{FF2B5EF4-FFF2-40B4-BE49-F238E27FC236}">
                <a16:creationId xmlns:a16="http://schemas.microsoft.com/office/drawing/2014/main" id="{CCE203C4-A396-847D-85F7-E175346D15C1}"/>
              </a:ext>
            </a:extLst>
          </p:cNvPr>
          <p:cNvCxnSpPr/>
          <p:nvPr/>
        </p:nvCxnSpPr>
        <p:spPr bwMode="auto">
          <a:xfrm>
            <a:off x="568325" y="6096000"/>
            <a:ext cx="23244175" cy="0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E81317-550A-1FD1-4E5E-363882A5B82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1</a:t>
            </a:r>
          </a:p>
          <a:p>
            <a:br>
              <a:rPr lang="en-US" dirty="0"/>
            </a:br>
            <a:r>
              <a:rPr lang="en-US" b="1" dirty="0"/>
              <a:t>Combine addons </a:t>
            </a:r>
            <a:r>
              <a:rPr lang="en-US" dirty="0"/>
              <a:t>to build an algorithm – as in the graphic above for a Hamiltonian simulation.  The addons used are: MPF (multi-product formulas), AQC-Tensor, OBP, Circuit cutting, SQD, and M3.   </a:t>
            </a:r>
          </a:p>
        </p:txBody>
      </p:sp>
      <p:cxnSp>
        <p:nvCxnSpPr>
          <p:cNvPr id="11" name="Straight Connector 10" descr="Vertical column divider">
            <a:extLst>
              <a:ext uri="{FF2B5EF4-FFF2-40B4-BE49-F238E27FC236}">
                <a16:creationId xmlns:a16="http://schemas.microsoft.com/office/drawing/2014/main" id="{13334203-BD1F-9395-919D-2DBD43E1FEA1}"/>
              </a:ext>
            </a:extLst>
          </p:cNvPr>
          <p:cNvCxnSpPr>
            <a:cxnSpLocks/>
          </p:cNvCxnSpPr>
          <p:nvPr/>
        </p:nvCxnSpPr>
        <p:spPr bwMode="auto">
          <a:xfrm>
            <a:off x="6096000" y="6096000"/>
            <a:ext cx="0" cy="5870448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C0FD74-9CFC-6733-06FF-6B55822AFE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2</a:t>
            </a:r>
          </a:p>
          <a:p>
            <a:br>
              <a:rPr lang="en-US" dirty="0"/>
            </a:br>
            <a:r>
              <a:rPr lang="en-US" b="1" dirty="0"/>
              <a:t>Create your own addon</a:t>
            </a:r>
            <a:r>
              <a:rPr lang="en-US" dirty="0"/>
              <a:t>. One example, could be an addon for loading classical data into the quantum computer. </a:t>
            </a:r>
          </a:p>
        </p:txBody>
      </p:sp>
      <p:cxnSp>
        <p:nvCxnSpPr>
          <p:cNvPr id="12" name="Straight Connector 11" descr="Vertical column divider">
            <a:extLst>
              <a:ext uri="{FF2B5EF4-FFF2-40B4-BE49-F238E27FC236}">
                <a16:creationId xmlns:a16="http://schemas.microsoft.com/office/drawing/2014/main" id="{FA0A5FFD-369C-0C3E-E134-7A32E77E432C}"/>
              </a:ext>
            </a:extLst>
          </p:cNvPr>
          <p:cNvCxnSpPr>
            <a:cxnSpLocks/>
          </p:cNvCxnSpPr>
          <p:nvPr/>
        </p:nvCxnSpPr>
        <p:spPr bwMode="auto">
          <a:xfrm>
            <a:off x="12188952" y="6099048"/>
            <a:ext cx="0" cy="5890632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183290-50D5-0993-DB9B-0CD10417741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767760" y="6667501"/>
            <a:ext cx="4949825" cy="6515099"/>
          </a:xfrm>
        </p:spPr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3</a:t>
            </a:r>
          </a:p>
          <a:p>
            <a:br>
              <a:rPr lang="en-US" dirty="0"/>
            </a:br>
            <a:r>
              <a:rPr lang="en-US" b="1" dirty="0"/>
              <a:t>Create a game</a:t>
            </a:r>
            <a:r>
              <a:rPr lang="en-US" dirty="0"/>
              <a:t>.  </a:t>
            </a:r>
          </a:p>
          <a:p>
            <a:endParaRPr lang="en-US" dirty="0"/>
          </a:p>
          <a:p>
            <a:r>
              <a:rPr lang="en-US" dirty="0"/>
              <a:t>Examples: </a:t>
            </a:r>
          </a:p>
          <a:p>
            <a:pPr marL="457200" indent="-457200">
              <a:buFontTx/>
              <a:buChar char="-"/>
            </a:pPr>
            <a:r>
              <a:rPr lang="en-US" i="1" dirty="0" err="1"/>
              <a:t>Qpong</a:t>
            </a:r>
            <a:r>
              <a:rPr lang="en-US" dirty="0"/>
              <a:t>, https://kirais.itch.io/qpong</a:t>
            </a:r>
          </a:p>
          <a:p>
            <a:pPr marL="457200" indent="-457200">
              <a:buFontTx/>
              <a:buChar char="-"/>
            </a:pPr>
            <a:r>
              <a:rPr lang="en-US" i="1" dirty="0"/>
              <a:t>DOOM</a:t>
            </a:r>
            <a:r>
              <a:rPr lang="en-US" dirty="0"/>
              <a:t>, https://github.com/Lumorti/Quandoom</a:t>
            </a:r>
          </a:p>
        </p:txBody>
      </p:sp>
      <p:cxnSp>
        <p:nvCxnSpPr>
          <p:cNvPr id="13" name="Straight Connector 12" descr="Vertical column divider">
            <a:extLst>
              <a:ext uri="{FF2B5EF4-FFF2-40B4-BE49-F238E27FC236}">
                <a16:creationId xmlns:a16="http://schemas.microsoft.com/office/drawing/2014/main" id="{BF360D5C-3759-AB76-5F20-0EBD0269677D}"/>
              </a:ext>
            </a:extLst>
          </p:cNvPr>
          <p:cNvCxnSpPr>
            <a:cxnSpLocks/>
          </p:cNvCxnSpPr>
          <p:nvPr/>
        </p:nvCxnSpPr>
        <p:spPr bwMode="auto">
          <a:xfrm>
            <a:off x="18288000" y="6096000"/>
            <a:ext cx="0" cy="5868329"/>
          </a:xfrm>
          <a:prstGeom prst="line">
            <a:avLst/>
          </a:prstGeom>
          <a:ln w="1270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53811C-5E13-5DAA-FA7A-846139EF8D0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sz="6400" dirty="0">
                <a:solidFill>
                  <a:srgbClr val="EE5396"/>
                </a:solidFill>
              </a:rPr>
              <a:t>4</a:t>
            </a:r>
          </a:p>
          <a:p>
            <a:br>
              <a:rPr lang="en-US" dirty="0"/>
            </a:br>
            <a:r>
              <a:rPr lang="en-US" b="1" dirty="0"/>
              <a:t>Use the QAOA </a:t>
            </a:r>
            <a:r>
              <a:rPr lang="en-US" dirty="0"/>
              <a:t>algorithm to solve an optimization problem.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D8F106C5-E19F-5553-86AA-A263A4133FE4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576072" y="12801600"/>
            <a:ext cx="4956176" cy="381000"/>
          </a:xfrm>
        </p:spPr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6DC7EBA-CA91-586A-E4DD-B039AAD51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21912263" y="532124"/>
            <a:ext cx="1892300" cy="1892300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B3A9971-9917-EA14-6FC7-C5030FC135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82973" y="643884"/>
            <a:ext cx="10576527" cy="4743882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11FEC8F-24B8-8925-83AA-763B3B16F490}"/>
              </a:ext>
            </a:extLst>
          </p:cNvPr>
          <p:cNvSpPr txBox="1"/>
          <p:nvPr/>
        </p:nvSpPr>
        <p:spPr>
          <a:xfrm>
            <a:off x="1849120" y="2621280"/>
            <a:ext cx="4419600" cy="24892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0" tIns="0" rIns="0" bIns="0" rtlCol="0">
            <a:noAutofit/>
          </a:bodyPr>
          <a:lstStyle/>
          <a:p>
            <a:pPr marL="444465" indent="-446749" algn="l" defTabSz="2438400">
              <a:spcBef>
                <a:spcPts val="2900"/>
              </a:spcBef>
              <a:buSzPct val="100000"/>
              <a:buFontTx/>
              <a:buChar char="–"/>
            </a:pPr>
            <a:endParaRPr lang="en-US" kern="0" dirty="0">
              <a:solidFill>
                <a:srgbClr val="000000"/>
              </a:solidFill>
              <a:ea typeface="+mj-ea"/>
              <a:cs typeface="+mj-cs"/>
              <a:sym typeface="IBM Plex Sans Light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0B924E-D0F1-41CA-E494-3DF0F24B0B36}"/>
              </a:ext>
            </a:extLst>
          </p:cNvPr>
          <p:cNvSpPr txBox="1"/>
          <p:nvPr/>
        </p:nvSpPr>
        <p:spPr>
          <a:xfrm>
            <a:off x="583751" y="2113280"/>
            <a:ext cx="6085840" cy="285451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0" tIns="0" rIns="0" bIns="0" rtlCol="0">
            <a:noAutofit/>
          </a:bodyPr>
          <a:lstStyle/>
          <a:p>
            <a:pPr algn="l" defTabSz="2438400">
              <a:spcBef>
                <a:spcPts val="2900"/>
              </a:spcBef>
              <a:buSzPct val="100000"/>
            </a:pPr>
            <a:r>
              <a:rPr lang="en-US" kern="0" dirty="0" err="1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Qiskit</a:t>
            </a: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 Tutorials</a:t>
            </a:r>
          </a:p>
          <a:p>
            <a:pPr defTabSz="2438400">
              <a:spcBef>
                <a:spcPts val="2900"/>
              </a:spcBef>
              <a:buSzPct val="100000"/>
            </a:pPr>
            <a:r>
              <a:rPr lang="en-US" kern="0" dirty="0">
                <a:solidFill>
                  <a:srgbClr val="000000"/>
                </a:solidFill>
                <a:ea typeface="+mj-ea"/>
                <a:cs typeface="+mj-cs"/>
                <a:sym typeface="IBM Plex Sans Light"/>
              </a:rPr>
              <a:t>https://quantum.cloud.ibm.com/docs/en/tutorials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EB78EAF6-E356-48DF-F35C-4845E4DA269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37675" y="4510271"/>
            <a:ext cx="1689195" cy="662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650143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A067A-5A35-64F6-BF86-3A34828DD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7EB65A2-FFFE-E2A3-2072-5CCE9821B76C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/>
        <p:txBody>
          <a:bodyPr/>
          <a:lstStyle/>
          <a:p>
            <a:r>
              <a:rPr lang="en-US"/>
              <a:t>Qiskit Fall Fest 2025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FD00C4-31EE-F356-1B18-F366B605869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BACA7B-8716-5209-010D-ACFE61039E60}"/>
              </a:ext>
            </a:extLst>
          </p:cNvPr>
          <p:cNvSpPr txBox="1">
            <a:spLocks/>
          </p:cNvSpPr>
          <p:nvPr/>
        </p:nvSpPr>
        <p:spPr>
          <a:xfrm>
            <a:off x="576072" y="576072"/>
            <a:ext cx="10099675" cy="571500"/>
          </a:xfrm>
          <a:prstGeom prst="rect">
            <a:avLst/>
          </a:prstGeom>
        </p:spPr>
        <p:txBody>
          <a:bodyPr/>
          <a:lstStyle>
            <a:lvl1pPr marL="0" marR="0" indent="0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1pPr>
            <a:lvl2pPr marL="329184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2pPr>
            <a:lvl3pPr marL="658368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•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3pPr>
            <a:lvl4pPr marL="987552" marR="0" indent="-329184" algn="l" defTabSz="2438400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Tx/>
              <a:buSzPct val="100000"/>
              <a:buFontTx/>
              <a:buChar char="–"/>
              <a:tabLst/>
              <a:defRPr sz="3600" b="0" i="0" u="none" strike="noStrike" cap="none" spc="0" baseline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4pPr>
            <a:lvl5pPr marL="1143000" marR="0" indent="-457200" algn="l" defTabSz="2438400" rtl="0" eaLnBrk="1" latinLnBrk="0" hangingPunct="1">
              <a:lnSpc>
                <a:spcPct val="11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 typeface="Arial" panose="020B0604020202020204" pitchFamily="34" charset="0"/>
              <a:buChar char="•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5pPr>
            <a:lvl6pPr marL="184306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6pPr>
            <a:lvl7pPr marL="2205631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7pPr>
            <a:lvl8pPr marL="2568200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8pPr>
            <a:lvl9pPr marL="2930769" marR="0" indent="-389009" algn="l" defTabSz="2438400" rtl="0" eaLnBrk="1" latinLnBrk="0" hangingPunct="1">
              <a:lnSpc>
                <a:spcPct val="100000"/>
              </a:lnSpc>
              <a:spcBef>
                <a:spcPts val="2900"/>
              </a:spcBef>
              <a:spcAft>
                <a:spcPts val="0"/>
              </a:spcAft>
              <a:buClrTx/>
              <a:buSzPct val="100000"/>
              <a:buFontTx/>
              <a:buChar char="»"/>
              <a:tabLst/>
              <a:defRPr sz="3600" b="0" i="0" u="none" strike="noStrike" cap="none" spc="0" baseline="0"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IBM Plex Sans Light"/>
              </a:defRPr>
            </a:lvl9pPr>
          </a:lstStyle>
          <a:p>
            <a:r>
              <a:rPr lang="en-US" kern="0">
                <a:solidFill>
                  <a:srgbClr val="697077"/>
                </a:solidFill>
                <a:latin typeface="IBM Plex Mono" panose="020B0509050203000203" pitchFamily="49" charset="77"/>
              </a:rPr>
              <a:t>Qiskit Fall Fest 2025</a:t>
            </a:r>
            <a:endParaRPr lang="en-US" kern="0" dirty="0">
              <a:solidFill>
                <a:srgbClr val="697077"/>
              </a:solidFill>
              <a:latin typeface="IBM Plex Mono" panose="020B0509050203000203" pitchFamily="49" charset="77"/>
            </a:endParaRPr>
          </a:p>
        </p:txBody>
      </p:sp>
      <p:pic>
        <p:nvPicPr>
          <p:cNvPr id="6" name="Graphic 6">
            <a:extLst>
              <a:ext uri="{FF2B5EF4-FFF2-40B4-BE49-F238E27FC236}">
                <a16:creationId xmlns:a16="http://schemas.microsoft.com/office/drawing/2014/main" id="{DAD296D6-C5A6-8D44-8AF1-1A82C1D89DD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15245135" y="188681"/>
            <a:ext cx="9142040" cy="13521000"/>
          </a:xfrm>
          <a:prstGeom prst="rect">
            <a:avLst/>
          </a:prstGeom>
        </p:spPr>
      </p:pic>
      <p:sp>
        <p:nvSpPr>
          <p:cNvPr id="10" name="Title 2">
            <a:extLst>
              <a:ext uri="{FF2B5EF4-FFF2-40B4-BE49-F238E27FC236}">
                <a16:creationId xmlns:a16="http://schemas.microsoft.com/office/drawing/2014/main" id="{386695A8-B8CF-613B-3440-95B7EB9FB4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472" y="1862328"/>
            <a:ext cx="10099675" cy="9337675"/>
          </a:xfrm>
        </p:spPr>
        <p:txBody>
          <a:bodyPr/>
          <a:lstStyle/>
          <a:p>
            <a:r>
              <a:rPr lang="en-US" sz="8600" dirty="0">
                <a:solidFill>
                  <a:schemeClr val="tx1"/>
                </a:solidFill>
              </a:rPr>
              <a:t>Thanks for coming!!</a:t>
            </a:r>
            <a:br>
              <a:rPr lang="en-US" dirty="0">
                <a:solidFill>
                  <a:schemeClr val="tx1"/>
                </a:solidFill>
                <a:latin typeface="+mj-lt"/>
              </a:rPr>
            </a:b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Text Placeholder 6">
            <a:extLst>
              <a:ext uri="{FF2B5EF4-FFF2-40B4-BE49-F238E27FC236}">
                <a16:creationId xmlns:a16="http://schemas.microsoft.com/office/drawing/2014/main" id="{706D5D30-73A0-97FC-E1B6-6AAB541195CB}"/>
              </a:ext>
            </a:extLst>
          </p:cNvPr>
          <p:cNvSpPr txBox="1">
            <a:spLocks/>
          </p:cNvSpPr>
          <p:nvPr/>
        </p:nvSpPr>
        <p:spPr>
          <a:xfrm>
            <a:off x="728472" y="6228080"/>
            <a:ext cx="7640955" cy="4734560"/>
          </a:xfrm>
          <a:prstGeom prst="rect">
            <a:avLst/>
          </a:prstGeom>
        </p:spPr>
        <p:txBody>
          <a:bodyPr vert="horz" lIns="0" tIns="0" rIns="0" bIns="0" rtlCol="0" anchor="t"/>
          <a:lstStyle>
            <a:defPPr>
              <a:defRPr lang="en-US"/>
            </a:defPPr>
            <a:lvl1pPr marL="0" algn="l" defTabSz="1829379" rtl="0" eaLnBrk="1" latinLnBrk="0" hangingPunct="1">
              <a:defRPr sz="1600" b="0" i="0" kern="1200">
                <a:solidFill>
                  <a:schemeClr val="tx1"/>
                </a:solidFill>
                <a:latin typeface="IBM Plex Sans" panose="020B0503050203000203" pitchFamily="34" charset="0"/>
                <a:ea typeface="+mn-ea"/>
                <a:cs typeface="+mn-cs"/>
              </a:defRPr>
            </a:lvl1pPr>
            <a:lvl2pPr marL="91468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82937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74406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3658759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457344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548813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6402827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7317518" algn="l" defTabSz="1829379" rtl="0" eaLnBrk="1" latinLnBrk="0" hangingPunct="1">
              <a:defRPr sz="3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IBM Plex Sans Medm" panose="020B0503050203000203" pitchFamily="34" charset="0"/>
              </a:rPr>
              <a:t>Submissions Due: Nov 3, 10 am, PT</a:t>
            </a: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endParaRPr lang="en-US" sz="2800" dirty="0">
              <a:latin typeface="IBM Plex Sans Medm" panose="020B0503050203000203" pitchFamily="34" charset="0"/>
            </a:endParaRPr>
          </a:p>
          <a:p>
            <a:br>
              <a:rPr lang="en-US" sz="2800" dirty="0">
                <a:effectLst/>
                <a:latin typeface="IBM Plex Sans Light" panose="020B0403050203000203" pitchFamily="34" charset="0"/>
              </a:rPr>
            </a:br>
            <a:r>
              <a:rPr lang="en-US" sz="2800" dirty="0">
                <a:effectLst/>
                <a:latin typeface="IBM Plex Sans Medm" panose="020B0503050203000203" pitchFamily="34" charset="0"/>
              </a:rPr>
              <a:t>Next Event(s)</a:t>
            </a:r>
            <a:r>
              <a:rPr lang="en-US" sz="2800" dirty="0">
                <a:latin typeface="IBM Plex Sans Medm" panose="020B0503050203000203" pitchFamily="34" charset="0"/>
              </a:rPr>
              <a:t>: 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BM Plex Sans Medm" panose="020B0503050203000203" pitchFamily="34" charset="0"/>
              </a:rPr>
              <a:t>Possibly a Zoom</a:t>
            </a:r>
          </a:p>
          <a:p>
            <a:pPr marL="457200" indent="-457200">
              <a:buFontTx/>
              <a:buChar char="-"/>
            </a:pPr>
            <a:r>
              <a:rPr lang="en-US" sz="2800" dirty="0">
                <a:latin typeface="IBM Plex Sans Medm" panose="020B0503050203000203" pitchFamily="34" charset="0"/>
              </a:rPr>
              <a:t>Possibly a Speaker on the UW Campus</a:t>
            </a:r>
            <a:endParaRPr lang="en-US" sz="2800" dirty="0">
              <a:effectLst/>
              <a:latin typeface="IBM Plex Sans Light" panose="020B040305020300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97417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IBM presentation template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E5F6FF"/>
        </a:solidFill>
        <a:ln w="19050">
          <a:solidFill>
            <a:srgbClr val="E5F6FF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270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ma14="http://schemas.microsoft.com/office/mac/drawingml/2011/main" xmlns:a14="http://schemas.microsoft.com/office/drawing/2010/main" xmlns:m="http://schemas.openxmlformats.org/officeDocument/2006/math" xmlns="" xmlns:p="http://schemas.openxmlformats.org/presentationml/2006/main" xmlns:r="http://schemas.openxmlformats.org/officeDocument/2006/relationships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Quantum_Presentation_Template_Plex_Embed" id="{E751D091-48B7-B947-A3EB-61D5938A941E}" vid="{BBD60A32-9C2D-5B41-BB36-F4AA98EC1F0C}"/>
    </a:ext>
  </a:extLst>
</a:theme>
</file>

<file path=ppt/theme/theme2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ppt/theme/theme3.xml><?xml version="1.0" encoding="utf-8"?>
<a:theme xmlns:a="http://schemas.openxmlformats.org/drawingml/2006/main" name="IBM Brand Template 2022">
  <a:themeElements>
    <a:clrScheme name="Custom 1">
      <a:dk1>
        <a:srgbClr val="FFFFFF"/>
      </a:dk1>
      <a:lt1>
        <a:srgbClr val="000000"/>
      </a:lt1>
      <a:dk2>
        <a:srgbClr val="FFFFFF"/>
      </a:dk2>
      <a:lt2>
        <a:srgbClr val="000000"/>
      </a:lt2>
      <a:accent1>
        <a:srgbClr val="0F62FE"/>
      </a:accent1>
      <a:accent2>
        <a:srgbClr val="A56EFF"/>
      </a:accent2>
      <a:accent3>
        <a:srgbClr val="003A6D"/>
      </a:accent3>
      <a:accent4>
        <a:srgbClr val="009D9A"/>
      </a:accent4>
      <a:accent5>
        <a:srgbClr val="9F1853"/>
      </a:accent5>
      <a:accent6>
        <a:srgbClr val="FA4D56"/>
      </a:accent6>
      <a:hlink>
        <a:srgbClr val="0F62FE"/>
      </a:hlink>
      <a:folHlink>
        <a:srgbClr val="6F6F6F"/>
      </a:folHlink>
    </a:clrScheme>
    <a:fontScheme name="IBM Plex">
      <a:majorFont>
        <a:latin typeface="IBM Plex Sans Light"/>
        <a:ea typeface=""/>
        <a:cs typeface=""/>
      </a:majorFont>
      <a:minorFont>
        <a:latin typeface="IBM Plex San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 vert="horz" wrap="square" lIns="91440" tIns="91440" rIns="91440" bIns="9144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 typeface="IBM Plex Sans Light"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+mn-lt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tx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ln w="12700">
          <a:miter lim="400000"/>
        </a:ln>
        <a:extLst>
          <a:ext uri="{C572A759-6A51-4108-AA02-DFA0A04FC94B}">
            <ma14:wrappingTextBoxFlag xmlns:r="http://schemas.openxmlformats.org/officeDocument/2006/relationships" xmlns:p="http://schemas.openxmlformats.org/presentationml/2006/main" xmlns="" xmlns:m="http://schemas.openxmlformats.org/officeDocument/2006/math" xmlns:a14="http://schemas.microsoft.com/office/drawing/2010/main" xmlns:ma14="http://schemas.microsoft.com/office/mac/drawingml/2011/main" val="1"/>
          </a:ext>
        </a:extLst>
      </a:spPr>
      <a:bodyPr wrap="square" lIns="0" tIns="0" rIns="0" bIns="0" rtlCol="0">
        <a:noAutofit/>
      </a:bodyPr>
      <a:lstStyle>
        <a:defPPr marL="444465" indent="-446749" algn="l" defTabSz="2438400">
          <a:spcBef>
            <a:spcPts val="2900"/>
          </a:spcBef>
          <a:buSzPct val="100000"/>
          <a:buFontTx/>
          <a:buChar char="–"/>
          <a:defRPr kern="0" dirty="0" smtClean="0">
            <a:solidFill>
              <a:srgbClr val="000000"/>
            </a:solidFill>
            <a:ea typeface="+mj-ea"/>
            <a:cs typeface="+mj-cs"/>
            <a:sym typeface="IBM Plex Sans Light"/>
          </a:defRPr>
        </a:defPPr>
      </a:lstStyle>
    </a:txDef>
  </a:objectDefaults>
  <a:extraClrSchemeLst/>
  <a:custClrLst>
    <a:custClr name="Gray 100">
      <a:srgbClr val="161616"/>
    </a:custClr>
    <a:custClr name="Gray 90">
      <a:srgbClr val="262626"/>
    </a:custClr>
    <a:custClr name="Gray 80">
      <a:srgbClr val="393939"/>
    </a:custClr>
    <a:custClr name="Gray 70">
      <a:srgbClr val="525252"/>
    </a:custClr>
    <a:custClr name="Gray 60">
      <a:srgbClr val="6F6F6F"/>
    </a:custClr>
    <a:custClr name="Gray 50">
      <a:srgbClr val="8D8D8D"/>
    </a:custClr>
    <a:custClr name="Gray 40">
      <a:srgbClr val="A8A8A8"/>
    </a:custClr>
    <a:custClr name="Gray 30">
      <a:srgbClr val="C6C6C6"/>
    </a:custClr>
    <a:custClr name="Gray 20">
      <a:srgbClr val="E0E0E0"/>
    </a:custClr>
    <a:custClr name="Gray 10">
      <a:srgbClr val="F4F4F4"/>
    </a:custClr>
    <a:custClr name="Blue 100">
      <a:srgbClr val="001141"/>
    </a:custClr>
    <a:custClr name="Blue 90">
      <a:srgbClr val="001D6C"/>
    </a:custClr>
    <a:custClr name="Blue 80">
      <a:srgbClr val="002D9C"/>
    </a:custClr>
    <a:custClr name="Blue 70">
      <a:srgbClr val="0043CE"/>
    </a:custClr>
    <a:custClr name="Blue 60">
      <a:srgbClr val="0F62FE"/>
    </a:custClr>
    <a:custClr name="Cyan 50">
      <a:srgbClr val="1192E8"/>
    </a:custClr>
    <a:custClr name="Cyan 40">
      <a:srgbClr val="33B1FF"/>
    </a:custClr>
    <a:custClr name="Cyan 30">
      <a:srgbClr val="82CFFF"/>
    </a:custClr>
    <a:custClr name="Cyan 20">
      <a:srgbClr val="BAE6FF"/>
    </a:custClr>
    <a:custClr name="Cyan 10">
      <a:srgbClr val="E5F6FF"/>
    </a:custClr>
    <a:custClr name="Red 60">
      <a:srgbClr val="DA1E28"/>
    </a:custClr>
    <a:custClr name="Red 50">
      <a:srgbClr val="FA4D56"/>
    </a:custClr>
    <a:custClr name="Red 30">
      <a:srgbClr val="FFB3B8"/>
    </a:custClr>
    <a:custClr name="Red 20">
      <a:srgbClr val="FFD7D9"/>
    </a:custClr>
    <a:custClr name="Red 10">
      <a:srgbClr val="FFF1F1"/>
    </a:custClr>
    <a:custClr name="Magenta 60">
      <a:srgbClr val="D02670"/>
    </a:custClr>
    <a:custClr name="Magenta 50">
      <a:srgbClr val="EE5396"/>
    </a:custClr>
    <a:custClr name="Magenta 30">
      <a:srgbClr val="FFAFD2"/>
    </a:custClr>
    <a:custClr name="Magenta 20">
      <a:srgbClr val="FFD6E8"/>
    </a:custClr>
    <a:custClr name="Magenta 10">
      <a:srgbClr val="FFF0F7"/>
    </a:custClr>
    <a:custClr name="Purple 60">
      <a:srgbClr val="8A3FFC"/>
    </a:custClr>
    <a:custClr name="Purple 50">
      <a:srgbClr val="A56EFF"/>
    </a:custClr>
    <a:custClr name="Purple 30">
      <a:srgbClr val="D4BBFF"/>
    </a:custClr>
    <a:custClr name="Purple 20">
      <a:srgbClr val="E8DAFF"/>
    </a:custClr>
    <a:custClr name="Purple 10">
      <a:srgbClr val="F6F2FF"/>
    </a:custClr>
    <a:custClr name="Teal 60">
      <a:srgbClr val="007D79"/>
    </a:custClr>
    <a:custClr name="Teal 50">
      <a:srgbClr val="009D9A"/>
    </a:custClr>
    <a:custClr name="Teal 30">
      <a:srgbClr val="3DDBD9"/>
    </a:custClr>
    <a:custClr name="Teal 20">
      <a:srgbClr val="9EF0F0"/>
    </a:custClr>
    <a:custClr name="Teal 10">
      <a:srgbClr val="D9FBFB"/>
    </a:custClr>
    <a:custClr name="Green 60">
      <a:srgbClr val="198038"/>
    </a:custClr>
    <a:custClr name="Green 50">
      <a:srgbClr val="24A148"/>
    </a:custClr>
    <a:custClr name="Green 30">
      <a:srgbClr val="6FDC8C"/>
    </a:custClr>
    <a:custClr name="Green 20">
      <a:srgbClr val="A7F0BA"/>
    </a:custClr>
    <a:custClr name="Green 10">
      <a:srgbClr val="DEFBE6"/>
    </a:custClr>
    <a:custClr name="Yellow 30">
      <a:srgbClr val="F1C21B"/>
    </a:custClr>
    <a:custClr name="Yellow 20">
      <a:srgbClr val="FDDC69"/>
    </a:custClr>
    <a:custClr name="Yellow 10">
      <a:srgbClr val="FCF4D6"/>
    </a:custClr>
    <a:custClr name="Blue 20">
      <a:srgbClr val="D0E2FF"/>
    </a:custClr>
    <a:custClr name="Blue 10">
      <a:srgbClr val="EDF5FF"/>
    </a:custClr>
  </a:custClrLst>
  <a:extLst>
    <a:ext uri="{05A4C25C-085E-4340-85A3-A5531E510DB2}">
      <thm15:themeFamily xmlns:thm15="http://schemas.microsoft.com/office/thememl/2012/main" name="IBM_Master_Presentation_2021_V01_Plex" id="{BD398A2B-0B96-D843-9A4A-05239798B6A1}" vid="{46683C84-C800-D441-9101-471717108C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presentation template</Template>
  <TotalTime>3081</TotalTime>
  <Words>782</Words>
  <Application>Microsoft Office PowerPoint</Application>
  <PresentationFormat>Custom</PresentationFormat>
  <Paragraphs>112</Paragraphs>
  <Slides>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IBM Plex Mono</vt:lpstr>
      <vt:lpstr>IBM Plex Sans</vt:lpstr>
      <vt:lpstr>IBM Plex Sans ExtLt</vt:lpstr>
      <vt:lpstr>IBM Plex Sans Light</vt:lpstr>
      <vt:lpstr>IBM Plex Sans Medm</vt:lpstr>
      <vt:lpstr>IBM presentation template</vt:lpstr>
      <vt:lpstr>Fall Fest 2025, Halfway There! </vt:lpstr>
      <vt:lpstr>Qiskit Fall Fest 2025</vt:lpstr>
      <vt:lpstr>International Year of Quantum Science and Technology, IYQ</vt:lpstr>
      <vt:lpstr>Nobel Prize in Physics, 2025 Clarke, Devoret, Martinis</vt:lpstr>
      <vt:lpstr>Macroscopic Tunnelling, Energy Quantization in an Electric Circuit</vt:lpstr>
      <vt:lpstr>Real World Interactions w/Quantum Computing</vt:lpstr>
      <vt:lpstr>Some Examples</vt:lpstr>
      <vt:lpstr>Thanks for coming!!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Templates  Sample layouts</dc:title>
  <dc:subject/>
  <dc:creator>NATALIE TAYLOR</dc:creator>
  <cp:keywords/>
  <dc:description/>
  <cp:lastModifiedBy>Natalie Hawkins</cp:lastModifiedBy>
  <cp:revision>101</cp:revision>
  <cp:lastPrinted>2019-04-25T15:14:05Z</cp:lastPrinted>
  <dcterms:created xsi:type="dcterms:W3CDTF">2024-04-30T19:03:56Z</dcterms:created>
  <dcterms:modified xsi:type="dcterms:W3CDTF">2025-10-16T03:45:53Z</dcterms:modified>
  <cp:category/>
</cp:coreProperties>
</file>