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962" r:id="rId1"/>
  </p:sldMasterIdLst>
  <p:notesMasterIdLst>
    <p:notesMasterId r:id="rId13"/>
  </p:notesMasterIdLst>
  <p:handoutMasterIdLst>
    <p:handoutMasterId r:id="rId14"/>
  </p:handoutMasterIdLst>
  <p:sldIdLst>
    <p:sldId id="622" r:id="rId2"/>
    <p:sldId id="470" r:id="rId3"/>
    <p:sldId id="624" r:id="rId4"/>
    <p:sldId id="625" r:id="rId5"/>
    <p:sldId id="405" r:id="rId6"/>
    <p:sldId id="628" r:id="rId7"/>
    <p:sldId id="629" r:id="rId8"/>
    <p:sldId id="630" r:id="rId9"/>
    <p:sldId id="626" r:id="rId10"/>
    <p:sldId id="627" r:id="rId11"/>
    <p:sldId id="623" r:id="rId12"/>
  </p:sldIdLst>
  <p:sldSz cx="24387175" cy="13716000"/>
  <p:notesSz cx="6858000" cy="9144000"/>
  <p:defaultTex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Options" id="{161364A9-2106-084F-BFD9-DE7ABBB6242C}">
          <p14:sldIdLst/>
        </p14:section>
        <p14:section name="Template slides" id="{4700659D-582D-3B47-8AF6-59C9324AA29A}">
          <p14:sldIdLst>
            <p14:sldId id="622"/>
            <p14:sldId id="470"/>
            <p14:sldId id="624"/>
            <p14:sldId id="625"/>
            <p14:sldId id="405"/>
            <p14:sldId id="628"/>
            <p14:sldId id="629"/>
            <p14:sldId id="630"/>
            <p14:sldId id="626"/>
            <p14:sldId id="627"/>
            <p14:sldId id="623"/>
          </p14:sldIdLst>
        </p14:section>
        <p14:section name="Selected Pictograms" id="{A71DFE44-60A9-FA4A-8A00-EEDEE7195C5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E95FF"/>
    <a:srgbClr val="FF7EB6"/>
    <a:srgbClr val="697077"/>
    <a:srgbClr val="21272A"/>
    <a:srgbClr val="12161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8"/>
    <p:restoredTop sz="96327"/>
  </p:normalViewPr>
  <p:slideViewPr>
    <p:cSldViewPr snapToGrid="0" snapToObjects="1">
      <p:cViewPr varScale="1">
        <p:scale>
          <a:sx n="63" d="100"/>
          <a:sy n="63" d="100"/>
        </p:scale>
        <p:origin x="340" y="272"/>
      </p:cViewPr>
      <p:guideLst/>
    </p:cSldViewPr>
  </p:slideViewPr>
  <p:outlineViewPr>
    <p:cViewPr>
      <p:scale>
        <a:sx n="33" d="100"/>
        <a:sy n="33" d="100"/>
      </p:scale>
      <p:origin x="-56"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06710" y="228600"/>
            <a:ext cx="6419088" cy="3612324"/>
          </a:xfrm>
          <a:prstGeom prst="rect">
            <a:avLst/>
          </a:prstGeom>
          <a:noFill/>
          <a:ln w="12700">
            <a:solidFill>
              <a:prstClr val="black"/>
            </a:solidFill>
          </a:ln>
        </p:spPr>
        <p:txBody>
          <a:bodyPr vert="horz" lIns="91440" tIns="45720" rIns="91440" bIns="45720" rtlCol="0" anchor="ctr"/>
          <a:lstStyle/>
          <a:p>
            <a:endParaRPr lang="en-US"/>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06710" y="4087090"/>
            <a:ext cx="6419088" cy="4320309"/>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 name="Slide Number Placeholder 6"/>
          <p:cNvSpPr>
            <a:spLocks noGrp="1"/>
          </p:cNvSpPr>
          <p:nvPr>
            <p:ph type="sldNum" sz="quarter" idx="5"/>
          </p:nvPr>
        </p:nvSpPr>
        <p:spPr>
          <a:xfrm>
            <a:off x="6300216" y="8705088"/>
            <a:ext cx="338328" cy="228600"/>
          </a:xfrm>
          <a:prstGeom prst="rect">
            <a:avLst/>
          </a:prstGeom>
        </p:spPr>
        <p:txBody>
          <a:bodyPr vert="horz" lIns="0" tIns="0" rIns="0" bIns="0" rtlCol="0" anchor="b"/>
          <a:lstStyle>
            <a:lvl1pPr algn="r">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a:p>
        </p:txBody>
      </p:sp>
      <p:sp>
        <p:nvSpPr>
          <p:cNvPr id="6" name="Footer Placeholder 5"/>
          <p:cNvSpPr>
            <a:spLocks noGrp="1"/>
          </p:cNvSpPr>
          <p:nvPr>
            <p:ph type="ftr" sz="quarter" idx="4"/>
          </p:nvPr>
        </p:nvSpPr>
        <p:spPr>
          <a:xfrm>
            <a:off x="21945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a:t>Footer</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2438522" rtl="0" eaLnBrk="1" latinLnBrk="0" hangingPunct="1">
      <a:lnSpc>
        <a:spcPct val="110000"/>
      </a:lnSpc>
      <a:spcBef>
        <a:spcPts val="0"/>
      </a:spcBef>
      <a:defRPr sz="1200" b="0" i="0" kern="1200">
        <a:solidFill>
          <a:schemeClr val="bg1"/>
        </a:solidFill>
        <a:latin typeface="IBM Plex Sans Light" panose="020B0503050203000203" pitchFamily="34" charset="0"/>
        <a:ea typeface="+mn-ea"/>
        <a:cs typeface="+mn-cs"/>
      </a:defRPr>
    </a:lvl1pPr>
    <a:lvl2pPr marL="465690" indent="-452991" algn="l" defTabSz="2438522" rtl="0" eaLnBrk="1" latinLnBrk="0" hangingPunct="1">
      <a:lnSpc>
        <a:spcPct val="110000"/>
      </a:lnSpc>
      <a:spcBef>
        <a:spcPts val="0"/>
      </a:spcBef>
      <a:buFont typeface="IBM Plex Sans"/>
      <a:buChar char="–"/>
      <a:tabLst/>
      <a:defRPr sz="1200" b="0" i="0" kern="1200">
        <a:solidFill>
          <a:schemeClr val="bg1"/>
        </a:solidFill>
        <a:latin typeface="IBM Plex Sans Light" panose="020B0503050203000203" pitchFamily="34" charset="0"/>
        <a:ea typeface="+mn-ea"/>
        <a:cs typeface="+mn-cs"/>
      </a:defRPr>
    </a:lvl2pPr>
    <a:lvl3pPr marL="926638" indent="-463319" algn="l" defTabSz="2438522" rtl="0" eaLnBrk="1" latinLnBrk="0" hangingPunct="1">
      <a:lnSpc>
        <a:spcPct val="110000"/>
      </a:lnSpc>
      <a:spcBef>
        <a:spcPts val="0"/>
      </a:spcBef>
      <a:buFont typeface="IBM Plex Sans Light" panose="020B0604020202020204" pitchFamily="34" charset="0"/>
      <a:buChar char="•"/>
      <a:tabLst/>
      <a:defRPr sz="1200" b="0" i="0" kern="1200">
        <a:solidFill>
          <a:schemeClr val="bg1"/>
        </a:solidFill>
        <a:latin typeface="IBM Plex Sans Light" panose="020B0503050203000203" pitchFamily="34" charset="0"/>
        <a:ea typeface="+mn-ea"/>
        <a:cs typeface="+mn-cs"/>
      </a:defRPr>
    </a:lvl3pPr>
    <a:lvl4pPr marL="1682580" indent="-463319" algn="l" defTabSz="2438522" rtl="0" eaLnBrk="1" latinLnBrk="0" hangingPunct="1">
      <a:lnSpc>
        <a:spcPct val="110000"/>
      </a:lnSpc>
      <a:spcBef>
        <a:spcPts val="0"/>
      </a:spcBef>
      <a:buFont typeface="IBM Plex Sans Light"/>
      <a:buChar char="–"/>
      <a:tabLst/>
      <a:defRPr sz="1200" b="0" i="0" kern="1200">
        <a:solidFill>
          <a:schemeClr val="bg1"/>
        </a:solidFill>
        <a:latin typeface="IBM Plex Sans Light" panose="020B0503050203000203" pitchFamily="34" charset="0"/>
        <a:ea typeface="+mn-ea"/>
        <a:cs typeface="+mn-cs"/>
      </a:defRPr>
    </a:lvl4pPr>
    <a:lvl5pPr marL="465690" marR="0" indent="-452991" algn="l" defTabSz="2438522" rtl="0" eaLnBrk="1" fontAlgn="base" latinLnBrk="0" hangingPunct="1">
      <a:lnSpc>
        <a:spcPct val="100000"/>
      </a:lnSpc>
      <a:spcBef>
        <a:spcPts val="1600"/>
      </a:spcBef>
      <a:spcAft>
        <a:spcPct val="0"/>
      </a:spcAft>
      <a:buClr>
        <a:srgbClr val="000000"/>
      </a:buClr>
      <a:buSzTx/>
      <a:buFont typeface="IBM Plex Sans Light" charset="-120"/>
      <a:buChar char="»"/>
      <a:tabLst/>
      <a:defRPr sz="2000" b="0" i="0" kern="1200">
        <a:solidFill>
          <a:schemeClr val="bg1"/>
        </a:solidFill>
        <a:latin typeface="IBM Plex Sans Light" panose="020B0503050203000203" pitchFamily="34" charset="0"/>
        <a:ea typeface="+mn-ea"/>
        <a:cs typeface="+mn-cs"/>
      </a:defRPr>
    </a:lvl5pPr>
    <a:lvl6pPr marL="6096305" algn="l" defTabSz="2438522" rtl="0" eaLnBrk="1" latinLnBrk="0" hangingPunct="1">
      <a:defRPr sz="3200" kern="1200">
        <a:solidFill>
          <a:schemeClr val="tx1"/>
        </a:solidFill>
        <a:latin typeface="+mn-lt"/>
        <a:ea typeface="+mn-ea"/>
        <a:cs typeface="+mn-cs"/>
      </a:defRPr>
    </a:lvl6pPr>
    <a:lvl7pPr marL="7315566" algn="l" defTabSz="2438522" rtl="0" eaLnBrk="1" latinLnBrk="0" hangingPunct="1">
      <a:defRPr sz="3200" kern="1200">
        <a:solidFill>
          <a:schemeClr val="tx1"/>
        </a:solidFill>
        <a:latin typeface="+mn-lt"/>
        <a:ea typeface="+mn-ea"/>
        <a:cs typeface="+mn-cs"/>
      </a:defRPr>
    </a:lvl7pPr>
    <a:lvl8pPr marL="8534827" algn="l" defTabSz="2438522" rtl="0" eaLnBrk="1" latinLnBrk="0" hangingPunct="1">
      <a:defRPr sz="3200" kern="1200">
        <a:solidFill>
          <a:schemeClr val="tx1"/>
        </a:solidFill>
        <a:latin typeface="+mn-lt"/>
        <a:ea typeface="+mn-ea"/>
        <a:cs typeface="+mn-cs"/>
      </a:defRPr>
    </a:lvl8pPr>
    <a:lvl9pPr marL="9754088" algn="l" defTabSz="2438522" rtl="0" eaLnBrk="1" latinLnBrk="0" hangingPunct="1">
      <a:defRPr sz="3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AA48A-0E66-A71E-D41B-8CCC0E18CF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53192-201D-AA51-0FA9-68A042914A99}"/>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A066EFA4-57E0-83DF-790E-E0D30D72CA73}"/>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5BD0E374-1B98-8279-87BF-5F1ADE39A8F2}"/>
              </a:ext>
            </a:extLst>
          </p:cNvPr>
          <p:cNvSpPr>
            <a:spLocks noGrp="1"/>
          </p:cNvSpPr>
          <p:nvPr>
            <p:ph type="sldNum" sz="quarter" idx="5"/>
          </p:nvPr>
        </p:nvSpPr>
        <p:spPr/>
        <p:txBody>
          <a:bodyPr/>
          <a:lstStyle/>
          <a:p>
            <a:fld id="{6E2E38B8-B0B4-AD41-AC6E-B781F46A9FD3}" type="slidenum">
              <a:rPr lang="en-US" smtClean="0"/>
              <a:pPr/>
              <a:t>3</a:t>
            </a:fld>
            <a:endParaRPr lang="en-US"/>
          </a:p>
        </p:txBody>
      </p:sp>
      <p:sp>
        <p:nvSpPr>
          <p:cNvPr id="5" name="Footer Placeholder 4">
            <a:extLst>
              <a:ext uri="{FF2B5EF4-FFF2-40B4-BE49-F238E27FC236}">
                <a16:creationId xmlns:a16="http://schemas.microsoft.com/office/drawing/2014/main" id="{64BBC75E-DF2C-0A67-B9CB-BA8EE7266314}"/>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01296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C9D33-8C78-1F38-9183-03FDC26E5E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B7880-2297-229A-8EAF-F4C81EE6FCAC}"/>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59CF2987-E34A-FC02-785F-453A88FA3C7D}"/>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73CCA040-6774-22D4-BC65-4F68541C42F9}"/>
              </a:ext>
            </a:extLst>
          </p:cNvPr>
          <p:cNvSpPr>
            <a:spLocks noGrp="1"/>
          </p:cNvSpPr>
          <p:nvPr>
            <p:ph type="sldNum" sz="quarter" idx="5"/>
          </p:nvPr>
        </p:nvSpPr>
        <p:spPr/>
        <p:txBody>
          <a:bodyPr/>
          <a:lstStyle/>
          <a:p>
            <a:fld id="{6E2E38B8-B0B4-AD41-AC6E-B781F46A9FD3}" type="slidenum">
              <a:rPr lang="en-US" smtClean="0"/>
              <a:pPr/>
              <a:t>4</a:t>
            </a:fld>
            <a:endParaRPr lang="en-US"/>
          </a:p>
        </p:txBody>
      </p:sp>
      <p:sp>
        <p:nvSpPr>
          <p:cNvPr id="5" name="Footer Placeholder 4">
            <a:extLst>
              <a:ext uri="{FF2B5EF4-FFF2-40B4-BE49-F238E27FC236}">
                <a16:creationId xmlns:a16="http://schemas.microsoft.com/office/drawing/2014/main" id="{A0541486-AC20-2ABC-5561-93095EBB8F62}"/>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23086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6375" y="228600"/>
            <a:ext cx="6419850" cy="3611563"/>
          </a:xfrm>
        </p:spPr>
      </p:sp>
      <p:sp>
        <p:nvSpPr>
          <p:cNvPr id="3" name="Notes Placeholder 2"/>
          <p:cNvSpPr>
            <a:spLocks noGrp="1"/>
          </p:cNvSpPr>
          <p:nvPr>
            <p:ph type="body" idx="1"/>
          </p:nvPr>
        </p:nvSpPr>
        <p:spPr/>
        <p:txBody>
          <a:bodyPr/>
          <a:lstStyle/>
          <a:p>
            <a:endParaRPr lang="en-BR"/>
          </a:p>
        </p:txBody>
      </p:sp>
      <p:sp>
        <p:nvSpPr>
          <p:cNvPr id="4" name="Slide Number Placeholder 3"/>
          <p:cNvSpPr>
            <a:spLocks noGrp="1"/>
          </p:cNvSpPr>
          <p:nvPr>
            <p:ph type="sldNum" sz="quarter" idx="5"/>
          </p:nvPr>
        </p:nvSpPr>
        <p:spPr/>
        <p:txBody>
          <a:bodyPr/>
          <a:lstStyle/>
          <a:p>
            <a:fld id="{6E2E38B8-B0B4-AD41-AC6E-B781F46A9FD3}" type="slidenum">
              <a:rPr lang="en-US" smtClean="0"/>
              <a:pPr/>
              <a:t>5</a:t>
            </a:fld>
            <a:endParaRPr lang="en-US"/>
          </a:p>
        </p:txBody>
      </p:sp>
      <p:sp>
        <p:nvSpPr>
          <p:cNvPr id="5" name="Footer Placeholder 4"/>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7170286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53591-A936-D33F-D57C-28EEA52DE8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D2EAB-96B1-DCF1-7E67-13CCB1F7E185}"/>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9FC31DEF-CD89-AA35-0F27-2F858BCC4747}"/>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904D0ED7-9FFA-D06A-894B-EE7448D715C2}"/>
              </a:ext>
            </a:extLst>
          </p:cNvPr>
          <p:cNvSpPr>
            <a:spLocks noGrp="1"/>
          </p:cNvSpPr>
          <p:nvPr>
            <p:ph type="sldNum" sz="quarter" idx="5"/>
          </p:nvPr>
        </p:nvSpPr>
        <p:spPr/>
        <p:txBody>
          <a:bodyPr/>
          <a:lstStyle/>
          <a:p>
            <a:fld id="{6E2E38B8-B0B4-AD41-AC6E-B781F46A9FD3}" type="slidenum">
              <a:rPr lang="en-US" smtClean="0"/>
              <a:pPr/>
              <a:t>6</a:t>
            </a:fld>
            <a:endParaRPr lang="en-US"/>
          </a:p>
        </p:txBody>
      </p:sp>
      <p:sp>
        <p:nvSpPr>
          <p:cNvPr id="5" name="Footer Placeholder 4">
            <a:extLst>
              <a:ext uri="{FF2B5EF4-FFF2-40B4-BE49-F238E27FC236}">
                <a16:creationId xmlns:a16="http://schemas.microsoft.com/office/drawing/2014/main" id="{D0D34D99-A989-A797-3E71-6682D892061C}"/>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16214460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D88FD-0792-7048-57A3-2A655C3ACF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B5F08-2063-5E62-F6AF-B2C029B28173}"/>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637B5076-CF75-CC4D-3710-F2A726E68BAE}"/>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756A6546-9B19-34F3-A784-F3F36ECB425F}"/>
              </a:ext>
            </a:extLst>
          </p:cNvPr>
          <p:cNvSpPr>
            <a:spLocks noGrp="1"/>
          </p:cNvSpPr>
          <p:nvPr>
            <p:ph type="sldNum" sz="quarter" idx="5"/>
          </p:nvPr>
        </p:nvSpPr>
        <p:spPr/>
        <p:txBody>
          <a:bodyPr/>
          <a:lstStyle/>
          <a:p>
            <a:fld id="{6E2E38B8-B0B4-AD41-AC6E-B781F46A9FD3}" type="slidenum">
              <a:rPr lang="en-US" smtClean="0"/>
              <a:pPr/>
              <a:t>7</a:t>
            </a:fld>
            <a:endParaRPr lang="en-US"/>
          </a:p>
        </p:txBody>
      </p:sp>
      <p:sp>
        <p:nvSpPr>
          <p:cNvPr id="5" name="Footer Placeholder 4">
            <a:extLst>
              <a:ext uri="{FF2B5EF4-FFF2-40B4-BE49-F238E27FC236}">
                <a16:creationId xmlns:a16="http://schemas.microsoft.com/office/drawing/2014/main" id="{EA6BDB07-36D9-7DEF-13E0-4F6B912833D4}"/>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22859099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14414-7D97-8159-8D94-960414CE4F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4F785C-560A-8855-02F6-985B0FF97A82}"/>
              </a:ext>
            </a:extLst>
          </p:cNvPr>
          <p:cNvSpPr>
            <a:spLocks noGrp="1" noRot="1" noChangeAspect="1"/>
          </p:cNvSpPr>
          <p:nvPr>
            <p:ph type="sldImg"/>
          </p:nvPr>
        </p:nvSpPr>
        <p:spPr>
          <a:xfrm>
            <a:off x="206375" y="228600"/>
            <a:ext cx="6419850" cy="3611563"/>
          </a:xfrm>
        </p:spPr>
      </p:sp>
      <p:sp>
        <p:nvSpPr>
          <p:cNvPr id="3" name="Notes Placeholder 2">
            <a:extLst>
              <a:ext uri="{FF2B5EF4-FFF2-40B4-BE49-F238E27FC236}">
                <a16:creationId xmlns:a16="http://schemas.microsoft.com/office/drawing/2014/main" id="{75FF6892-B3A1-B6EC-1A74-B00EAD0D4ACF}"/>
              </a:ext>
            </a:extLst>
          </p:cNvPr>
          <p:cNvSpPr>
            <a:spLocks noGrp="1"/>
          </p:cNvSpPr>
          <p:nvPr>
            <p:ph type="body" idx="1"/>
          </p:nvPr>
        </p:nvSpPr>
        <p:spPr/>
        <p:txBody>
          <a:bodyPr/>
          <a:lstStyle/>
          <a:p>
            <a:endParaRPr lang="en-BR"/>
          </a:p>
        </p:txBody>
      </p:sp>
      <p:sp>
        <p:nvSpPr>
          <p:cNvPr id="4" name="Slide Number Placeholder 3">
            <a:extLst>
              <a:ext uri="{FF2B5EF4-FFF2-40B4-BE49-F238E27FC236}">
                <a16:creationId xmlns:a16="http://schemas.microsoft.com/office/drawing/2014/main" id="{E9FFD671-B4BF-E4E2-F7A0-D07393D1DA08}"/>
              </a:ext>
            </a:extLst>
          </p:cNvPr>
          <p:cNvSpPr>
            <a:spLocks noGrp="1"/>
          </p:cNvSpPr>
          <p:nvPr>
            <p:ph type="sldNum" sz="quarter" idx="5"/>
          </p:nvPr>
        </p:nvSpPr>
        <p:spPr/>
        <p:txBody>
          <a:bodyPr/>
          <a:lstStyle/>
          <a:p>
            <a:fld id="{6E2E38B8-B0B4-AD41-AC6E-B781F46A9FD3}" type="slidenum">
              <a:rPr lang="en-US" smtClean="0"/>
              <a:pPr/>
              <a:t>8</a:t>
            </a:fld>
            <a:endParaRPr lang="en-US"/>
          </a:p>
        </p:txBody>
      </p:sp>
      <p:sp>
        <p:nvSpPr>
          <p:cNvPr id="5" name="Footer Placeholder 4">
            <a:extLst>
              <a:ext uri="{FF2B5EF4-FFF2-40B4-BE49-F238E27FC236}">
                <a16:creationId xmlns:a16="http://schemas.microsoft.com/office/drawing/2014/main" id="{36BB4E4D-776A-9441-C898-81A858AE7943}"/>
              </a:ext>
            </a:extLst>
          </p:cNvPr>
          <p:cNvSpPr>
            <a:spLocks noGrp="1"/>
          </p:cNvSpPr>
          <p:nvPr>
            <p:ph type="ftr" sz="quarter" idx="4"/>
          </p:nvPr>
        </p:nvSpPr>
        <p:spPr/>
        <p:txBody>
          <a:bodyPr/>
          <a:lstStyle/>
          <a:p>
            <a:r>
              <a:rPr lang="en-US"/>
              <a:t>Footer</a:t>
            </a:r>
          </a:p>
        </p:txBody>
      </p:sp>
    </p:spTree>
    <p:extLst>
      <p:ext uri="{BB962C8B-B14F-4D97-AF65-F5344CB8AC3E}">
        <p14:creationId xmlns:p14="http://schemas.microsoft.com/office/powerpoint/2010/main" val="36816139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imagery">
    <p:spTree>
      <p:nvGrpSpPr>
        <p:cNvPr id="1" name=""/>
        <p:cNvGrpSpPr/>
        <p:nvPr/>
      </p:nvGrpSpPr>
      <p:grpSpPr>
        <a:xfrm>
          <a:off x="0" y="0"/>
          <a:ext cx="0" cy="0"/>
          <a:chOff x="0" y="0"/>
          <a:chExt cx="0" cy="0"/>
        </a:xfrm>
      </p:grpSpPr>
      <p:sp>
        <p:nvSpPr>
          <p:cNvPr id="5" name="Picture Placeholder 4" descr="Place imagery here">
            <a:extLst>
              <a:ext uri="{FF2B5EF4-FFF2-40B4-BE49-F238E27FC236}">
                <a16:creationId xmlns:a16="http://schemas.microsoft.com/office/drawing/2014/main" id="{EA7055A2-0B5C-73F2-C2DB-FC7245A7AB38}"/>
              </a:ext>
            </a:extLst>
          </p:cNvPr>
          <p:cNvSpPr>
            <a:spLocks noGrp="1"/>
          </p:cNvSpPr>
          <p:nvPr>
            <p:ph type="pic" sz="quarter" idx="11" hasCustomPrompt="1"/>
          </p:nvPr>
        </p:nvSpPr>
        <p:spPr>
          <a:xfrm>
            <a:off x="0" y="0"/>
            <a:ext cx="24387175" cy="12001500"/>
          </a:xfrm>
          <a:solidFill>
            <a:srgbClr val="E0E0E0"/>
          </a:solidFill>
        </p:spPr>
        <p:txBody>
          <a:bodyPr anchor="ctr"/>
          <a:lstStyle>
            <a:lvl1pPr algn="ctr">
              <a:defRPr>
                <a:solidFill>
                  <a:schemeClr val="accent5"/>
                </a:solidFill>
              </a:defRPr>
            </a:lvl1pPr>
          </a:lstStyle>
          <a:p>
            <a:r>
              <a:rPr lang="en-US"/>
              <a:t>Place imagery here</a:t>
            </a:r>
          </a:p>
        </p:txBody>
      </p:sp>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6288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D404A9AD-5866-6BA4-C928-31A5F88EF1E5}"/>
              </a:ext>
            </a:extLst>
          </p:cNvPr>
          <p:cNvSpPr>
            <a:spLocks noGrp="1"/>
          </p:cNvSpPr>
          <p:nvPr>
            <p:ph type="body" sz="quarter" idx="12"/>
          </p:nvPr>
        </p:nvSpPr>
        <p:spPr>
          <a:xfrm>
            <a:off x="576072" y="12088368"/>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5">
            <a:extLst>
              <a:ext uri="{FF2B5EF4-FFF2-40B4-BE49-F238E27FC236}">
                <a16:creationId xmlns:a16="http://schemas.microsoft.com/office/drawing/2014/main" id="{7D4A8A02-E5FB-018D-1574-2015680C3A07}"/>
              </a:ext>
            </a:extLst>
          </p:cNvPr>
          <p:cNvSpPr>
            <a:spLocks noGrp="1"/>
          </p:cNvSpPr>
          <p:nvPr>
            <p:ph type="body" sz="quarter" idx="13"/>
          </p:nvPr>
        </p:nvSpPr>
        <p:spPr>
          <a:xfrm>
            <a:off x="6671501" y="12084739"/>
            <a:ext cx="4937887" cy="1143000"/>
          </a:xfrm>
        </p:spPr>
        <p:txBody>
          <a:bodyPr anchor="b"/>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8" name="Picture 7" descr="IBM 8-bar logo">
            <a:extLst>
              <a:ext uri="{FF2B5EF4-FFF2-40B4-BE49-F238E27FC236}">
                <a16:creationId xmlns:a16="http://schemas.microsoft.com/office/drawing/2014/main" id="{418F6040-10C6-A4A5-7C1E-09A9F553C05B}"/>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4196795180"/>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allout, stand-alo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420624"/>
            <a:ext cx="14662150" cy="9717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1FCFA7EA-8E9F-E01B-AB9C-B7BE7D3D11E9}"/>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12510822-3D1B-0CFC-3FF0-1E55DA550F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47160319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ata, 2 callouts, vertical">
    <p:bg>
      <p:bgPr>
        <a:solidFill>
          <a:schemeClr val="bg1"/>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D5E03B0-C633-E81D-0D42-3FCCAFD64B0F}"/>
              </a:ext>
            </a:extLst>
          </p:cNvPr>
          <p:cNvSpPr>
            <a:spLocks noGrp="1"/>
          </p:cNvSpPr>
          <p:nvPr>
            <p:ph type="body" sz="quarter" idx="12"/>
          </p:nvPr>
        </p:nvSpPr>
        <p:spPr>
          <a:xfrm>
            <a:off x="576072" y="576072"/>
            <a:ext cx="7623175"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DB20D7FD-6784-59C5-938D-4728A153F52B}"/>
              </a:ext>
            </a:extLst>
          </p:cNvPr>
          <p:cNvSpPr>
            <a:spLocks noGrp="1"/>
          </p:cNvSpPr>
          <p:nvPr>
            <p:ph type="body" sz="quarter" idx="13" hasCustomPrompt="1"/>
          </p:nvPr>
        </p:nvSpPr>
        <p:spPr>
          <a:xfrm>
            <a:off x="576072" y="9299448"/>
            <a:ext cx="11050588"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↗︎00M</a:t>
            </a:r>
          </a:p>
        </p:txBody>
      </p:sp>
      <p:cxnSp>
        <p:nvCxnSpPr>
          <p:cNvPr id="9" name="Straight Connector 8" descr="Vertical column divider">
            <a:extLst>
              <a:ext uri="{FF2B5EF4-FFF2-40B4-BE49-F238E27FC236}">
                <a16:creationId xmlns:a16="http://schemas.microsoft.com/office/drawing/2014/main" id="{1C44518A-7FBB-67DA-E35B-8BC0AAFC6062}"/>
              </a:ext>
            </a:extLst>
          </p:cNvPr>
          <p:cNvCxnSpPr/>
          <p:nvPr userDrawn="1"/>
        </p:nvCxnSpPr>
        <p:spPr bwMode="auto">
          <a:xfrm>
            <a:off x="12193587"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0A7285B0-4A1E-8885-0C0E-77D0ECA9CACD}"/>
              </a:ext>
            </a:extLst>
          </p:cNvPr>
          <p:cNvSpPr>
            <a:spLocks noGrp="1"/>
          </p:cNvSpPr>
          <p:nvPr>
            <p:ph type="body" sz="quarter" idx="11"/>
          </p:nvPr>
        </p:nvSpPr>
        <p:spPr>
          <a:xfrm>
            <a:off x="12763500" y="576072"/>
            <a:ext cx="7620000" cy="6288087"/>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5F395CBF-E65B-9A42-BAE5-C2B2BD9B7BD2}"/>
              </a:ext>
            </a:extLst>
          </p:cNvPr>
          <p:cNvSpPr>
            <a:spLocks noGrp="1"/>
          </p:cNvSpPr>
          <p:nvPr>
            <p:ph type="body" sz="quarter" idx="14" hasCustomPrompt="1"/>
          </p:nvPr>
        </p:nvSpPr>
        <p:spPr>
          <a:xfrm>
            <a:off x="12763500" y="9296400"/>
            <a:ext cx="11049000" cy="3543300"/>
          </a:xfrm>
        </p:spPr>
        <p:txBody>
          <a:bodyPr anchor="b"/>
          <a:lstStyle>
            <a:lvl1pPr>
              <a:lnSpc>
                <a:spcPct val="90000"/>
              </a:lnSpc>
              <a:spcBef>
                <a:spcPts val="0"/>
              </a:spcBef>
              <a:defRPr sz="25800" b="0" i="0">
                <a:solidFill>
                  <a:schemeClr val="accent1"/>
                </a:solidFill>
                <a:latin typeface="IBM Plex Sans ExtLt" panose="020B0303050203000203" pitchFamily="34" charset="0"/>
              </a:defRPr>
            </a:lvl1pPr>
          </a:lstStyle>
          <a:p>
            <a:r>
              <a:rPr lang="en-US" dirty="0"/>
              <a:t>+00%</a:t>
            </a:r>
          </a:p>
        </p:txBody>
      </p:sp>
      <p:sp>
        <p:nvSpPr>
          <p:cNvPr id="3" name="Footer Placeholder 3">
            <a:extLst>
              <a:ext uri="{FF2B5EF4-FFF2-40B4-BE49-F238E27FC236}">
                <a16:creationId xmlns:a16="http://schemas.microsoft.com/office/drawing/2014/main" id="{8F3E002C-97C5-3260-CB49-7E93DF3397C8}"/>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160DC6C8-AF18-F14B-A164-C49B271F59A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47478196"/>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ata, 3 callouts, vertic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29768"/>
            <a:ext cx="4951413" cy="1907912"/>
          </a:xfrm>
        </p:spPr>
        <p:txBody>
          <a:bodyPr/>
          <a:lstStyle>
            <a:lvl1pPr>
              <a:lnSpc>
                <a:spcPct val="90000"/>
              </a:lnSpc>
              <a:defRPr sz="13000">
                <a:solidFill>
                  <a:schemeClr val="accent1"/>
                </a:solidFill>
              </a:defRPr>
            </a:lvl1pPr>
            <a:lvl2pPr marL="0" indent="0">
              <a:buNone/>
              <a:defRPr/>
            </a:lvl2pPr>
          </a:lstStyle>
          <a:p>
            <a:pPr lvl="0"/>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6667500" y="2333068"/>
            <a:ext cx="4951413" cy="967304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12768263" y="426481"/>
            <a:ext cx="4949825" cy="1906588"/>
          </a:xfrm>
        </p:spPr>
        <p:txBody>
          <a:bodyPr/>
          <a:lstStyle>
            <a:lvl1pPr>
              <a:lnSpc>
                <a:spcPct val="90000"/>
              </a:lnSpc>
              <a:defRPr sz="13000">
                <a:solidFill>
                  <a:schemeClr val="accent1"/>
                </a:solidFill>
              </a:defRPr>
            </a:lvl1pPr>
          </a:lstStyle>
          <a:p>
            <a:pPr lvl="0"/>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2334654"/>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18859500" y="429654"/>
            <a:ext cx="4949825" cy="1903413"/>
          </a:xfrm>
        </p:spPr>
        <p:txBody>
          <a:bodyPr/>
          <a:lstStyle>
            <a:lvl1pPr>
              <a:lnSpc>
                <a:spcPct val="90000"/>
              </a:lnSpc>
              <a:defRPr sz="13000">
                <a:solidFill>
                  <a:schemeClr val="accent1"/>
                </a:solidFill>
              </a:defRPr>
            </a:lvl1pPr>
          </a:lstStyle>
          <a:p>
            <a:pPr lvl="0"/>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8859500" y="2333067"/>
            <a:ext cx="4953000" cy="9666845"/>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15DBF980-9C8F-3F7A-E896-C207BA2781B7}"/>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85A7B871-06B9-0A3F-4D1D-A14D572C268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08336805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ata, 2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48808-B77B-7E67-E7EA-BCC945D4D51B}"/>
              </a:ext>
            </a:extLst>
          </p:cNvPr>
          <p:cNvSpPr>
            <a:spLocks noGrp="1"/>
          </p:cNvSpPr>
          <p:nvPr>
            <p:ph type="title" hasCustomPrompt="1"/>
          </p:nvPr>
        </p:nvSpPr>
        <p:spPr>
          <a:xfrm>
            <a:off x="574675" y="402336"/>
            <a:ext cx="4949825" cy="5335588"/>
          </a:xfrm>
        </p:spPr>
        <p:txBody>
          <a:bodyPr/>
          <a:lstStyle>
            <a:lvl1pPr>
              <a:lnSpc>
                <a:spcPct val="100000"/>
              </a:lnSpc>
              <a:defRPr sz="8600">
                <a:solidFill>
                  <a:schemeClr val="accent1"/>
                </a:solidFill>
              </a:defRPr>
            </a:lvl1pPr>
          </a:lstStyle>
          <a:p>
            <a:r>
              <a:rPr lang="en-US" dirty="0"/>
              <a:t>+000%</a:t>
            </a:r>
          </a:p>
        </p:txBody>
      </p:sp>
      <p:sp>
        <p:nvSpPr>
          <p:cNvPr id="5" name="Text Placeholder 4">
            <a:extLst>
              <a:ext uri="{FF2B5EF4-FFF2-40B4-BE49-F238E27FC236}">
                <a16:creationId xmlns:a16="http://schemas.microsoft.com/office/drawing/2014/main" id="{88378CF2-9CD6-2749-A489-08A4608D0BDA}"/>
              </a:ext>
            </a:extLst>
          </p:cNvPr>
          <p:cNvSpPr>
            <a:spLocks noGrp="1"/>
          </p:cNvSpPr>
          <p:nvPr>
            <p:ph type="body" sz="quarter" idx="11"/>
          </p:nvPr>
        </p:nvSpPr>
        <p:spPr>
          <a:xfrm>
            <a:off x="6667500" y="402336"/>
            <a:ext cx="11049000" cy="5335587"/>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0" name="Straight Connector 9" descr="Horizontal row divider">
            <a:extLst>
              <a:ext uri="{FF2B5EF4-FFF2-40B4-BE49-F238E27FC236}">
                <a16:creationId xmlns:a16="http://schemas.microsoft.com/office/drawing/2014/main" id="{3D81813D-DA09-FCA0-D570-1E2D428C59E9}"/>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A16C1F9D-1D2C-5BDA-E821-35CB4A8708F5}"/>
              </a:ext>
            </a:extLst>
          </p:cNvPr>
          <p:cNvSpPr>
            <a:spLocks noGrp="1"/>
          </p:cNvSpPr>
          <p:nvPr>
            <p:ph type="body" sz="quarter" idx="12" hasCustomPrompt="1"/>
          </p:nvPr>
        </p:nvSpPr>
        <p:spPr>
          <a:xfrm>
            <a:off x="574675" y="6477000"/>
            <a:ext cx="4949825" cy="5334000"/>
          </a:xfrm>
        </p:spPr>
        <p:txBody>
          <a:bodyPr/>
          <a:lstStyle>
            <a:lvl1pPr>
              <a:lnSpc>
                <a:spcPct val="100000"/>
              </a:lnSpc>
              <a:defRPr sz="8600">
                <a:solidFill>
                  <a:schemeClr val="accent1"/>
                </a:solidFill>
              </a:defRPr>
            </a:lvl1pPr>
            <a:lvl2pPr>
              <a:lnSpc>
                <a:spcPct val="100000"/>
              </a:lnSpc>
              <a:defRPr sz="8600">
                <a:solidFill>
                  <a:schemeClr val="accent1"/>
                </a:solidFill>
              </a:defRPr>
            </a:lvl2pPr>
            <a:lvl3pPr>
              <a:lnSpc>
                <a:spcPct val="100000"/>
              </a:lnSpc>
              <a:defRPr sz="8600">
                <a:solidFill>
                  <a:schemeClr val="accent1"/>
                </a:solidFill>
              </a:defRPr>
            </a:lvl3pPr>
            <a:lvl4pPr>
              <a:lnSpc>
                <a:spcPct val="100000"/>
              </a:lnSpc>
              <a:defRPr sz="8600">
                <a:solidFill>
                  <a:schemeClr val="accent1"/>
                </a:solidFill>
              </a:defRPr>
            </a:lvl4pPr>
            <a:lvl5pPr>
              <a:lnSpc>
                <a:spcPct val="100000"/>
              </a:lnSpc>
              <a:defRPr sz="8600">
                <a:solidFill>
                  <a:schemeClr val="accent1"/>
                </a:solidFill>
              </a:defRPr>
            </a:lvl5pPr>
          </a:lstStyle>
          <a:p>
            <a:pPr lvl="0"/>
            <a:r>
              <a:rPr lang="en-US" dirty="0"/>
              <a:t>+000M</a:t>
            </a:r>
          </a:p>
        </p:txBody>
      </p:sp>
      <p:sp>
        <p:nvSpPr>
          <p:cNvPr id="11" name="Text Placeholder 10">
            <a:extLst>
              <a:ext uri="{FF2B5EF4-FFF2-40B4-BE49-F238E27FC236}">
                <a16:creationId xmlns:a16="http://schemas.microsoft.com/office/drawing/2014/main" id="{2C97FE8A-75E3-6FC8-02DD-50E0A4C8C958}"/>
              </a:ext>
            </a:extLst>
          </p:cNvPr>
          <p:cNvSpPr>
            <a:spLocks noGrp="1"/>
          </p:cNvSpPr>
          <p:nvPr>
            <p:ph type="body" sz="quarter" idx="13"/>
          </p:nvPr>
        </p:nvSpPr>
        <p:spPr>
          <a:xfrm>
            <a:off x="6667500" y="6477000"/>
            <a:ext cx="11049000" cy="5334000"/>
          </a:xfrm>
        </p:spPr>
        <p:txBody>
          <a:bodyPr/>
          <a:lstStyle>
            <a:lvl1pPr>
              <a:lnSpc>
                <a:spcPct val="100000"/>
              </a:lnSpc>
              <a:spcBef>
                <a:spcPts val="0"/>
              </a:spcBef>
              <a:defRPr sz="8600">
                <a:solidFill>
                  <a:schemeClr val="tx1"/>
                </a:solidFill>
              </a:defRPr>
            </a:lvl1pPr>
            <a:lvl2pPr marL="786384" indent="-786384">
              <a:lnSpc>
                <a:spcPct val="100000"/>
              </a:lnSpc>
              <a:spcBef>
                <a:spcPts val="0"/>
              </a:spcBef>
              <a:defRPr sz="8600">
                <a:solidFill>
                  <a:schemeClr val="tx1"/>
                </a:solidFill>
              </a:defRPr>
            </a:lvl2pPr>
            <a:lvl3pPr marL="1499616" indent="-786384">
              <a:lnSpc>
                <a:spcPct val="100000"/>
              </a:lnSpc>
              <a:spcBef>
                <a:spcPts val="0"/>
              </a:spcBef>
              <a:defRPr sz="8600">
                <a:solidFill>
                  <a:schemeClr val="tx1"/>
                </a:solidFill>
              </a:defRPr>
            </a:lvl3pPr>
            <a:lvl4pPr marL="2286000" indent="-786384">
              <a:lnSpc>
                <a:spcPct val="100000"/>
              </a:lnSpc>
              <a:spcBef>
                <a:spcPts val="0"/>
              </a:spcBef>
              <a:defRPr sz="8600">
                <a:solidFill>
                  <a:schemeClr val="tx1"/>
                </a:solidFill>
              </a:defRPr>
            </a:lvl4pPr>
            <a:lvl5pPr>
              <a:lnSpc>
                <a:spcPct val="100000"/>
              </a:lnSpc>
              <a:spcBef>
                <a:spcPts val="0"/>
              </a:spcBef>
              <a:defRPr sz="8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0837D060-1DA4-2AC5-AC63-E1AFDD16370F}"/>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B3EE9E1A-5619-752E-836B-A127FD2C7D7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774764434"/>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ta, 3 callouts, horizontal">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6D02D-89A9-0455-FACB-7B6D03346E4C}"/>
              </a:ext>
            </a:extLst>
          </p:cNvPr>
          <p:cNvSpPr>
            <a:spLocks noGrp="1"/>
          </p:cNvSpPr>
          <p:nvPr>
            <p:ph type="title"/>
          </p:nvPr>
        </p:nvSpPr>
        <p:spPr>
          <a:xfrm>
            <a:off x="576072" y="576072"/>
            <a:ext cx="4949825" cy="28590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6" name="Text Placeholder 15">
            <a:extLst>
              <a:ext uri="{FF2B5EF4-FFF2-40B4-BE49-F238E27FC236}">
                <a16:creationId xmlns:a16="http://schemas.microsoft.com/office/drawing/2014/main" id="{BBB79390-98CC-5F62-D373-F6646F767DD0}"/>
              </a:ext>
            </a:extLst>
          </p:cNvPr>
          <p:cNvSpPr>
            <a:spLocks noGrp="1"/>
          </p:cNvSpPr>
          <p:nvPr>
            <p:ph type="body" sz="quarter" idx="15" hasCustomPrompt="1"/>
          </p:nvPr>
        </p:nvSpPr>
        <p:spPr>
          <a:xfrm>
            <a:off x="6667500" y="411480"/>
            <a:ext cx="4951413" cy="2859087"/>
          </a:xfrm>
        </p:spPr>
        <p:txBody>
          <a:bodyPr/>
          <a:lstStyle>
            <a:lvl1pPr>
              <a:lnSpc>
                <a:spcPct val="90000"/>
              </a:lnSpc>
              <a:defRPr sz="13000">
                <a:solidFill>
                  <a:schemeClr val="accent1"/>
                </a:solidFill>
              </a:defRPr>
            </a:lvl1pPr>
            <a:lvl2pPr marL="0" indent="0">
              <a:buNone/>
              <a:defRPr/>
            </a:lvl2pPr>
          </a:lstStyle>
          <a:p>
            <a:r>
              <a:rPr lang="en-US" dirty="0"/>
              <a:t>00%</a:t>
            </a:r>
          </a:p>
        </p:txBody>
      </p:sp>
      <p:sp>
        <p:nvSpPr>
          <p:cNvPr id="7" name="Text Placeholder 6">
            <a:extLst>
              <a:ext uri="{FF2B5EF4-FFF2-40B4-BE49-F238E27FC236}">
                <a16:creationId xmlns:a16="http://schemas.microsoft.com/office/drawing/2014/main" id="{FDDE7F16-A938-0D17-3BFA-034F142A8082}"/>
              </a:ext>
            </a:extLst>
          </p:cNvPr>
          <p:cNvSpPr>
            <a:spLocks noGrp="1"/>
          </p:cNvSpPr>
          <p:nvPr>
            <p:ph type="body" sz="quarter" idx="12"/>
          </p:nvPr>
        </p:nvSpPr>
        <p:spPr>
          <a:xfrm>
            <a:off x="12763500" y="576072"/>
            <a:ext cx="7620000" cy="2859087"/>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7" name="Straight Connector 16" descr="Horizontal row divider">
            <a:extLst>
              <a:ext uri="{FF2B5EF4-FFF2-40B4-BE49-F238E27FC236}">
                <a16:creationId xmlns:a16="http://schemas.microsoft.com/office/drawing/2014/main" id="{1103109C-6DA9-8F27-B4B1-EE276442E489}"/>
              </a:ext>
            </a:extLst>
          </p:cNvPr>
          <p:cNvCxnSpPr/>
          <p:nvPr userDrawn="1"/>
        </p:nvCxnSpPr>
        <p:spPr bwMode="auto">
          <a:xfrm>
            <a:off x="6667500" y="4000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Text Placeholder 17">
            <a:extLst>
              <a:ext uri="{FF2B5EF4-FFF2-40B4-BE49-F238E27FC236}">
                <a16:creationId xmlns:a16="http://schemas.microsoft.com/office/drawing/2014/main" id="{3516E6B1-7020-1EA5-CDD4-B1FC6CE2740C}"/>
              </a:ext>
            </a:extLst>
          </p:cNvPr>
          <p:cNvSpPr>
            <a:spLocks noGrp="1"/>
          </p:cNvSpPr>
          <p:nvPr>
            <p:ph type="body" sz="quarter" idx="16" hasCustomPrompt="1"/>
          </p:nvPr>
        </p:nvSpPr>
        <p:spPr>
          <a:xfrm>
            <a:off x="6667500" y="4187952"/>
            <a:ext cx="4951413" cy="2857506"/>
          </a:xfrm>
        </p:spPr>
        <p:txBody>
          <a:bodyPr/>
          <a:lstStyle>
            <a:lvl1pPr>
              <a:lnSpc>
                <a:spcPct val="90000"/>
              </a:lnSpc>
              <a:defRPr sz="13000">
                <a:solidFill>
                  <a:schemeClr val="accent1"/>
                </a:solidFill>
              </a:defRPr>
            </a:lvl1pPr>
          </a:lstStyle>
          <a:p>
            <a:r>
              <a:rPr lang="en-US" dirty="0"/>
              <a:t>00%</a:t>
            </a:r>
          </a:p>
        </p:txBody>
      </p:sp>
      <p:sp>
        <p:nvSpPr>
          <p:cNvPr id="9" name="Text Placeholder 8">
            <a:extLst>
              <a:ext uri="{FF2B5EF4-FFF2-40B4-BE49-F238E27FC236}">
                <a16:creationId xmlns:a16="http://schemas.microsoft.com/office/drawing/2014/main" id="{3F3FD8FB-143C-CB66-123C-0495EB1C33B7}"/>
              </a:ext>
            </a:extLst>
          </p:cNvPr>
          <p:cNvSpPr>
            <a:spLocks noGrp="1"/>
          </p:cNvSpPr>
          <p:nvPr>
            <p:ph type="body" sz="quarter" idx="13"/>
          </p:nvPr>
        </p:nvSpPr>
        <p:spPr>
          <a:xfrm>
            <a:off x="12763500" y="4381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5" name="Straight Connector 14" descr="Horizontal row divider">
            <a:extLst>
              <a:ext uri="{FF2B5EF4-FFF2-40B4-BE49-F238E27FC236}">
                <a16:creationId xmlns:a16="http://schemas.microsoft.com/office/drawing/2014/main" id="{687931BB-B3EF-829C-B354-B048514D5138}"/>
              </a:ext>
            </a:extLst>
          </p:cNvPr>
          <p:cNvCxnSpPr/>
          <p:nvPr userDrawn="1"/>
        </p:nvCxnSpPr>
        <p:spPr bwMode="auto">
          <a:xfrm>
            <a:off x="6667500" y="8191500"/>
            <a:ext cx="1714500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0" name="Text Placeholder 19">
            <a:extLst>
              <a:ext uri="{FF2B5EF4-FFF2-40B4-BE49-F238E27FC236}">
                <a16:creationId xmlns:a16="http://schemas.microsoft.com/office/drawing/2014/main" id="{AC11D906-6DD0-910D-48BA-0C197C90AA45}"/>
              </a:ext>
            </a:extLst>
          </p:cNvPr>
          <p:cNvSpPr>
            <a:spLocks noGrp="1"/>
          </p:cNvSpPr>
          <p:nvPr>
            <p:ph type="body" sz="quarter" idx="17" hasCustomPrompt="1"/>
          </p:nvPr>
        </p:nvSpPr>
        <p:spPr>
          <a:xfrm>
            <a:off x="6667501" y="8403336"/>
            <a:ext cx="4951411" cy="2857506"/>
          </a:xfrm>
        </p:spPr>
        <p:txBody>
          <a:bodyPr/>
          <a:lstStyle>
            <a:lvl1pPr>
              <a:lnSpc>
                <a:spcPct val="90000"/>
              </a:lnSpc>
              <a:defRPr sz="13000">
                <a:solidFill>
                  <a:schemeClr val="accent1"/>
                </a:solidFill>
              </a:defRPr>
            </a:lvl1pPr>
          </a:lstStyle>
          <a:p>
            <a:r>
              <a:rPr lang="en-US" dirty="0"/>
              <a:t>00%</a:t>
            </a:r>
          </a:p>
        </p:txBody>
      </p:sp>
      <p:sp>
        <p:nvSpPr>
          <p:cNvPr id="11" name="Text Placeholder 10">
            <a:extLst>
              <a:ext uri="{FF2B5EF4-FFF2-40B4-BE49-F238E27FC236}">
                <a16:creationId xmlns:a16="http://schemas.microsoft.com/office/drawing/2014/main" id="{BA1063D1-FD79-491C-791B-87858EA0CB85}"/>
              </a:ext>
            </a:extLst>
          </p:cNvPr>
          <p:cNvSpPr>
            <a:spLocks noGrp="1"/>
          </p:cNvSpPr>
          <p:nvPr>
            <p:ph type="body" sz="quarter" idx="14"/>
          </p:nvPr>
        </p:nvSpPr>
        <p:spPr>
          <a:xfrm>
            <a:off x="12763500" y="8572500"/>
            <a:ext cx="7620000" cy="2857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1B7E465D-4B5F-2DAE-57C4-590983308A95}"/>
              </a:ext>
            </a:extLst>
          </p:cNvPr>
          <p:cNvSpPr>
            <a:spLocks noGrp="1"/>
          </p:cNvSpPr>
          <p:nvPr>
            <p:ph type="body" sz="quarter" idx="11"/>
          </p:nvPr>
        </p:nvSpPr>
        <p:spPr>
          <a:xfrm>
            <a:off x="6667500" y="12042775"/>
            <a:ext cx="4951413" cy="1143000"/>
          </a:xfrm>
        </p:spPr>
        <p:txBody>
          <a:bodyPr anchor="b"/>
          <a:lstStyle>
            <a:lvl1pPr>
              <a:lnSpc>
                <a:spcPct val="120000"/>
              </a:lnSpc>
              <a:spcBef>
                <a:spcPts val="0"/>
              </a:spcBef>
              <a:defRPr sz="1600" b="0" i="0">
                <a:solidFill>
                  <a:schemeClr val="tx1"/>
                </a:solidFill>
                <a:latin typeface="IBM Plex Sans" panose="020B0503050203000203" pitchFamily="34" charset="0"/>
              </a:defRPr>
            </a:lvl1pPr>
            <a:lvl2pPr>
              <a:lnSpc>
                <a:spcPct val="120000"/>
              </a:lnSpc>
              <a:spcBef>
                <a:spcPts val="0"/>
              </a:spcBef>
              <a:defRPr sz="1600" b="0" i="0">
                <a:solidFill>
                  <a:schemeClr val="tx1"/>
                </a:solidFill>
                <a:latin typeface="IBM Plex Sans" panose="020B0503050203000203" pitchFamily="34" charset="0"/>
              </a:defRPr>
            </a:lvl2pPr>
            <a:lvl3pPr>
              <a:lnSpc>
                <a:spcPct val="120000"/>
              </a:lnSpc>
              <a:spcBef>
                <a:spcPts val="0"/>
              </a:spcBef>
              <a:defRPr sz="1600" b="0" i="0">
                <a:solidFill>
                  <a:schemeClr val="tx1"/>
                </a:solidFill>
                <a:latin typeface="IBM Plex Sans" panose="020B0503050203000203" pitchFamily="34" charset="0"/>
              </a:defRPr>
            </a:lvl3pPr>
            <a:lvl4pPr>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5C67502-D618-DC10-9CCC-905693ABB58E}"/>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022EFDDC-A614-EFF6-CE30-E60F4DB9F755}"/>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656111609"/>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xt, 4 columns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1C17B282-9F6A-839A-442D-69BC9DF3749A}"/>
              </a:ext>
            </a:extLst>
          </p:cNvPr>
          <p:cNvSpPr>
            <a:spLocks noGrp="1"/>
          </p:cNvSpPr>
          <p:nvPr>
            <p:ph type="body" sz="quarter" idx="11"/>
          </p:nvPr>
        </p:nvSpPr>
        <p:spPr>
          <a:xfrm>
            <a:off x="576072" y="3429000"/>
            <a:ext cx="4956175"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FBB77C83-5304-5E09-3590-D4337DA42A40}"/>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E78A9E4F-B41B-2A68-ED74-D619432AAB2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261313497"/>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ext, 4 columns, short divide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6">
            <a:extLst>
              <a:ext uri="{FF2B5EF4-FFF2-40B4-BE49-F238E27FC236}">
                <a16:creationId xmlns:a16="http://schemas.microsoft.com/office/drawing/2014/main" id="{1239EA8E-6B4C-405F-E7F6-ABB450E07109}"/>
              </a:ext>
            </a:extLst>
          </p:cNvPr>
          <p:cNvSpPr>
            <a:spLocks noGrp="1"/>
          </p:cNvSpPr>
          <p:nvPr>
            <p:ph type="body" sz="quarter" idx="19"/>
          </p:nvPr>
        </p:nvSpPr>
        <p:spPr>
          <a:xfrm>
            <a:off x="579437"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0" name="Straight Connector 19" descr="Vertical column divider">
            <a:extLst>
              <a:ext uri="{FF2B5EF4-FFF2-40B4-BE49-F238E27FC236}">
                <a16:creationId xmlns:a16="http://schemas.microsoft.com/office/drawing/2014/main" id="{ABAB2974-AD95-0BF2-C41A-265AEF03B4F7}"/>
              </a:ext>
            </a:extLst>
          </p:cNvPr>
          <p:cNvCxnSpPr>
            <a:cxnSpLocks/>
          </p:cNvCxnSpPr>
          <p:nvPr userDrawn="1"/>
        </p:nvCxnSpPr>
        <p:spPr bwMode="auto">
          <a:xfrm>
            <a:off x="6096000" y="3429000"/>
            <a:ext cx="0" cy="8572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1" name="Straight Connector 20" descr="Vertical column divider">
            <a:extLst>
              <a:ext uri="{FF2B5EF4-FFF2-40B4-BE49-F238E27FC236}">
                <a16:creationId xmlns:a16="http://schemas.microsoft.com/office/drawing/2014/main" id="{CDB8CB8D-C4DB-E357-4948-59CD6A18A9DC}"/>
              </a:ext>
            </a:extLst>
          </p:cNvPr>
          <p:cNvCxnSpPr/>
          <p:nvPr userDrawn="1"/>
        </p:nvCxnSpPr>
        <p:spPr bwMode="auto">
          <a:xfrm>
            <a:off x="12188952"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2" name="Straight Connector 21" descr="Vertical column divider">
            <a:extLst>
              <a:ext uri="{FF2B5EF4-FFF2-40B4-BE49-F238E27FC236}">
                <a16:creationId xmlns:a16="http://schemas.microsoft.com/office/drawing/2014/main" id="{8B5887E5-28C4-AA99-EBD5-E34B88F46F25}"/>
              </a:ext>
            </a:extLst>
          </p:cNvPr>
          <p:cNvCxnSpPr/>
          <p:nvPr userDrawn="1"/>
        </p:nvCxnSpPr>
        <p:spPr bwMode="auto">
          <a:xfrm>
            <a:off x="18288000" y="3429000"/>
            <a:ext cx="0" cy="857707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769EE7B3-BC6A-6676-8FA2-607F9B08DA3D}"/>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DB52D7E1-3828-A1B9-9239-637B1E2A543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2310234"/>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4 columns, dividers, headlin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14" name="Straight Connector 13" descr="Vertical column divider">
            <a:extLst>
              <a:ext uri="{FF2B5EF4-FFF2-40B4-BE49-F238E27FC236}">
                <a16:creationId xmlns:a16="http://schemas.microsoft.com/office/drawing/2014/main" id="{C6EB28FF-C21F-A83D-2D19-2242B76C6B09}"/>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7500" y="576072"/>
            <a:ext cx="4956175"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3D7A0E74-695D-C6F5-07CD-01209D58A70A}"/>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19E1AC9A-B000-435B-E4BC-54B09FB795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59500"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3" name="Footer Placeholder 3">
            <a:extLst>
              <a:ext uri="{FF2B5EF4-FFF2-40B4-BE49-F238E27FC236}">
                <a16:creationId xmlns:a16="http://schemas.microsoft.com/office/drawing/2014/main" id="{E3F3A850-F28F-F30E-5505-EA11791B052B}"/>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B96005D4-0874-989F-217D-8A2592F81D5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59970703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xt, 4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34332-B5B5-4358-3C72-8B35F374A887}"/>
              </a:ext>
            </a:extLst>
          </p:cNvPr>
          <p:cNvSpPr>
            <a:spLocks noGrp="1"/>
          </p:cNvSpPr>
          <p:nvPr>
            <p:ph type="title"/>
          </p:nvPr>
        </p:nvSpPr>
        <p:spPr>
          <a:xfrm>
            <a:off x="576072" y="576072"/>
            <a:ext cx="4949825" cy="2097087"/>
          </a:xfrm>
        </p:spPr>
        <p:txBody>
          <a:bodyPr/>
          <a:lstStyle>
            <a:lvl1pPr>
              <a:lnSpc>
                <a:spcPct val="110000"/>
              </a:lnSpc>
              <a:defRPr sz="24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A59C4772-2960-241E-274D-18A4B5568DAB}"/>
              </a:ext>
            </a:extLst>
          </p:cNvPr>
          <p:cNvSpPr>
            <a:spLocks noGrp="1"/>
          </p:cNvSpPr>
          <p:nvPr>
            <p:ph type="body" sz="quarter" idx="11"/>
          </p:nvPr>
        </p:nvSpPr>
        <p:spPr>
          <a:xfrm>
            <a:off x="576072" y="3429000"/>
            <a:ext cx="4956175" cy="4000500"/>
          </a:xfrm>
        </p:spPr>
        <p:txBody>
          <a:bodyPr/>
          <a:lstStyle>
            <a:lvl1pPr>
              <a:lnSpc>
                <a:spcPct val="100000"/>
              </a:lnSpc>
              <a:spcBef>
                <a:spcPts val="0"/>
              </a:spcBef>
              <a:defRPr sz="3600">
                <a:solidFill>
                  <a:schemeClr val="tx1"/>
                </a:solidFill>
              </a:defRPr>
            </a:lvl1pPr>
          </a:lstStyle>
          <a:p>
            <a:pPr lvl="0"/>
            <a:r>
              <a:rPr lang="en-US"/>
              <a:t>Click to edit Master text styles</a:t>
            </a:r>
          </a:p>
        </p:txBody>
      </p:sp>
      <p:cxnSp>
        <p:nvCxnSpPr>
          <p:cNvPr id="17" name="Straight Connector 16" descr="Vertical column divider">
            <a:extLst>
              <a:ext uri="{FF2B5EF4-FFF2-40B4-BE49-F238E27FC236}">
                <a16:creationId xmlns:a16="http://schemas.microsoft.com/office/drawing/2014/main" id="{4D695107-5427-4D2D-F88F-89BA74127CBF}"/>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Picture Placeholder 13" descr="Place pictogram here">
            <a:extLst>
              <a:ext uri="{FF2B5EF4-FFF2-40B4-BE49-F238E27FC236}">
                <a16:creationId xmlns:a16="http://schemas.microsoft.com/office/drawing/2014/main" id="{637C5D5A-A533-DB2D-8BBE-C9DAA013CA01}"/>
              </a:ext>
            </a:extLst>
          </p:cNvPr>
          <p:cNvSpPr>
            <a:spLocks noGrp="1"/>
          </p:cNvSpPr>
          <p:nvPr>
            <p:ph type="pic" sz="quarter" idx="15" hasCustomPrompt="1"/>
          </p:nvPr>
        </p:nvSpPr>
        <p:spPr>
          <a:xfrm>
            <a:off x="6667500" y="576072"/>
            <a:ext cx="1216152" cy="1216152"/>
          </a:xfrm>
        </p:spPr>
        <p:txBody>
          <a:bodyPr anchor="ctr"/>
          <a:lstStyle>
            <a:lvl1pPr algn="ctr">
              <a:defRPr sz="1600">
                <a:solidFill>
                  <a:schemeClr val="tx1"/>
                </a:solidFill>
              </a:defRPr>
            </a:lvl1pPr>
          </a:lstStyle>
          <a:p>
            <a:r>
              <a:rPr lang="en-US"/>
              <a:t>Pictogram</a:t>
            </a:r>
          </a:p>
        </p:txBody>
      </p:sp>
      <p:sp>
        <p:nvSpPr>
          <p:cNvPr id="10" name="Text Placeholder 9">
            <a:extLst>
              <a:ext uri="{FF2B5EF4-FFF2-40B4-BE49-F238E27FC236}">
                <a16:creationId xmlns:a16="http://schemas.microsoft.com/office/drawing/2014/main" id="{627CF39F-F0FC-7815-2582-A13E0599BC21}"/>
              </a:ext>
            </a:extLst>
          </p:cNvPr>
          <p:cNvSpPr>
            <a:spLocks noGrp="1"/>
          </p:cNvSpPr>
          <p:nvPr>
            <p:ph type="body" sz="quarter" idx="12"/>
          </p:nvPr>
        </p:nvSpPr>
        <p:spPr>
          <a:xfrm>
            <a:off x="6667500" y="3429000"/>
            <a:ext cx="4951413"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43B07B4A-5DB5-8126-EA79-502787053E82}"/>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3" descr="Place pictogram here">
            <a:extLst>
              <a:ext uri="{FF2B5EF4-FFF2-40B4-BE49-F238E27FC236}">
                <a16:creationId xmlns:a16="http://schemas.microsoft.com/office/drawing/2014/main" id="{81413BEF-DDD1-548F-409B-224DE030B67E}"/>
              </a:ext>
            </a:extLst>
          </p:cNvPr>
          <p:cNvSpPr>
            <a:spLocks noGrp="1"/>
          </p:cNvSpPr>
          <p:nvPr>
            <p:ph type="pic" sz="quarter" idx="16" hasCustomPrompt="1"/>
          </p:nvPr>
        </p:nvSpPr>
        <p:spPr>
          <a:xfrm>
            <a:off x="12776353" y="576072"/>
            <a:ext cx="1216152" cy="1216152"/>
          </a:xfrm>
        </p:spPr>
        <p:txBody>
          <a:bodyPr anchor="ctr"/>
          <a:lstStyle>
            <a:lvl1pPr algn="ctr">
              <a:defRPr sz="1600">
                <a:solidFill>
                  <a:schemeClr val="tx1"/>
                </a:solidFill>
              </a:defRPr>
            </a:lvl1pPr>
          </a:lstStyle>
          <a:p>
            <a:r>
              <a:rPr lang="en-US"/>
              <a:t>Pictogram</a:t>
            </a:r>
          </a:p>
        </p:txBody>
      </p:sp>
      <p:sp>
        <p:nvSpPr>
          <p:cNvPr id="11" name="Text Placeholder 9">
            <a:extLst>
              <a:ext uri="{FF2B5EF4-FFF2-40B4-BE49-F238E27FC236}">
                <a16:creationId xmlns:a16="http://schemas.microsoft.com/office/drawing/2014/main" id="{68C92137-8AC3-46D8-C9A2-F6F058938BEF}"/>
              </a:ext>
            </a:extLst>
          </p:cNvPr>
          <p:cNvSpPr>
            <a:spLocks noGrp="1"/>
          </p:cNvSpPr>
          <p:nvPr>
            <p:ph type="body" sz="quarter" idx="13"/>
          </p:nvPr>
        </p:nvSpPr>
        <p:spPr>
          <a:xfrm>
            <a:off x="12768031" y="3429000"/>
            <a:ext cx="4942120"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4D829559-0A72-8826-E06A-C6CCD39750A4}"/>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3" descr="Place pictogram here">
            <a:extLst>
              <a:ext uri="{FF2B5EF4-FFF2-40B4-BE49-F238E27FC236}">
                <a16:creationId xmlns:a16="http://schemas.microsoft.com/office/drawing/2014/main" id="{B37C3DBB-1177-5FC6-7F7F-E6C5931C9620}"/>
              </a:ext>
            </a:extLst>
          </p:cNvPr>
          <p:cNvSpPr>
            <a:spLocks noGrp="1"/>
          </p:cNvSpPr>
          <p:nvPr>
            <p:ph type="pic" sz="quarter" idx="17" hasCustomPrompt="1"/>
          </p:nvPr>
        </p:nvSpPr>
        <p:spPr>
          <a:xfrm>
            <a:off x="18859500" y="576072"/>
            <a:ext cx="1216152" cy="1216152"/>
          </a:xfrm>
        </p:spPr>
        <p:txBody>
          <a:bodyPr anchor="ctr"/>
          <a:lstStyle>
            <a:lvl1pPr algn="ctr">
              <a:defRPr sz="1600">
                <a:solidFill>
                  <a:schemeClr val="tx1"/>
                </a:solidFill>
              </a:defRPr>
            </a:lvl1pPr>
          </a:lstStyle>
          <a:p>
            <a:r>
              <a:rPr lang="en-US"/>
              <a:t>Pictogram</a:t>
            </a:r>
          </a:p>
        </p:txBody>
      </p:sp>
      <p:sp>
        <p:nvSpPr>
          <p:cNvPr id="12" name="Text Placeholder 9">
            <a:extLst>
              <a:ext uri="{FF2B5EF4-FFF2-40B4-BE49-F238E27FC236}">
                <a16:creationId xmlns:a16="http://schemas.microsoft.com/office/drawing/2014/main" id="{AC380211-AA5F-2F8D-309F-DC766DF1EF52}"/>
              </a:ext>
            </a:extLst>
          </p:cNvPr>
          <p:cNvSpPr>
            <a:spLocks noGrp="1"/>
          </p:cNvSpPr>
          <p:nvPr>
            <p:ph type="body" sz="quarter" idx="14"/>
          </p:nvPr>
        </p:nvSpPr>
        <p:spPr>
          <a:xfrm>
            <a:off x="18859501" y="3429000"/>
            <a:ext cx="4952999" cy="85725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ACE782CF-665F-3C56-698C-16112EB19B2F}"/>
              </a:ext>
            </a:extLst>
          </p:cNvPr>
          <p:cNvSpPr>
            <a:spLocks noGrp="1"/>
          </p:cNvSpPr>
          <p:nvPr>
            <p:ph type="ftr" sz="quarter" idx="18"/>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D2A45AB7-102C-FBDF-94FD-99783B6A5A1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95899409"/>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1 wide colum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2"/>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5976" y="384048"/>
            <a:ext cx="4956175" cy="1141412"/>
          </a:xfrm>
        </p:spPr>
        <p:txBody>
          <a:bodyPr/>
          <a:lstStyle>
            <a:lvl1pPr>
              <a:lnSpc>
                <a:spcPct val="100000"/>
              </a:lnSpc>
              <a:spcBef>
                <a:spcPts val="0"/>
              </a:spcBef>
              <a:defRPr sz="6400">
                <a:solidFill>
                  <a:schemeClr val="tx2"/>
                </a:solidFill>
              </a:defRPr>
            </a:lvl1pPr>
            <a:lvl2pPr>
              <a:spcBef>
                <a:spcPts val="0"/>
              </a:spcBef>
              <a:defRPr sz="2800"/>
            </a:lvl2pPr>
            <a:lvl3pPr>
              <a:spcBef>
                <a:spcPts val="0"/>
              </a:spcBef>
              <a:defRPr sz="2800"/>
            </a:lvl3pPr>
            <a:lvl4pPr>
              <a:spcBef>
                <a:spcPts val="0"/>
              </a:spcBef>
              <a:defRPr sz="2800"/>
            </a:lvl4pPr>
            <a:lvl5pPr>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3500" y="3429000"/>
            <a:ext cx="10096500"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03B922-FA59-5165-48BF-0B57DFD66348}"/>
              </a:ext>
            </a:extLst>
          </p:cNvPr>
          <p:cNvSpPr>
            <a:spLocks noGrp="1"/>
          </p:cNvSpPr>
          <p:nvPr>
            <p:ph type="ftr" sz="quarter" idx="16"/>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5C3B405E-94D1-4A09-C6BF-A66D9CBEF63D}"/>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53649678"/>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lain">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9" cy="4573587"/>
          </a:xfrm>
        </p:spPr>
        <p:txBody>
          <a:bodyPr/>
          <a:lstStyle>
            <a:lvl1pPr>
              <a:lnSpc>
                <a:spcPct val="100000"/>
              </a:lnSpc>
              <a:defRPr sz="8600"/>
            </a:lvl1pPr>
          </a:lstStyle>
          <a:p>
            <a:r>
              <a:rPr lang="en-US"/>
              <a:t>Click to edit Master title style</a:t>
            </a:r>
            <a:endParaRPr lang="en-US" dirty="0"/>
          </a:p>
        </p:txBody>
      </p:sp>
      <p:pic>
        <p:nvPicPr>
          <p:cNvPr id="3" name="Picture 2" descr="IBM 8-bar logo">
            <a:extLst>
              <a:ext uri="{FF2B5EF4-FFF2-40B4-BE49-F238E27FC236}">
                <a16:creationId xmlns:a16="http://schemas.microsoft.com/office/drawing/2014/main" id="{D1A09496-D938-6EB1-106C-48C5E423EAB0}"/>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222487865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2 wide colum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46C39-902F-3DA0-AAF4-319DA8AE384D}"/>
              </a:ext>
            </a:extLst>
          </p:cNvPr>
          <p:cNvSpPr>
            <a:spLocks noGrp="1"/>
          </p:cNvSpPr>
          <p:nvPr>
            <p:ph type="title"/>
          </p:nvPr>
        </p:nvSpPr>
        <p:spPr>
          <a:xfrm>
            <a:off x="576072" y="576072"/>
            <a:ext cx="7424927" cy="1906588"/>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DABBA43D-8D00-4EDB-B803-D1EEE6CE2CB5}"/>
              </a:ext>
            </a:extLst>
          </p:cNvPr>
          <p:cNvSpPr>
            <a:spLocks noGrp="1"/>
          </p:cNvSpPr>
          <p:nvPr>
            <p:ph type="body" sz="quarter" idx="11"/>
          </p:nvPr>
        </p:nvSpPr>
        <p:spPr>
          <a:xfrm>
            <a:off x="576072" y="3429000"/>
            <a:ext cx="10099675"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D32DCE7C-29C5-BC86-B154-7DD0C4F0553A}"/>
              </a:ext>
            </a:extLst>
          </p:cNvPr>
          <p:cNvSpPr>
            <a:spLocks noGrp="1"/>
          </p:cNvSpPr>
          <p:nvPr>
            <p:ph type="body" sz="quarter" idx="12"/>
          </p:nvPr>
        </p:nvSpPr>
        <p:spPr>
          <a:xfrm>
            <a:off x="12763500" y="3429000"/>
            <a:ext cx="10096500" cy="8572500"/>
          </a:xfrm>
        </p:spPr>
        <p:txBody>
          <a:bodyPr/>
          <a:lstStyle>
            <a:lvl1pPr>
              <a:lnSpc>
                <a:spcPct val="110000"/>
              </a:lnSpc>
              <a:spcBef>
                <a:spcPts val="0"/>
              </a:spcBef>
              <a:defRPr>
                <a:solidFill>
                  <a:schemeClr val="tx1"/>
                </a:solidFill>
              </a:defRPr>
            </a:lvl1pPr>
            <a:lvl2pPr>
              <a:lnSpc>
                <a:spcPct val="110000"/>
              </a:lnSpc>
              <a:spcBef>
                <a:spcPts val="0"/>
              </a:spcBef>
              <a:defRPr>
                <a:solidFill>
                  <a:schemeClr val="tx1"/>
                </a:solidFill>
              </a:defRPr>
            </a:lvl2pPr>
            <a:lvl3pPr>
              <a:lnSpc>
                <a:spcPct val="110000"/>
              </a:lnSpc>
              <a:spcBef>
                <a:spcPts val="0"/>
              </a:spcBef>
              <a:defRPr>
                <a:solidFill>
                  <a:schemeClr val="tx1"/>
                </a:solidFill>
              </a:defRPr>
            </a:lvl3pPr>
            <a:lvl4pPr>
              <a:lnSpc>
                <a:spcPct val="110000"/>
              </a:lnSpc>
              <a:spcBef>
                <a:spcPts val="0"/>
              </a:spcBef>
              <a:defRPr>
                <a:solidFill>
                  <a:schemeClr val="tx1"/>
                </a:solidFill>
              </a:defRPr>
            </a:lvl4pPr>
            <a:lvl5pPr>
              <a:lnSpc>
                <a:spcPct val="110000"/>
              </a:lnSpc>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91A0F4B3-D63C-0D8F-2804-F97776F90E4E}"/>
              </a:ext>
            </a:extLst>
          </p:cNvPr>
          <p:cNvSpPr>
            <a:spLocks noGrp="1"/>
          </p:cNvSpPr>
          <p:nvPr>
            <p:ph type="ftr" sz="quarter" idx="13"/>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38EC09FB-402F-F3CE-E1D2-51583F1BCCF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74945124"/>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2 column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384048"/>
            <a:ext cx="11045825"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76072"/>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C7A51FE3-0F54-1487-47B4-164B5B802CA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559821703"/>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xt, 2 column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691A7-388D-D543-2C74-58FA1F3BC20C}"/>
              </a:ext>
            </a:extLst>
          </p:cNvPr>
          <p:cNvSpPr>
            <a:spLocks noGrp="1"/>
          </p:cNvSpPr>
          <p:nvPr>
            <p:ph type="title"/>
          </p:nvPr>
        </p:nvSpPr>
        <p:spPr>
          <a:xfrm>
            <a:off x="576072" y="576072"/>
            <a:ext cx="4953000" cy="4573587"/>
          </a:xfrm>
        </p:spPr>
        <p:txBody>
          <a:bodyPr/>
          <a:lstStyle>
            <a:lvl1pPr>
              <a:lnSpc>
                <a:spcPct val="100000"/>
              </a:lnSpc>
              <a:defRPr sz="3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CDE09569-73DF-2226-A7D7-ABBE84A47048}"/>
              </a:ext>
            </a:extLst>
          </p:cNvPr>
          <p:cNvSpPr>
            <a:spLocks noGrp="1"/>
          </p:cNvSpPr>
          <p:nvPr>
            <p:ph type="body" sz="quarter" idx="11"/>
          </p:nvPr>
        </p:nvSpPr>
        <p:spPr>
          <a:xfrm>
            <a:off x="12763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Text Placeholder 4">
            <a:extLst>
              <a:ext uri="{FF2B5EF4-FFF2-40B4-BE49-F238E27FC236}">
                <a16:creationId xmlns:a16="http://schemas.microsoft.com/office/drawing/2014/main" id="{9B0D0BB0-9896-0353-D972-26B687C3D8DD}"/>
              </a:ext>
            </a:extLst>
          </p:cNvPr>
          <p:cNvSpPr>
            <a:spLocks noGrp="1"/>
          </p:cNvSpPr>
          <p:nvPr>
            <p:ph type="body" sz="quarter" idx="12"/>
          </p:nvPr>
        </p:nvSpPr>
        <p:spPr>
          <a:xfrm>
            <a:off x="18859500" y="569913"/>
            <a:ext cx="4953000" cy="11431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5AA54578-ECD5-347E-35A9-C3F93EB8CDFE}"/>
              </a:ext>
            </a:extLst>
          </p:cNvPr>
          <p:cNvSpPr>
            <a:spLocks noGrp="1"/>
          </p:cNvSpPr>
          <p:nvPr>
            <p:ph type="ftr" sz="quarter" idx="13"/>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745FF4F8-7F82-E9C2-8046-C791019E169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204956051"/>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2 columns, dividers,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384048"/>
            <a:ext cx="11039476"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2675"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9BFC0CA6-CE6F-D94C-2967-FBF2240020C4}"/>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7170831"/>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xt, 2 columns, dividers,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E75BA-E283-08AE-B230-A89A2245C127}"/>
              </a:ext>
            </a:extLst>
          </p:cNvPr>
          <p:cNvSpPr>
            <a:spLocks noGrp="1"/>
          </p:cNvSpPr>
          <p:nvPr>
            <p:ph type="title"/>
          </p:nvPr>
        </p:nvSpPr>
        <p:spPr>
          <a:xfrm>
            <a:off x="576072" y="576072"/>
            <a:ext cx="4949826" cy="4573587"/>
          </a:xfrm>
        </p:spPr>
        <p:txBody>
          <a:bodyPr rIns="0"/>
          <a:lstStyle>
            <a:lvl1pPr>
              <a:lnSpc>
                <a:spcPct val="100000"/>
              </a:lnSpc>
              <a:defRPr sz="2800">
                <a:solidFill>
                  <a:schemeClr val="tx2"/>
                </a:solidFill>
              </a:defRPr>
            </a:lvl1pPr>
          </a:lstStyle>
          <a:p>
            <a:r>
              <a:rPr lang="en-US"/>
              <a:t>Click to edit Master title style</a:t>
            </a:r>
            <a:endParaRPr lang="en-US" dirty="0"/>
          </a:p>
        </p:txBody>
      </p:sp>
      <p:sp>
        <p:nvSpPr>
          <p:cNvPr id="4" name="Text Placeholder 9">
            <a:extLst>
              <a:ext uri="{FF2B5EF4-FFF2-40B4-BE49-F238E27FC236}">
                <a16:creationId xmlns:a16="http://schemas.microsoft.com/office/drawing/2014/main" id="{8AF10F27-0178-9C93-8741-F0241501B4B0}"/>
              </a:ext>
            </a:extLst>
          </p:cNvPr>
          <p:cNvSpPr>
            <a:spLocks noGrp="1"/>
          </p:cNvSpPr>
          <p:nvPr>
            <p:ph type="body" sz="quarter" idx="16"/>
          </p:nvPr>
        </p:nvSpPr>
        <p:spPr>
          <a:xfrm>
            <a:off x="12763500" y="576072"/>
            <a:ext cx="495300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8">
            <a:extLst>
              <a:ext uri="{FF2B5EF4-FFF2-40B4-BE49-F238E27FC236}">
                <a16:creationId xmlns:a16="http://schemas.microsoft.com/office/drawing/2014/main" id="{5898D950-EA52-ABF9-D15D-C6C8FE946495}"/>
              </a:ext>
            </a:extLst>
          </p:cNvPr>
          <p:cNvSpPr>
            <a:spLocks noGrp="1"/>
          </p:cNvSpPr>
          <p:nvPr>
            <p:ph type="body" sz="quarter" idx="18"/>
          </p:nvPr>
        </p:nvSpPr>
        <p:spPr>
          <a:xfrm>
            <a:off x="1276350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12">
            <a:extLst>
              <a:ext uri="{FF2B5EF4-FFF2-40B4-BE49-F238E27FC236}">
                <a16:creationId xmlns:a16="http://schemas.microsoft.com/office/drawing/2014/main" id="{17CD3DC6-7946-2D82-C3E4-10BC579C88DE}"/>
              </a:ext>
            </a:extLst>
          </p:cNvPr>
          <p:cNvSpPr>
            <a:spLocks noGrp="1"/>
          </p:cNvSpPr>
          <p:nvPr>
            <p:ph type="body" sz="quarter" idx="17"/>
          </p:nvPr>
        </p:nvSpPr>
        <p:spPr>
          <a:xfrm>
            <a:off x="18859500" y="576072"/>
            <a:ext cx="4959350" cy="1525587"/>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8">
            <a:extLst>
              <a:ext uri="{FF2B5EF4-FFF2-40B4-BE49-F238E27FC236}">
                <a16:creationId xmlns:a16="http://schemas.microsoft.com/office/drawing/2014/main" id="{A501ADC5-5846-FF23-F5DB-93E8D05863E8}"/>
              </a:ext>
            </a:extLst>
          </p:cNvPr>
          <p:cNvSpPr>
            <a:spLocks noGrp="1"/>
          </p:cNvSpPr>
          <p:nvPr>
            <p:ph type="body" sz="quarter" idx="19"/>
          </p:nvPr>
        </p:nvSpPr>
        <p:spPr>
          <a:xfrm>
            <a:off x="18865850" y="3429000"/>
            <a:ext cx="4953000" cy="8572500"/>
          </a:xfrm>
        </p:spPr>
        <p:txBody>
          <a:bodyPr/>
          <a:lstStyle>
            <a:lvl1pPr>
              <a:lnSpc>
                <a:spcPct val="110000"/>
              </a:lnSpc>
              <a:spcBef>
                <a:spcPts val="0"/>
              </a:spcBef>
              <a:defRPr sz="2000" b="0" i="0">
                <a:solidFill>
                  <a:schemeClr val="tx1"/>
                </a:solidFill>
                <a:latin typeface="IBM Plex Sans" panose="020B0503050203000203" pitchFamily="34" charset="0"/>
              </a:defRPr>
            </a:lvl1pPr>
            <a:lvl2pPr marL="182880" indent="-182880">
              <a:lnSpc>
                <a:spcPct val="110000"/>
              </a:lnSpc>
              <a:spcBef>
                <a:spcPts val="0"/>
              </a:spcBef>
              <a:defRPr sz="2000" b="0" i="0">
                <a:solidFill>
                  <a:schemeClr val="tx1"/>
                </a:solidFill>
                <a:latin typeface="IBM Plex Sans" panose="020B0503050203000203" pitchFamily="34" charset="0"/>
              </a:defRPr>
            </a:lvl2pPr>
            <a:lvl3pPr marL="365760" indent="-182880">
              <a:lnSpc>
                <a:spcPct val="110000"/>
              </a:lnSpc>
              <a:spcBef>
                <a:spcPts val="0"/>
              </a:spcBef>
              <a:defRPr sz="2000" b="0" i="0">
                <a:solidFill>
                  <a:schemeClr val="tx1"/>
                </a:solidFill>
                <a:latin typeface="IBM Plex Sans" panose="020B0503050203000203" pitchFamily="34" charset="0"/>
              </a:defRPr>
            </a:lvl3pPr>
            <a:lvl4pPr marL="548640" indent="-182880">
              <a:lnSpc>
                <a:spcPct val="110000"/>
              </a:lnSpc>
              <a:spcBef>
                <a:spcPts val="0"/>
              </a:spcBef>
              <a:defRPr sz="2000" b="0" i="0">
                <a:solidFill>
                  <a:schemeClr val="tx1"/>
                </a:solidFill>
                <a:latin typeface="IBM Plex Sans" panose="020B0503050203000203" pitchFamily="34" charset="0"/>
              </a:defRPr>
            </a:lvl4pPr>
            <a:lvl5pPr>
              <a:lnSpc>
                <a:spcPct val="110000"/>
              </a:lnSpc>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A3AE734E-170F-6CE2-C852-A644ACB8F409}"/>
              </a:ext>
            </a:extLst>
          </p:cNvPr>
          <p:cNvSpPr>
            <a:spLocks noGrp="1"/>
          </p:cNvSpPr>
          <p:nvPr>
            <p:ph type="ftr" sz="quarter" idx="20"/>
          </p:nvPr>
        </p:nvSpPr>
        <p:spPr/>
        <p:txBody>
          <a:bodyPr/>
          <a:lstStyle/>
          <a:p>
            <a:r>
              <a:rPr lang="en-US"/>
              <a:t>Qiskit Fall Fest 2025</a:t>
            </a:r>
            <a:endParaRPr lang="en-US" dirty="0"/>
          </a:p>
        </p:txBody>
      </p:sp>
      <p:sp>
        <p:nvSpPr>
          <p:cNvPr id="7" name="Slide Number">
            <a:extLst>
              <a:ext uri="{FF2B5EF4-FFF2-40B4-BE49-F238E27FC236}">
                <a16:creationId xmlns:a16="http://schemas.microsoft.com/office/drawing/2014/main" id="{8CF1D655-1791-BEF3-D8AA-E589057E73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629240754"/>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2 columns, dividers, pictogram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384048"/>
            <a:ext cx="4949825" cy="1141413"/>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9792CE3F-FA6A-2FE0-0146-4BFD45CF296A}"/>
              </a:ext>
            </a:extLst>
          </p:cNvPr>
          <p:cNvSpPr>
            <a:spLocks noGrp="1"/>
          </p:cNvSpPr>
          <p:nvPr>
            <p:ph type="body" sz="quarter" idx="15"/>
          </p:nvPr>
        </p:nvSpPr>
        <p:spPr>
          <a:xfrm>
            <a:off x="6669151" y="384048"/>
            <a:ext cx="4956175" cy="1141412"/>
          </a:xfrm>
        </p:spPr>
        <p:txBody>
          <a:bodyPr/>
          <a:lstStyle>
            <a:lvl1pPr>
              <a:lnSpc>
                <a:spcPct val="100000"/>
              </a:lnSpc>
              <a:spcBef>
                <a:spcPts val="0"/>
              </a:spcBef>
              <a:defRPr sz="6400">
                <a:solidFill>
                  <a:schemeClr val="tx2"/>
                </a:solidFill>
              </a:defRPr>
            </a:lvl1pPr>
            <a:lvl2pPr>
              <a:lnSpc>
                <a:spcPct val="90000"/>
              </a:lnSpc>
              <a:spcBef>
                <a:spcPts val="0"/>
              </a:spcBef>
              <a:defRPr sz="2800"/>
            </a:lvl2pPr>
            <a:lvl3pPr>
              <a:lnSpc>
                <a:spcPct val="90000"/>
              </a:lnSpc>
              <a:spcBef>
                <a:spcPts val="0"/>
              </a:spcBef>
              <a:defRPr sz="2800"/>
            </a:lvl3pPr>
            <a:lvl4pPr>
              <a:lnSpc>
                <a:spcPct val="90000"/>
              </a:lnSpc>
              <a:spcBef>
                <a:spcPts val="0"/>
              </a:spcBef>
              <a:defRPr sz="2800"/>
            </a:lvl4pPr>
            <a:lvl5pPr>
              <a:lnSpc>
                <a:spcPct val="90000"/>
              </a:lnSpc>
              <a:spcBef>
                <a:spcPts val="0"/>
              </a:spcBef>
              <a:defRPr sz="2800"/>
            </a:lvl5pPr>
          </a:lstStyle>
          <a:p>
            <a:pPr lvl="0"/>
            <a:r>
              <a:rPr lang="en-US"/>
              <a:t>Click to edit Master text styles</a:t>
            </a:r>
          </a:p>
        </p:txBody>
      </p:sp>
      <p:sp>
        <p:nvSpPr>
          <p:cNvPr id="7" name="Text Placeholder 6">
            <a:extLst>
              <a:ext uri="{FF2B5EF4-FFF2-40B4-BE49-F238E27FC236}">
                <a16:creationId xmlns:a16="http://schemas.microsoft.com/office/drawing/2014/main" id="{F9E6C7C8-F097-FDD3-FF97-3FC4133BC68D}"/>
              </a:ext>
            </a:extLst>
          </p:cNvPr>
          <p:cNvSpPr>
            <a:spLocks noGrp="1"/>
          </p:cNvSpPr>
          <p:nvPr>
            <p:ph type="body" sz="quarter" idx="12"/>
          </p:nvPr>
        </p:nvSpPr>
        <p:spPr>
          <a:xfrm>
            <a:off x="6667500" y="3429000"/>
            <a:ext cx="4951413" cy="8572500"/>
          </a:xfrm>
        </p:spPr>
        <p:txBody>
          <a:bodyPr/>
          <a:lstStyle>
            <a:lvl1pPr>
              <a:spcBef>
                <a:spcPts val="0"/>
              </a:spcBef>
              <a:defRPr sz="2800" b="0" i="0">
                <a:solidFill>
                  <a:schemeClr val="tx1"/>
                </a:solidFill>
                <a:latin typeface="IBM Plex Sans Light" panose="020B0403050203000203" pitchFamily="34" charset="0"/>
              </a:defRPr>
            </a:lvl1pPr>
            <a:lvl2pPr marL="256032" indent="-256032">
              <a:spcBef>
                <a:spcPts val="0"/>
              </a:spcBef>
              <a:defRPr sz="2800" b="0" i="0">
                <a:solidFill>
                  <a:schemeClr val="tx1"/>
                </a:solidFill>
                <a:latin typeface="IBM Plex Sans Light" panose="020B0403050203000203" pitchFamily="34" charset="0"/>
              </a:defRPr>
            </a:lvl2pPr>
            <a:lvl3pPr marL="512064" indent="-256032">
              <a:spcBef>
                <a:spcPts val="0"/>
              </a:spcBef>
              <a:defRPr sz="2800" b="0" i="0">
                <a:solidFill>
                  <a:schemeClr val="tx1"/>
                </a:solidFill>
                <a:latin typeface="IBM Plex Sans Light" panose="020B0403050203000203" pitchFamily="34" charset="0"/>
              </a:defRPr>
            </a:lvl3pPr>
            <a:lvl4pPr marL="768096" indent="-256032">
              <a:spcBef>
                <a:spcPts val="0"/>
              </a:spcBef>
              <a:defRPr sz="2800" b="0" i="0">
                <a:solidFill>
                  <a:schemeClr val="tx1"/>
                </a:solidFill>
                <a:latin typeface="IBM Plex Sans Light" panose="020B0403050203000203" pitchFamily="34" charset="0"/>
              </a:defRPr>
            </a:lvl4pPr>
            <a:lvl5pPr>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3" name="Straight Connector 12" descr="Vertical column divider">
            <a:extLst>
              <a:ext uri="{FF2B5EF4-FFF2-40B4-BE49-F238E27FC236}">
                <a16:creationId xmlns:a16="http://schemas.microsoft.com/office/drawing/2014/main" id="{202744BD-C7A4-D538-2E19-AA279C025A21}"/>
              </a:ext>
            </a:extLst>
          </p:cNvPr>
          <p:cNvCxnSpPr/>
          <p:nvPr userDrawn="1"/>
        </p:nvCxnSpPr>
        <p:spPr bwMode="auto">
          <a:xfrm>
            <a:off x="12188952"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Picture Placeholder 4" descr="Place pictogram here">
            <a:extLst>
              <a:ext uri="{FF2B5EF4-FFF2-40B4-BE49-F238E27FC236}">
                <a16:creationId xmlns:a16="http://schemas.microsoft.com/office/drawing/2014/main" id="{4E8FFEFF-CCD0-A436-418A-5FB8624CCC89}"/>
              </a:ext>
            </a:extLst>
          </p:cNvPr>
          <p:cNvSpPr>
            <a:spLocks noGrp="1" noChangeAspect="1"/>
          </p:cNvSpPr>
          <p:nvPr>
            <p:ph type="pic" sz="quarter" idx="16" hasCustomPrompt="1"/>
          </p:nvPr>
        </p:nvSpPr>
        <p:spPr>
          <a:xfrm>
            <a:off x="12763500" y="576072"/>
            <a:ext cx="1216152" cy="1214462"/>
          </a:xfrm>
        </p:spPr>
        <p:txBody>
          <a:bodyPr anchor="ctr"/>
          <a:lstStyle>
            <a:lvl1pPr algn="ctr">
              <a:defRPr sz="1600">
                <a:solidFill>
                  <a:schemeClr val="tx1"/>
                </a:solidFill>
              </a:defRPr>
            </a:lvl1pPr>
          </a:lstStyle>
          <a:p>
            <a:r>
              <a:rPr lang="en-US"/>
              <a:t>Pictogram</a:t>
            </a:r>
          </a:p>
        </p:txBody>
      </p:sp>
      <p:sp>
        <p:nvSpPr>
          <p:cNvPr id="9" name="Text Placeholder 8">
            <a:extLst>
              <a:ext uri="{FF2B5EF4-FFF2-40B4-BE49-F238E27FC236}">
                <a16:creationId xmlns:a16="http://schemas.microsoft.com/office/drawing/2014/main" id="{1E0B684B-61D6-CF9E-57FC-892D7CEE8D1D}"/>
              </a:ext>
            </a:extLst>
          </p:cNvPr>
          <p:cNvSpPr>
            <a:spLocks noGrp="1"/>
          </p:cNvSpPr>
          <p:nvPr>
            <p:ph type="body" sz="quarter" idx="13"/>
          </p:nvPr>
        </p:nvSpPr>
        <p:spPr>
          <a:xfrm>
            <a:off x="12767638" y="3429000"/>
            <a:ext cx="495300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ADCE883F-3781-7F7E-8236-8BB5CEBAD77C}"/>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Picture Placeholder 11" descr="Place pictogram here">
            <a:extLst>
              <a:ext uri="{FF2B5EF4-FFF2-40B4-BE49-F238E27FC236}">
                <a16:creationId xmlns:a16="http://schemas.microsoft.com/office/drawing/2014/main" id="{484E55D7-CBB2-992D-3E77-5CB7B7CADA9C}"/>
              </a:ext>
            </a:extLst>
          </p:cNvPr>
          <p:cNvSpPr>
            <a:spLocks noGrp="1" noChangeAspect="1"/>
          </p:cNvSpPr>
          <p:nvPr>
            <p:ph type="pic" sz="quarter" idx="17" hasCustomPrompt="1"/>
          </p:nvPr>
        </p:nvSpPr>
        <p:spPr>
          <a:xfrm>
            <a:off x="18859500" y="576072"/>
            <a:ext cx="1217844" cy="1216152"/>
          </a:xfrm>
        </p:spPr>
        <p:txBody>
          <a:bodyPr anchor="ctr"/>
          <a:lstStyle>
            <a:lvl1pPr algn="ctr">
              <a:defRPr sz="1600">
                <a:solidFill>
                  <a:schemeClr val="tx1"/>
                </a:solidFill>
              </a:defRPr>
            </a:lvl1pPr>
          </a:lstStyle>
          <a:p>
            <a:r>
              <a:rPr lang="en-US"/>
              <a:t>Pictogram</a:t>
            </a:r>
          </a:p>
        </p:txBody>
      </p:sp>
      <p:sp>
        <p:nvSpPr>
          <p:cNvPr id="11" name="Text Placeholder 10">
            <a:extLst>
              <a:ext uri="{FF2B5EF4-FFF2-40B4-BE49-F238E27FC236}">
                <a16:creationId xmlns:a16="http://schemas.microsoft.com/office/drawing/2014/main" id="{1E0D5184-93C0-B658-7967-FBC78C38A518}"/>
              </a:ext>
            </a:extLst>
          </p:cNvPr>
          <p:cNvSpPr>
            <a:spLocks noGrp="1"/>
          </p:cNvSpPr>
          <p:nvPr>
            <p:ph type="body" sz="quarter" idx="14"/>
          </p:nvPr>
        </p:nvSpPr>
        <p:spPr>
          <a:xfrm>
            <a:off x="18863638" y="3429000"/>
            <a:ext cx="4959350" cy="8572500"/>
          </a:xfrm>
        </p:spPr>
        <p:txBody>
          <a:bodyPr/>
          <a:lstStyle>
            <a:lvl1pPr>
              <a:spcBef>
                <a:spcPts val="0"/>
              </a:spcBef>
              <a:defRPr sz="2000" b="0" i="0">
                <a:solidFill>
                  <a:schemeClr val="tx1"/>
                </a:solidFill>
                <a:latin typeface="IBM Plex Sans" panose="020B0503050203000203" pitchFamily="34" charset="0"/>
              </a:defRPr>
            </a:lvl1pPr>
            <a:lvl2pPr marL="182880" indent="-182880">
              <a:spcBef>
                <a:spcPts val="0"/>
              </a:spcBef>
              <a:defRPr sz="2000" b="0" i="0">
                <a:solidFill>
                  <a:schemeClr val="tx1"/>
                </a:solidFill>
                <a:latin typeface="IBM Plex Sans" panose="020B0503050203000203" pitchFamily="34" charset="0"/>
              </a:defRPr>
            </a:lvl2pPr>
            <a:lvl3pPr marL="365760" indent="-182880">
              <a:spcBef>
                <a:spcPts val="0"/>
              </a:spcBef>
              <a:defRPr sz="2000" b="0" i="0">
                <a:solidFill>
                  <a:schemeClr val="tx1"/>
                </a:solidFill>
                <a:latin typeface="IBM Plex Sans" panose="020B0503050203000203" pitchFamily="34" charset="0"/>
              </a:defRPr>
            </a:lvl3pPr>
            <a:lvl4pPr marL="548640" indent="-182880">
              <a:spcBef>
                <a:spcPts val="0"/>
              </a:spcBef>
              <a:defRPr sz="2000" b="0" i="0">
                <a:solidFill>
                  <a:schemeClr val="tx1"/>
                </a:solidFill>
                <a:latin typeface="IBM Plex Sans" panose="020B0503050203000203" pitchFamily="34" charset="0"/>
              </a:defRPr>
            </a:lvl4pPr>
            <a:lvl5pPr>
              <a:spcBef>
                <a:spcPts val="0"/>
              </a:spcBef>
              <a:defRPr sz="2000" b="0" i="0">
                <a:solidFill>
                  <a:schemeClr val="tx1"/>
                </a:solidFill>
                <a:latin typeface="IBM Plex Sans" panose="020B05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7B96A2B-2DD4-AEBB-75C4-9215E33D2664}"/>
              </a:ext>
            </a:extLst>
          </p:cNvPr>
          <p:cNvSpPr>
            <a:spLocks noGrp="1"/>
          </p:cNvSpPr>
          <p:nvPr>
            <p:ph type="ftr" sz="quarter" idx="18"/>
          </p:nvPr>
        </p:nvSpPr>
        <p:spPr/>
        <p:txBody>
          <a:bodyPr/>
          <a:lstStyle/>
          <a:p>
            <a:r>
              <a:rPr lang="en-US"/>
              <a:t>Qiskit Fall Fest 2025</a:t>
            </a:r>
            <a:endParaRPr lang="en-US" dirty="0"/>
          </a:p>
        </p:txBody>
      </p:sp>
      <p:sp>
        <p:nvSpPr>
          <p:cNvPr id="8" name="Slide Number">
            <a:extLst>
              <a:ext uri="{FF2B5EF4-FFF2-40B4-BE49-F238E27FC236}">
                <a16:creationId xmlns:a16="http://schemas.microsoft.com/office/drawing/2014/main" id="{FE28AB83-26B6-464D-000B-077BBC188616}"/>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4133412524"/>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oxes, 4 stacked wide, pictograms">
    <p:bg>
      <p:bgPr>
        <a:solidFill>
          <a:schemeClr val="bg1"/>
        </a:solidFill>
        <a:effectLst/>
      </p:bgPr>
    </p:bg>
    <p:spTree>
      <p:nvGrpSpPr>
        <p:cNvPr id="1" name=""/>
        <p:cNvGrpSpPr/>
        <p:nvPr/>
      </p:nvGrpSpPr>
      <p:grpSpPr>
        <a:xfrm>
          <a:off x="0" y="0"/>
          <a:ext cx="0" cy="0"/>
          <a:chOff x="0" y="0"/>
          <a:chExt cx="0" cy="0"/>
        </a:xfrm>
      </p:grpSpPr>
      <p:sp>
        <p:nvSpPr>
          <p:cNvPr id="13" name="Picture Placeholder 12" descr="Place pictogram here">
            <a:extLst>
              <a:ext uri="{FF2B5EF4-FFF2-40B4-BE49-F238E27FC236}">
                <a16:creationId xmlns:a16="http://schemas.microsoft.com/office/drawing/2014/main" id="{30AB5158-BCB8-39EE-DA85-F2CD01699FBB}"/>
              </a:ext>
            </a:extLst>
          </p:cNvPr>
          <p:cNvSpPr>
            <a:spLocks noGrp="1"/>
          </p:cNvSpPr>
          <p:nvPr>
            <p:ph type="pic" sz="quarter" idx="15" hasCustomPrompt="1"/>
          </p:nvPr>
        </p:nvSpPr>
        <p:spPr>
          <a:xfrm>
            <a:off x="576072" y="576072"/>
            <a:ext cx="1216152" cy="1216152"/>
          </a:xfrm>
        </p:spPr>
        <p:txBody>
          <a:bodyPr anchor="ctr"/>
          <a:lstStyle>
            <a:lvl1pPr algn="ctr">
              <a:defRPr sz="1600"/>
            </a:lvl1pPr>
          </a:lstStyle>
          <a:p>
            <a:r>
              <a:rPr lang="en-US"/>
              <a:t>Pictogram</a:t>
            </a:r>
          </a:p>
        </p:txBody>
      </p:sp>
      <p:sp>
        <p:nvSpPr>
          <p:cNvPr id="5" name="Text Placeholder 4">
            <a:extLst>
              <a:ext uri="{FF2B5EF4-FFF2-40B4-BE49-F238E27FC236}">
                <a16:creationId xmlns:a16="http://schemas.microsoft.com/office/drawing/2014/main" id="{931099CB-CB87-D5D5-506D-4B49C08161D3}"/>
              </a:ext>
            </a:extLst>
          </p:cNvPr>
          <p:cNvSpPr>
            <a:spLocks noGrp="1"/>
          </p:cNvSpPr>
          <p:nvPr>
            <p:ph type="body" sz="quarter" idx="11"/>
          </p:nvPr>
        </p:nvSpPr>
        <p:spPr>
          <a:xfrm>
            <a:off x="576072" y="2478024"/>
            <a:ext cx="6670675"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4" name="Straight Connector 13" descr="Vertical column divider">
            <a:extLst>
              <a:ext uri="{FF2B5EF4-FFF2-40B4-BE49-F238E27FC236}">
                <a16:creationId xmlns:a16="http://schemas.microsoft.com/office/drawing/2014/main" id="{00A530A6-2F26-DA70-D0D9-6DD90453CEC1}"/>
              </a:ext>
              <a:ext uri="{C183D7F6-B498-43B3-948B-1728B52AA6E4}">
                <adec:decorative xmlns:adec="http://schemas.microsoft.com/office/drawing/2017/decorative" val="0"/>
              </a:ext>
            </a:extLst>
          </p:cNvPr>
          <p:cNvCxnSpPr/>
          <p:nvPr userDrawn="1"/>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5" name="Picture Placeholder 14" descr="Place pictogram here">
            <a:extLst>
              <a:ext uri="{FF2B5EF4-FFF2-40B4-BE49-F238E27FC236}">
                <a16:creationId xmlns:a16="http://schemas.microsoft.com/office/drawing/2014/main" id="{3C3730E5-61EB-7405-CC85-AB04242CDBC4}"/>
              </a:ext>
            </a:extLst>
          </p:cNvPr>
          <p:cNvSpPr>
            <a:spLocks noGrp="1"/>
          </p:cNvSpPr>
          <p:nvPr>
            <p:ph type="pic" sz="quarter" idx="16" hasCustomPrompt="1"/>
          </p:nvPr>
        </p:nvSpPr>
        <p:spPr>
          <a:xfrm>
            <a:off x="12763500" y="576072"/>
            <a:ext cx="1216152" cy="1216152"/>
          </a:xfrm>
        </p:spPr>
        <p:txBody>
          <a:bodyPr anchor="ctr"/>
          <a:lstStyle>
            <a:lvl1pPr algn="ctr">
              <a:defRPr sz="1600"/>
            </a:lvl1pPr>
          </a:lstStyle>
          <a:p>
            <a:r>
              <a:rPr lang="en-US"/>
              <a:t>Pictogram</a:t>
            </a:r>
          </a:p>
        </p:txBody>
      </p:sp>
      <p:sp>
        <p:nvSpPr>
          <p:cNvPr id="7" name="Text Placeholder 6">
            <a:extLst>
              <a:ext uri="{FF2B5EF4-FFF2-40B4-BE49-F238E27FC236}">
                <a16:creationId xmlns:a16="http://schemas.microsoft.com/office/drawing/2014/main" id="{FC1DA3C4-E728-0E45-C91D-8EDF4B495FFC}"/>
              </a:ext>
            </a:extLst>
          </p:cNvPr>
          <p:cNvSpPr>
            <a:spLocks noGrp="1"/>
          </p:cNvSpPr>
          <p:nvPr>
            <p:ph type="body" sz="quarter" idx="12"/>
          </p:nvPr>
        </p:nvSpPr>
        <p:spPr>
          <a:xfrm>
            <a:off x="12763500" y="24765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9C5483A0-0E31-72CE-21C3-6248FAEBC09A}"/>
              </a:ext>
              <a:ext uri="{C183D7F6-B498-43B3-948B-1728B52AA6E4}">
                <adec:decorative xmlns:adec="http://schemas.microsoft.com/office/drawing/2017/decorative" val="0"/>
              </a:ext>
            </a:extLst>
          </p:cNvPr>
          <p:cNvCxnSpPr/>
          <p:nvPr userDrawn="1"/>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6" descr="Place pictogram here">
            <a:extLst>
              <a:ext uri="{FF2B5EF4-FFF2-40B4-BE49-F238E27FC236}">
                <a16:creationId xmlns:a16="http://schemas.microsoft.com/office/drawing/2014/main" id="{62C94928-6A9B-2EA7-301C-71E5F2547C8A}"/>
              </a:ext>
            </a:extLst>
          </p:cNvPr>
          <p:cNvSpPr>
            <a:spLocks noGrp="1"/>
          </p:cNvSpPr>
          <p:nvPr>
            <p:ph type="pic" sz="quarter" idx="17" hasCustomPrompt="1"/>
          </p:nvPr>
        </p:nvSpPr>
        <p:spPr>
          <a:xfrm>
            <a:off x="576072" y="6473951"/>
            <a:ext cx="1216152" cy="1216152"/>
          </a:xfrm>
        </p:spPr>
        <p:txBody>
          <a:bodyPr anchor="ctr"/>
          <a:lstStyle>
            <a:lvl1pPr algn="ctr">
              <a:defRPr sz="1600"/>
            </a:lvl1pPr>
          </a:lstStyle>
          <a:p>
            <a:r>
              <a:rPr lang="en-US"/>
              <a:t>Pictogram</a:t>
            </a:r>
          </a:p>
        </p:txBody>
      </p:sp>
      <p:sp>
        <p:nvSpPr>
          <p:cNvPr id="9" name="Text Placeholder 8">
            <a:extLst>
              <a:ext uri="{FF2B5EF4-FFF2-40B4-BE49-F238E27FC236}">
                <a16:creationId xmlns:a16="http://schemas.microsoft.com/office/drawing/2014/main" id="{B0565063-698E-31B0-B619-B99A9A0B3DB6}"/>
              </a:ext>
            </a:extLst>
          </p:cNvPr>
          <p:cNvSpPr>
            <a:spLocks noGrp="1"/>
          </p:cNvSpPr>
          <p:nvPr>
            <p:ph type="body" sz="quarter" idx="13"/>
          </p:nvPr>
        </p:nvSpPr>
        <p:spPr>
          <a:xfrm>
            <a:off x="576072" y="8385048"/>
            <a:ext cx="6670676"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18" descr="Place pictogram here">
            <a:extLst>
              <a:ext uri="{FF2B5EF4-FFF2-40B4-BE49-F238E27FC236}">
                <a16:creationId xmlns:a16="http://schemas.microsoft.com/office/drawing/2014/main" id="{2E840026-2FAF-826F-DCFD-3FF0082B0823}"/>
              </a:ext>
            </a:extLst>
          </p:cNvPr>
          <p:cNvSpPr>
            <a:spLocks noGrp="1"/>
          </p:cNvSpPr>
          <p:nvPr>
            <p:ph type="pic" sz="quarter" idx="18" hasCustomPrompt="1"/>
          </p:nvPr>
        </p:nvSpPr>
        <p:spPr>
          <a:xfrm>
            <a:off x="12763500" y="6477000"/>
            <a:ext cx="1216152" cy="1216152"/>
          </a:xfrm>
        </p:spPr>
        <p:txBody>
          <a:bodyPr anchor="ctr"/>
          <a:lstStyle>
            <a:lvl1pPr algn="ctr">
              <a:defRPr sz="1600"/>
            </a:lvl1pPr>
          </a:lstStyle>
          <a:p>
            <a:r>
              <a:rPr lang="en-US"/>
              <a:t>Pictogram</a:t>
            </a:r>
          </a:p>
        </p:txBody>
      </p:sp>
      <p:sp>
        <p:nvSpPr>
          <p:cNvPr id="11" name="Text Placeholder 10">
            <a:extLst>
              <a:ext uri="{FF2B5EF4-FFF2-40B4-BE49-F238E27FC236}">
                <a16:creationId xmlns:a16="http://schemas.microsoft.com/office/drawing/2014/main" id="{B4E44FFD-1EB7-1873-F6D1-67DE839EF09E}"/>
              </a:ext>
            </a:extLst>
          </p:cNvPr>
          <p:cNvSpPr>
            <a:spLocks noGrp="1"/>
          </p:cNvSpPr>
          <p:nvPr>
            <p:ph type="body" sz="quarter" idx="14"/>
          </p:nvPr>
        </p:nvSpPr>
        <p:spPr>
          <a:xfrm>
            <a:off x="12763501" y="8382000"/>
            <a:ext cx="6667500" cy="3048000"/>
          </a:xfrm>
        </p:spPr>
        <p:txBody>
          <a:bodyPr/>
          <a:lstStyle>
            <a:lvl1pPr>
              <a:lnSpc>
                <a:spcPct val="100000"/>
              </a:lnSpc>
              <a:spcBef>
                <a:spcPts val="0"/>
              </a:spcBef>
              <a:defRPr sz="4400">
                <a:solidFill>
                  <a:schemeClr val="tx1"/>
                </a:solidFill>
              </a:defRPr>
            </a:lvl1pPr>
            <a:lvl2pPr marL="402336" indent="-402336">
              <a:lnSpc>
                <a:spcPct val="100000"/>
              </a:lnSpc>
              <a:spcBef>
                <a:spcPts val="0"/>
              </a:spcBef>
              <a:defRPr sz="4400">
                <a:solidFill>
                  <a:schemeClr val="tx1"/>
                </a:solidFill>
              </a:defRPr>
            </a:lvl2pPr>
            <a:lvl3pPr marL="804672" indent="-402336">
              <a:lnSpc>
                <a:spcPct val="100000"/>
              </a:lnSpc>
              <a:spcBef>
                <a:spcPts val="0"/>
              </a:spcBef>
              <a:defRPr sz="4400">
                <a:solidFill>
                  <a:schemeClr val="tx1"/>
                </a:solidFill>
              </a:defRPr>
            </a:lvl3pPr>
            <a:lvl4pPr marL="1115568" indent="-402336">
              <a:lnSpc>
                <a:spcPct val="100000"/>
              </a:lnSpc>
              <a:spcBef>
                <a:spcPts val="0"/>
              </a:spcBef>
              <a:defRPr sz="4400">
                <a:solidFill>
                  <a:schemeClr val="tx1"/>
                </a:solidFill>
              </a:defRPr>
            </a:lvl4pPr>
            <a:lvl5pPr>
              <a:lnSpc>
                <a:spcPct val="100000"/>
              </a:lnSpc>
              <a:spcBef>
                <a:spcPts val="0"/>
              </a:spcBef>
              <a:defRPr sz="4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 name="Footer Placeholder 1">
            <a:extLst>
              <a:ext uri="{FF2B5EF4-FFF2-40B4-BE49-F238E27FC236}">
                <a16:creationId xmlns:a16="http://schemas.microsoft.com/office/drawing/2014/main" id="{007BB90E-D2B7-D6BA-E8F5-B16C3F57F6F9}"/>
              </a:ext>
            </a:extLst>
          </p:cNvPr>
          <p:cNvSpPr>
            <a:spLocks noGrp="1"/>
          </p:cNvSpPr>
          <p:nvPr>
            <p:ph type="ftr" sz="quarter" idx="19"/>
          </p:nvPr>
        </p:nvSpPr>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FDDCE3A8-54F6-70FC-38D0-2AF2D8AB71E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80496384"/>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oxes, 4 stacked, small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1141412"/>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682496"/>
            <a:ext cx="5715000" cy="2276856"/>
          </a:xfrm>
        </p:spPr>
        <p:txBody>
          <a:bodyPr/>
          <a:lstStyle>
            <a:lvl1pPr>
              <a:lnSpc>
                <a:spcPct val="110000"/>
              </a:lnSpc>
              <a:defRPr sz="36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5024"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6CE92126-B67C-8301-95D0-A821B804399E}"/>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0433241"/>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xes, 4 stacked, large title">
    <p:bg>
      <p:bgPr>
        <a:solidFill>
          <a:schemeClr val="bg1"/>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29EF9E2-1551-8357-22BD-8C43EF5EBE34}"/>
              </a:ext>
            </a:extLst>
          </p:cNvPr>
          <p:cNvSpPr>
            <a:spLocks noGrp="1"/>
          </p:cNvSpPr>
          <p:nvPr>
            <p:ph type="body" sz="quarter" idx="21"/>
          </p:nvPr>
        </p:nvSpPr>
        <p:spPr>
          <a:xfrm>
            <a:off x="576072" y="576072"/>
            <a:ext cx="4956175" cy="448056"/>
          </a:xfrm>
        </p:spPr>
        <p:txBody>
          <a:bodyPr/>
          <a:lstStyle>
            <a:lvl1pPr>
              <a:defRPr sz="2800">
                <a:solidFill>
                  <a:schemeClr val="tx2"/>
                </a:solidFill>
              </a:defRPr>
            </a:lvl1pPr>
          </a:lstStyle>
          <a:p>
            <a:pPr lvl="0"/>
            <a:r>
              <a:rPr lang="en-US"/>
              <a:t>Click to edit Master text styles</a:t>
            </a:r>
          </a:p>
        </p:txBody>
      </p:sp>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1527048"/>
            <a:ext cx="11044239" cy="2276856"/>
          </a:xfrm>
        </p:spPr>
        <p:txBody>
          <a:bodyPr rIns="457200"/>
          <a:lstStyle>
            <a:lvl1pPr>
              <a:lnSpc>
                <a:spcPct val="110000"/>
              </a:lnSpc>
              <a:defRPr sz="6400">
                <a:solidFill>
                  <a:schemeClr val="tx2"/>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69913"/>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69913"/>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CAD46B95-CF19-9C3F-1691-68ABF62095BE}"/>
              </a:ext>
            </a:extLst>
          </p:cNvPr>
          <p:cNvSpPr>
            <a:spLocks noGrp="1"/>
          </p:cNvSpPr>
          <p:nvPr>
            <p:ph type="ftr" sz="quarter" idx="20"/>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D8351E8F-C586-866F-37A3-340B3DD347B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891810613"/>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oxes, 4 horizontal,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576072"/>
            <a:ext cx="4956175" cy="4573587"/>
          </a:xfrm>
        </p:spPr>
        <p:txBody>
          <a:bodyPr/>
          <a:lstStyle>
            <a:lvl1pPr>
              <a:lnSpc>
                <a:spcPct val="100000"/>
              </a:lnSpc>
              <a:defRPr sz="2800">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324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7D0BCD34-4CA7-388C-5244-7DC8F9F36FA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543622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plain, business uni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45735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3A2629C-3C99-5809-3D6C-46ACEB922F7C}"/>
              </a:ext>
            </a:extLst>
          </p:cNvPr>
          <p:cNvSpPr>
            <a:spLocks noGrp="1"/>
          </p:cNvSpPr>
          <p:nvPr>
            <p:ph type="body" sz="quarter" idx="10"/>
          </p:nvPr>
        </p:nvSpPr>
        <p:spPr>
          <a:xfrm>
            <a:off x="576072" y="12463272"/>
            <a:ext cx="11050588" cy="762000"/>
          </a:xfrm>
        </p:spPr>
        <p:txBody>
          <a:bodyPr anchor="b"/>
          <a:lstStyle>
            <a:lvl1pPr>
              <a:lnSpc>
                <a:spcPct val="110000"/>
              </a:lnSpc>
              <a:spcBef>
                <a:spcPts val="0"/>
              </a:spcBef>
              <a:defRPr sz="2800">
                <a:solidFill>
                  <a:schemeClr val="tx1"/>
                </a:solidFill>
              </a:defRPr>
            </a:lvl1pPr>
          </a:lstStyle>
          <a:p>
            <a:pPr lvl="0"/>
            <a:r>
              <a:rPr lang="en-US"/>
              <a:t>Click to edit Master text styles</a:t>
            </a:r>
          </a:p>
        </p:txBody>
      </p:sp>
      <p:pic>
        <p:nvPicPr>
          <p:cNvPr id="3" name="Picture 2" descr="IBM 8-bar logo">
            <a:extLst>
              <a:ext uri="{FF2B5EF4-FFF2-40B4-BE49-F238E27FC236}">
                <a16:creationId xmlns:a16="http://schemas.microsoft.com/office/drawing/2014/main" id="{6C5E26C6-9CEF-2A61-0C64-FAACB68F53D2}"/>
              </a:ext>
            </a:extLst>
          </p:cNvPr>
          <p:cNvPicPr>
            <a:picLocks noChangeAspect="1"/>
          </p:cNvPicPr>
          <p:nvPr userDrawn="1"/>
        </p:nvPicPr>
        <p:blipFill>
          <a:blip r:embed="rId2"/>
          <a:stretch>
            <a:fillRect/>
          </a:stretch>
        </p:blipFill>
        <p:spPr>
          <a:xfrm>
            <a:off x="22279951" y="12526963"/>
            <a:ext cx="1638300" cy="609600"/>
          </a:xfrm>
          <a:prstGeom prst="rect">
            <a:avLst/>
          </a:prstGeom>
        </p:spPr>
      </p:pic>
    </p:spTree>
    <p:extLst>
      <p:ext uri="{BB962C8B-B14F-4D97-AF65-F5344CB8AC3E}">
        <p14:creationId xmlns:p14="http://schemas.microsoft.com/office/powerpoint/2010/main" val="817174950"/>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oxes, 4 horizontal,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4353C-7670-AC55-CDA3-888971A5482E}"/>
              </a:ext>
            </a:extLst>
          </p:cNvPr>
          <p:cNvSpPr>
            <a:spLocks noGrp="1"/>
          </p:cNvSpPr>
          <p:nvPr>
            <p:ph type="title"/>
          </p:nvPr>
        </p:nvSpPr>
        <p:spPr>
          <a:xfrm>
            <a:off x="576072" y="384048"/>
            <a:ext cx="11050589" cy="4573587"/>
          </a:xfrm>
        </p:spPr>
        <p:txBody>
          <a:bodyPr rIns="457200"/>
          <a:lstStyle>
            <a:lvl1pPr>
              <a:lnSpc>
                <a:spcPct val="100000"/>
              </a:lnSpc>
              <a:defRPr>
                <a:solidFill>
                  <a:schemeClr val="tx2"/>
                </a:solidFill>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2A71C2BF-857E-B291-7D82-5920AF4A5278}"/>
              </a:ext>
            </a:extLst>
          </p:cNvPr>
          <p:cNvSpPr>
            <a:spLocks noGrp="1"/>
          </p:cNvSpPr>
          <p:nvPr>
            <p:ph type="body" sz="quarter" idx="11"/>
          </p:nvPr>
        </p:nvSpPr>
        <p:spPr>
          <a:xfrm>
            <a:off x="576072" y="6656832"/>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0">
            <a:extLst>
              <a:ext uri="{FF2B5EF4-FFF2-40B4-BE49-F238E27FC236}">
                <a16:creationId xmlns:a16="http://schemas.microsoft.com/office/drawing/2014/main" id="{257EC586-7CBB-7AC4-C2FA-85F4BA8AA030}"/>
              </a:ext>
            </a:extLst>
          </p:cNvPr>
          <p:cNvSpPr>
            <a:spLocks noGrp="1"/>
          </p:cNvSpPr>
          <p:nvPr>
            <p:ph type="body" sz="quarter" idx="12"/>
          </p:nvPr>
        </p:nvSpPr>
        <p:spPr>
          <a:xfrm>
            <a:off x="6669591"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0">
            <a:extLst>
              <a:ext uri="{FF2B5EF4-FFF2-40B4-BE49-F238E27FC236}">
                <a16:creationId xmlns:a16="http://schemas.microsoft.com/office/drawing/2014/main" id="{A0ABD1EA-F6CD-F56B-B5E1-034EEB64D63E}"/>
              </a:ext>
            </a:extLst>
          </p:cNvPr>
          <p:cNvSpPr>
            <a:spLocks noGrp="1"/>
          </p:cNvSpPr>
          <p:nvPr>
            <p:ph type="body" sz="quarter" idx="13"/>
          </p:nvPr>
        </p:nvSpPr>
        <p:spPr>
          <a:xfrm>
            <a:off x="1276776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Text Placeholder 10">
            <a:extLst>
              <a:ext uri="{FF2B5EF4-FFF2-40B4-BE49-F238E27FC236}">
                <a16:creationId xmlns:a16="http://schemas.microsoft.com/office/drawing/2014/main" id="{0F2DD97F-E181-3C33-32D8-844B57967D83}"/>
              </a:ext>
            </a:extLst>
          </p:cNvPr>
          <p:cNvSpPr>
            <a:spLocks noGrp="1"/>
          </p:cNvSpPr>
          <p:nvPr>
            <p:ph type="body" sz="quarter" idx="14"/>
          </p:nvPr>
        </p:nvSpPr>
        <p:spPr>
          <a:xfrm>
            <a:off x="18859500" y="6667501"/>
            <a:ext cx="4949825" cy="534491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AB76B22-9748-7A34-9D32-D77BB1B498E6}"/>
              </a:ext>
            </a:extLst>
          </p:cNvPr>
          <p:cNvSpPr>
            <a:spLocks noGrp="1"/>
          </p:cNvSpPr>
          <p:nvPr>
            <p:ph type="ftr" sz="quarter" idx="15"/>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238163DF-77AB-875A-C8AC-2F8AEABFB85F}"/>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457828484"/>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oxes, 6 stack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D740D-848C-40A7-AB96-E7B74E0A800D}"/>
              </a:ext>
            </a:extLst>
          </p:cNvPr>
          <p:cNvSpPr>
            <a:spLocks noGrp="1"/>
          </p:cNvSpPr>
          <p:nvPr>
            <p:ph type="title"/>
          </p:nvPr>
        </p:nvSpPr>
        <p:spPr>
          <a:xfrm>
            <a:off x="576072" y="576072"/>
            <a:ext cx="4949825" cy="4573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4" name="Text Placeholder 9">
            <a:extLst>
              <a:ext uri="{FF2B5EF4-FFF2-40B4-BE49-F238E27FC236}">
                <a16:creationId xmlns:a16="http://schemas.microsoft.com/office/drawing/2014/main" id="{B1D44C30-196F-B4B1-540A-E556579735DB}"/>
              </a:ext>
            </a:extLst>
          </p:cNvPr>
          <p:cNvSpPr>
            <a:spLocks noGrp="1"/>
          </p:cNvSpPr>
          <p:nvPr>
            <p:ph type="body" sz="quarter" idx="20"/>
          </p:nvPr>
        </p:nvSpPr>
        <p:spPr>
          <a:xfrm>
            <a:off x="6665976"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793A9C8C-F98C-5899-BE8B-D1A544D66C6A}"/>
              </a:ext>
            </a:extLst>
          </p:cNvPr>
          <p:cNvSpPr>
            <a:spLocks noGrp="1"/>
          </p:cNvSpPr>
          <p:nvPr>
            <p:ph type="body" sz="quarter" idx="16"/>
          </p:nvPr>
        </p:nvSpPr>
        <p:spPr>
          <a:xfrm>
            <a:off x="12763500" y="576072"/>
            <a:ext cx="495300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2A62B128-D226-0D9B-89EC-51AFD07F30CF}"/>
              </a:ext>
            </a:extLst>
          </p:cNvPr>
          <p:cNvSpPr>
            <a:spLocks noGrp="1"/>
          </p:cNvSpPr>
          <p:nvPr>
            <p:ph type="body" sz="quarter" idx="17"/>
          </p:nvPr>
        </p:nvSpPr>
        <p:spPr>
          <a:xfrm>
            <a:off x="18859500" y="576072"/>
            <a:ext cx="4959350" cy="5145087"/>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
            <a:extLst>
              <a:ext uri="{FF2B5EF4-FFF2-40B4-BE49-F238E27FC236}">
                <a16:creationId xmlns:a16="http://schemas.microsoft.com/office/drawing/2014/main" id="{AB1A268B-43F5-F600-93B7-6248877F5D30}"/>
              </a:ext>
            </a:extLst>
          </p:cNvPr>
          <p:cNvSpPr>
            <a:spLocks noGrp="1"/>
          </p:cNvSpPr>
          <p:nvPr>
            <p:ph type="body" sz="quarter" idx="21"/>
          </p:nvPr>
        </p:nvSpPr>
        <p:spPr>
          <a:xfrm>
            <a:off x="6669151"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a:extLst>
              <a:ext uri="{FF2B5EF4-FFF2-40B4-BE49-F238E27FC236}">
                <a16:creationId xmlns:a16="http://schemas.microsoft.com/office/drawing/2014/main" id="{A5DD5CF1-28D6-74AF-B345-5911CB10D454}"/>
              </a:ext>
            </a:extLst>
          </p:cNvPr>
          <p:cNvSpPr>
            <a:spLocks noGrp="1"/>
          </p:cNvSpPr>
          <p:nvPr>
            <p:ph type="body" sz="quarter" idx="18"/>
          </p:nvPr>
        </p:nvSpPr>
        <p:spPr>
          <a:xfrm>
            <a:off x="12763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11">
            <a:extLst>
              <a:ext uri="{FF2B5EF4-FFF2-40B4-BE49-F238E27FC236}">
                <a16:creationId xmlns:a16="http://schemas.microsoft.com/office/drawing/2014/main" id="{67B1C684-915C-90D4-C69F-C24979A42EFC}"/>
              </a:ext>
            </a:extLst>
          </p:cNvPr>
          <p:cNvSpPr>
            <a:spLocks noGrp="1"/>
          </p:cNvSpPr>
          <p:nvPr>
            <p:ph type="body" sz="quarter" idx="19"/>
          </p:nvPr>
        </p:nvSpPr>
        <p:spPr>
          <a:xfrm>
            <a:off x="18859500" y="6667500"/>
            <a:ext cx="4953000" cy="4953000"/>
          </a:xfrm>
        </p:spPr>
        <p:txBody>
          <a:bodyPr/>
          <a:lstStyle>
            <a:lvl1pPr>
              <a:lnSpc>
                <a:spcPct val="110000"/>
              </a:lnSpc>
              <a:spcBef>
                <a:spcPts val="0"/>
              </a:spcBef>
              <a:defRPr sz="2800" b="0" i="0">
                <a:solidFill>
                  <a:schemeClr val="tx1"/>
                </a:solidFill>
                <a:latin typeface="IBM Plex Sans Light" panose="020B0403050203000203" pitchFamily="34" charset="0"/>
              </a:defRPr>
            </a:lvl1pPr>
            <a:lvl2pPr marL="256032" indent="-256032">
              <a:lnSpc>
                <a:spcPct val="110000"/>
              </a:lnSpc>
              <a:spcBef>
                <a:spcPts val="0"/>
              </a:spcBef>
              <a:defRPr sz="2800" b="0" i="0">
                <a:solidFill>
                  <a:schemeClr val="tx1"/>
                </a:solidFill>
                <a:latin typeface="IBM Plex Sans Light" panose="020B0403050203000203" pitchFamily="34" charset="0"/>
              </a:defRPr>
            </a:lvl2pPr>
            <a:lvl3pPr marL="512064" indent="-256032">
              <a:lnSpc>
                <a:spcPct val="110000"/>
              </a:lnSpc>
              <a:spcBef>
                <a:spcPts val="0"/>
              </a:spcBef>
              <a:defRPr sz="2800" b="0" i="0">
                <a:solidFill>
                  <a:schemeClr val="tx1"/>
                </a:solidFill>
                <a:latin typeface="IBM Plex Sans Light" panose="020B0403050203000203" pitchFamily="34" charset="0"/>
              </a:defRPr>
            </a:lvl3pPr>
            <a:lvl4pPr marL="768096" indent="-256032">
              <a:lnSpc>
                <a:spcPct val="110000"/>
              </a:lnSpc>
              <a:spcBef>
                <a:spcPts val="0"/>
              </a:spcBef>
              <a:defRPr sz="2800" b="0" i="0">
                <a:solidFill>
                  <a:schemeClr val="tx1"/>
                </a:solidFill>
                <a:latin typeface="IBM Plex Sans Light" panose="020B0403050203000203" pitchFamily="34" charset="0"/>
              </a:defRPr>
            </a:lvl4pPr>
            <a:lvl5pPr>
              <a:lnSpc>
                <a:spcPct val="110000"/>
              </a:lnSpc>
              <a:spcBef>
                <a:spcPts val="0"/>
              </a:spcBef>
              <a:defRPr sz="2800" b="0" i="0">
                <a:solidFill>
                  <a:schemeClr val="tx1"/>
                </a:solidFill>
                <a:latin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1A4BD59-9F51-7E32-8659-A763D0799EB2}"/>
              </a:ext>
            </a:extLst>
          </p:cNvPr>
          <p:cNvSpPr>
            <a:spLocks noGrp="1"/>
          </p:cNvSpPr>
          <p:nvPr>
            <p:ph type="ftr" sz="quarter" idx="22"/>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180E7AB4-F0E4-7C09-7FE7-9F182217FE0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15605609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oxes, 6 stacked, icon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A5819-78ED-4475-16CD-65C8A2C5EC85}"/>
              </a:ext>
            </a:extLst>
          </p:cNvPr>
          <p:cNvSpPr>
            <a:spLocks noGrp="1"/>
          </p:cNvSpPr>
          <p:nvPr>
            <p:ph type="title"/>
          </p:nvPr>
        </p:nvSpPr>
        <p:spPr>
          <a:xfrm>
            <a:off x="576072" y="576072"/>
            <a:ext cx="4949825" cy="2859087"/>
          </a:xfrm>
        </p:spPr>
        <p:txBody>
          <a:bodyPr/>
          <a:lstStyle>
            <a:lvl1pPr>
              <a:lnSpc>
                <a:spcPct val="110000"/>
              </a:lnSpc>
              <a:defRPr sz="2800">
                <a:solidFill>
                  <a:schemeClr val="tx2"/>
                </a:solidFill>
              </a:defRPr>
            </a:lvl1pPr>
          </a:lstStyle>
          <a:p>
            <a:r>
              <a:rPr lang="en-US"/>
              <a:t>Click to edit Master title style</a:t>
            </a:r>
            <a:endParaRPr lang="en-US" dirty="0"/>
          </a:p>
        </p:txBody>
      </p:sp>
      <p:cxnSp>
        <p:nvCxnSpPr>
          <p:cNvPr id="24" name="Straight Connector 23" descr="Vertical column divider">
            <a:extLst>
              <a:ext uri="{FF2B5EF4-FFF2-40B4-BE49-F238E27FC236}">
                <a16:creationId xmlns:a16="http://schemas.microsoft.com/office/drawing/2014/main" id="{B5CBE6E3-0E18-8A57-578D-D314948AF14F}"/>
              </a:ext>
              <a:ext uri="{C183D7F6-B498-43B3-948B-1728B52AA6E4}">
                <adec:decorative xmlns:adec="http://schemas.microsoft.com/office/drawing/2017/decorative" val="0"/>
              </a:ext>
            </a:extLst>
          </p:cNvPr>
          <p:cNvCxnSpPr/>
          <p:nvPr userDrawn="1"/>
        </p:nvCxnSpPr>
        <p:spPr bwMode="auto">
          <a:xfrm>
            <a:off x="6096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6" name="Picture Placeholder 15" descr="Place icon here">
            <a:extLst>
              <a:ext uri="{FF2B5EF4-FFF2-40B4-BE49-F238E27FC236}">
                <a16:creationId xmlns:a16="http://schemas.microsoft.com/office/drawing/2014/main" id="{DD1F0C48-79E5-E356-43FC-0FCF2DE89A20}"/>
              </a:ext>
            </a:extLst>
          </p:cNvPr>
          <p:cNvSpPr>
            <a:spLocks noGrp="1"/>
          </p:cNvSpPr>
          <p:nvPr>
            <p:ph type="pic" sz="quarter" idx="17" hasCustomPrompt="1"/>
          </p:nvPr>
        </p:nvSpPr>
        <p:spPr>
          <a:xfrm>
            <a:off x="6667500" y="576072"/>
            <a:ext cx="402336" cy="403225"/>
          </a:xfrm>
        </p:spPr>
        <p:txBody>
          <a:bodyPr/>
          <a:lstStyle>
            <a:lvl1pPr>
              <a:defRPr sz="1400">
                <a:solidFill>
                  <a:schemeClr val="tx1"/>
                </a:solidFill>
              </a:defRPr>
            </a:lvl1pPr>
          </a:lstStyle>
          <a:p>
            <a:r>
              <a:rPr lang="en-US" dirty="0"/>
              <a:t>Icon</a:t>
            </a:r>
          </a:p>
        </p:txBody>
      </p:sp>
      <p:sp>
        <p:nvSpPr>
          <p:cNvPr id="5" name="Text Placeholder 4">
            <a:extLst>
              <a:ext uri="{FF2B5EF4-FFF2-40B4-BE49-F238E27FC236}">
                <a16:creationId xmlns:a16="http://schemas.microsoft.com/office/drawing/2014/main" id="{B3148C06-F3C6-0E95-A225-29F730DD158B}"/>
              </a:ext>
            </a:extLst>
          </p:cNvPr>
          <p:cNvSpPr>
            <a:spLocks noGrp="1"/>
          </p:cNvSpPr>
          <p:nvPr>
            <p:ph type="body" sz="quarter" idx="11"/>
          </p:nvPr>
        </p:nvSpPr>
        <p:spPr>
          <a:xfrm>
            <a:off x="6667500" y="1333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8" name="Straight Connector 27" descr="Vertical column divider">
            <a:extLst>
              <a:ext uri="{FF2B5EF4-FFF2-40B4-BE49-F238E27FC236}">
                <a16:creationId xmlns:a16="http://schemas.microsoft.com/office/drawing/2014/main" id="{52FF3B59-8BBA-8C99-9D4D-743723E434FC}"/>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7" name="Picture Placeholder 15" descr="Place icon here">
            <a:extLst>
              <a:ext uri="{FF2B5EF4-FFF2-40B4-BE49-F238E27FC236}">
                <a16:creationId xmlns:a16="http://schemas.microsoft.com/office/drawing/2014/main" id="{18E9E323-0756-7849-8F52-19C58A517BD5}"/>
              </a:ext>
            </a:extLst>
          </p:cNvPr>
          <p:cNvSpPr>
            <a:spLocks noGrp="1"/>
          </p:cNvSpPr>
          <p:nvPr>
            <p:ph type="pic" sz="quarter" idx="18" hasCustomPrompt="1"/>
          </p:nvPr>
        </p:nvSpPr>
        <p:spPr>
          <a:xfrm>
            <a:off x="12763501" y="576072"/>
            <a:ext cx="402336" cy="403225"/>
          </a:xfrm>
        </p:spPr>
        <p:txBody>
          <a:bodyPr/>
          <a:lstStyle>
            <a:lvl1pPr>
              <a:defRPr sz="1400">
                <a:solidFill>
                  <a:schemeClr val="tx1"/>
                </a:solidFill>
              </a:defRPr>
            </a:lvl1pPr>
          </a:lstStyle>
          <a:p>
            <a:r>
              <a:rPr lang="en-US"/>
              <a:t>Icon</a:t>
            </a:r>
          </a:p>
        </p:txBody>
      </p:sp>
      <p:sp>
        <p:nvSpPr>
          <p:cNvPr id="6" name="Text Placeholder 4">
            <a:extLst>
              <a:ext uri="{FF2B5EF4-FFF2-40B4-BE49-F238E27FC236}">
                <a16:creationId xmlns:a16="http://schemas.microsoft.com/office/drawing/2014/main" id="{81FD5E03-A007-B728-4616-E05622A43A3D}"/>
              </a:ext>
            </a:extLst>
          </p:cNvPr>
          <p:cNvSpPr>
            <a:spLocks noGrp="1"/>
          </p:cNvSpPr>
          <p:nvPr>
            <p:ph type="body" sz="quarter" idx="12"/>
          </p:nvPr>
        </p:nvSpPr>
        <p:spPr>
          <a:xfrm>
            <a:off x="12763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7" name="Straight Connector 26" descr="Vertical column divider">
            <a:extLst>
              <a:ext uri="{FF2B5EF4-FFF2-40B4-BE49-F238E27FC236}">
                <a16:creationId xmlns:a16="http://schemas.microsoft.com/office/drawing/2014/main" id="{47200B05-7E36-4E03-3739-0BA983764616}"/>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8" name="Picture Placeholder 15" descr="Place icon here">
            <a:extLst>
              <a:ext uri="{FF2B5EF4-FFF2-40B4-BE49-F238E27FC236}">
                <a16:creationId xmlns:a16="http://schemas.microsoft.com/office/drawing/2014/main" id="{7C3BFFDB-5499-B3D7-98B2-1ABDA7D5C9DD}"/>
              </a:ext>
            </a:extLst>
          </p:cNvPr>
          <p:cNvSpPr>
            <a:spLocks noGrp="1"/>
          </p:cNvSpPr>
          <p:nvPr>
            <p:ph type="pic" sz="quarter" idx="19" hasCustomPrompt="1"/>
          </p:nvPr>
        </p:nvSpPr>
        <p:spPr>
          <a:xfrm>
            <a:off x="18859501" y="576072"/>
            <a:ext cx="402336" cy="403225"/>
          </a:xfrm>
        </p:spPr>
        <p:txBody>
          <a:bodyPr/>
          <a:lstStyle>
            <a:lvl1pPr>
              <a:defRPr sz="1400">
                <a:solidFill>
                  <a:schemeClr val="tx1"/>
                </a:solidFill>
              </a:defRPr>
            </a:lvl1pPr>
          </a:lstStyle>
          <a:p>
            <a:r>
              <a:rPr lang="en-US"/>
              <a:t>Icon</a:t>
            </a:r>
          </a:p>
        </p:txBody>
      </p:sp>
      <p:sp>
        <p:nvSpPr>
          <p:cNvPr id="7" name="Text Placeholder 4">
            <a:extLst>
              <a:ext uri="{FF2B5EF4-FFF2-40B4-BE49-F238E27FC236}">
                <a16:creationId xmlns:a16="http://schemas.microsoft.com/office/drawing/2014/main" id="{EEC06719-7195-BBE7-0154-56A039A4B388}"/>
              </a:ext>
            </a:extLst>
          </p:cNvPr>
          <p:cNvSpPr>
            <a:spLocks noGrp="1"/>
          </p:cNvSpPr>
          <p:nvPr>
            <p:ph type="body" sz="quarter" idx="13"/>
          </p:nvPr>
        </p:nvSpPr>
        <p:spPr>
          <a:xfrm>
            <a:off x="18859501" y="1333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23" name="Straight Connector 22" descr="Horizontal row divider">
            <a:extLst>
              <a:ext uri="{FF2B5EF4-FFF2-40B4-BE49-F238E27FC236}">
                <a16:creationId xmlns:a16="http://schemas.microsoft.com/office/drawing/2014/main" id="{252CDB94-BA57-B58F-95F0-D406FE34BB40}"/>
              </a:ext>
              <a:ext uri="{C183D7F6-B498-43B3-948B-1728B52AA6E4}">
                <adec:decorative xmlns:adec="http://schemas.microsoft.com/office/drawing/2017/decorative" val="0"/>
              </a:ext>
            </a:extLst>
          </p:cNvPr>
          <p:cNvCxnSpPr>
            <a:cxnSpLocks/>
          </p:cNvCxnSpPr>
          <p:nvPr userDrawn="1"/>
        </p:nvCxnSpPr>
        <p:spPr bwMode="auto">
          <a:xfrm>
            <a:off x="6096000" y="6096000"/>
            <a:ext cx="17722850"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9" name="Picture Placeholder 15" descr="Place icon here">
            <a:extLst>
              <a:ext uri="{FF2B5EF4-FFF2-40B4-BE49-F238E27FC236}">
                <a16:creationId xmlns:a16="http://schemas.microsoft.com/office/drawing/2014/main" id="{C00295A2-8D30-455D-EBB9-FA7A46791936}"/>
              </a:ext>
            </a:extLst>
          </p:cNvPr>
          <p:cNvSpPr>
            <a:spLocks noGrp="1"/>
          </p:cNvSpPr>
          <p:nvPr>
            <p:ph type="pic" sz="quarter" idx="20" hasCustomPrompt="1"/>
          </p:nvPr>
        </p:nvSpPr>
        <p:spPr>
          <a:xfrm>
            <a:off x="6667500" y="6694631"/>
            <a:ext cx="402336" cy="403225"/>
          </a:xfrm>
        </p:spPr>
        <p:txBody>
          <a:bodyPr/>
          <a:lstStyle>
            <a:lvl1pPr>
              <a:defRPr sz="1400">
                <a:solidFill>
                  <a:schemeClr val="tx1"/>
                </a:solidFill>
              </a:defRPr>
            </a:lvl1pPr>
          </a:lstStyle>
          <a:p>
            <a:r>
              <a:rPr lang="en-US"/>
              <a:t>Icon</a:t>
            </a:r>
          </a:p>
        </p:txBody>
      </p:sp>
      <p:sp>
        <p:nvSpPr>
          <p:cNvPr id="8" name="Text Placeholder 4">
            <a:extLst>
              <a:ext uri="{FF2B5EF4-FFF2-40B4-BE49-F238E27FC236}">
                <a16:creationId xmlns:a16="http://schemas.microsoft.com/office/drawing/2014/main" id="{2704E464-B0E0-CDD0-B14B-FA6386285AEC}"/>
              </a:ext>
            </a:extLst>
          </p:cNvPr>
          <p:cNvSpPr>
            <a:spLocks noGrp="1"/>
          </p:cNvSpPr>
          <p:nvPr>
            <p:ph type="body" sz="quarter" idx="14"/>
          </p:nvPr>
        </p:nvSpPr>
        <p:spPr>
          <a:xfrm>
            <a:off x="6667500" y="7429500"/>
            <a:ext cx="4951413"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Picture Placeholder 15" descr="Place icon here">
            <a:extLst>
              <a:ext uri="{FF2B5EF4-FFF2-40B4-BE49-F238E27FC236}">
                <a16:creationId xmlns:a16="http://schemas.microsoft.com/office/drawing/2014/main" id="{F30F0F2C-CA19-3A79-4375-EB8A00FA887C}"/>
              </a:ext>
            </a:extLst>
          </p:cNvPr>
          <p:cNvSpPr>
            <a:spLocks noGrp="1"/>
          </p:cNvSpPr>
          <p:nvPr>
            <p:ph type="pic" sz="quarter" idx="21" hasCustomPrompt="1"/>
          </p:nvPr>
        </p:nvSpPr>
        <p:spPr>
          <a:xfrm>
            <a:off x="12763501" y="6694631"/>
            <a:ext cx="402336" cy="403225"/>
          </a:xfrm>
        </p:spPr>
        <p:txBody>
          <a:bodyPr/>
          <a:lstStyle>
            <a:lvl1pPr>
              <a:defRPr sz="1400">
                <a:solidFill>
                  <a:schemeClr val="tx1"/>
                </a:solidFill>
              </a:defRPr>
            </a:lvl1pPr>
          </a:lstStyle>
          <a:p>
            <a:r>
              <a:rPr lang="en-US"/>
              <a:t>Icon</a:t>
            </a:r>
          </a:p>
        </p:txBody>
      </p:sp>
      <p:sp>
        <p:nvSpPr>
          <p:cNvPr id="9" name="Text Placeholder 4">
            <a:extLst>
              <a:ext uri="{FF2B5EF4-FFF2-40B4-BE49-F238E27FC236}">
                <a16:creationId xmlns:a16="http://schemas.microsoft.com/office/drawing/2014/main" id="{E96B64B8-6DA8-8704-DD30-37587B3E6824}"/>
              </a:ext>
            </a:extLst>
          </p:cNvPr>
          <p:cNvSpPr>
            <a:spLocks noGrp="1"/>
          </p:cNvSpPr>
          <p:nvPr>
            <p:ph type="body" sz="quarter" idx="15"/>
          </p:nvPr>
        </p:nvSpPr>
        <p:spPr>
          <a:xfrm>
            <a:off x="12763501" y="7429500"/>
            <a:ext cx="4951413" cy="3792682"/>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15" descr="Place icon here">
            <a:extLst>
              <a:ext uri="{FF2B5EF4-FFF2-40B4-BE49-F238E27FC236}">
                <a16:creationId xmlns:a16="http://schemas.microsoft.com/office/drawing/2014/main" id="{9354D8C6-F61D-3FC1-07F8-FEE730E2D7A8}"/>
              </a:ext>
            </a:extLst>
          </p:cNvPr>
          <p:cNvSpPr>
            <a:spLocks noGrp="1"/>
          </p:cNvSpPr>
          <p:nvPr>
            <p:ph type="pic" sz="quarter" idx="22" hasCustomPrompt="1"/>
          </p:nvPr>
        </p:nvSpPr>
        <p:spPr>
          <a:xfrm>
            <a:off x="18859501" y="6694631"/>
            <a:ext cx="402336" cy="403225"/>
          </a:xfrm>
        </p:spPr>
        <p:txBody>
          <a:bodyPr/>
          <a:lstStyle>
            <a:lvl1pPr>
              <a:defRPr sz="1400">
                <a:solidFill>
                  <a:schemeClr val="tx1"/>
                </a:solidFill>
              </a:defRPr>
            </a:lvl1pPr>
          </a:lstStyle>
          <a:p>
            <a:r>
              <a:rPr lang="en-US"/>
              <a:t>Icon</a:t>
            </a:r>
          </a:p>
        </p:txBody>
      </p:sp>
      <p:sp>
        <p:nvSpPr>
          <p:cNvPr id="10" name="Text Placeholder 4">
            <a:extLst>
              <a:ext uri="{FF2B5EF4-FFF2-40B4-BE49-F238E27FC236}">
                <a16:creationId xmlns:a16="http://schemas.microsoft.com/office/drawing/2014/main" id="{AF965C82-A0A6-A670-C10A-6073DD3549EB}"/>
              </a:ext>
            </a:extLst>
          </p:cNvPr>
          <p:cNvSpPr>
            <a:spLocks noGrp="1"/>
          </p:cNvSpPr>
          <p:nvPr>
            <p:ph type="body" sz="quarter" idx="16"/>
          </p:nvPr>
        </p:nvSpPr>
        <p:spPr>
          <a:xfrm>
            <a:off x="18859501" y="7429500"/>
            <a:ext cx="4953000" cy="3810000"/>
          </a:xfrm>
        </p:spPr>
        <p:txBody>
          <a:bodyPr/>
          <a:lstStyle>
            <a:lvl1pPr>
              <a:lnSpc>
                <a:spcPct val="110000"/>
              </a:lnSpc>
              <a:spcBef>
                <a:spcPts val="0"/>
              </a:spcBef>
              <a:defRPr sz="2400">
                <a:solidFill>
                  <a:schemeClr val="tx1"/>
                </a:solidFill>
              </a:defRPr>
            </a:lvl1pPr>
            <a:lvl2pPr marL="219456" indent="-219456">
              <a:lnSpc>
                <a:spcPct val="110000"/>
              </a:lnSpc>
              <a:spcBef>
                <a:spcPts val="0"/>
              </a:spcBef>
              <a:defRPr sz="2400">
                <a:solidFill>
                  <a:schemeClr val="tx1"/>
                </a:solidFill>
              </a:defRPr>
            </a:lvl2pPr>
            <a:lvl3pPr marL="438912" indent="-219456">
              <a:lnSpc>
                <a:spcPct val="110000"/>
              </a:lnSpc>
              <a:spcBef>
                <a:spcPts val="0"/>
              </a:spcBef>
              <a:defRPr sz="2400">
                <a:solidFill>
                  <a:schemeClr val="tx1"/>
                </a:solidFill>
              </a:defRPr>
            </a:lvl3pPr>
            <a:lvl4pPr marL="658368" indent="-219456">
              <a:lnSpc>
                <a:spcPct val="110000"/>
              </a:lnSpc>
              <a:spcBef>
                <a:spcPts val="0"/>
              </a:spcBef>
              <a:defRPr sz="2400">
                <a:solidFill>
                  <a:schemeClr val="tx1"/>
                </a:solidFill>
              </a:defRPr>
            </a:lvl4pPr>
            <a:lvl5pPr>
              <a:lnSpc>
                <a:spcPct val="110000"/>
              </a:lnSpc>
              <a:spcBef>
                <a:spcPts val="0"/>
              </a:spcBef>
              <a:defRPr sz="2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09A430D6-E733-E611-E1EF-A795D0B0362A}"/>
              </a:ext>
            </a:extLst>
          </p:cNvPr>
          <p:cNvSpPr>
            <a:spLocks noGrp="1"/>
          </p:cNvSpPr>
          <p:nvPr>
            <p:ph type="ftr" sz="quarter" idx="23"/>
          </p:nvPr>
        </p:nvSpPr>
        <p:spPr/>
        <p:txBody>
          <a:bodyPr/>
          <a:lstStyle/>
          <a:p>
            <a:r>
              <a:rPr lang="en-US"/>
              <a:t>Qiskit Fall Fest 2025</a:t>
            </a:r>
            <a:endParaRPr lang="en-US" dirty="0"/>
          </a:p>
        </p:txBody>
      </p:sp>
      <p:sp>
        <p:nvSpPr>
          <p:cNvPr id="11" name="Slide Number">
            <a:extLst>
              <a:ext uri="{FF2B5EF4-FFF2-40B4-BE49-F238E27FC236}">
                <a16:creationId xmlns:a16="http://schemas.microsoft.com/office/drawing/2014/main" id="{A0B46D22-64E6-4222-F4E2-B807A7A15287}"/>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4205542"/>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oxes, 6 stacked, alternate, large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384048"/>
            <a:ext cx="11039475" cy="3413126"/>
          </a:xfrm>
        </p:spPr>
        <p:txBody>
          <a:bodyPr rIns="457200"/>
          <a:lstStyle>
            <a:lvl1pPr>
              <a:lnSpc>
                <a:spcPct val="100000"/>
              </a:lnSpc>
              <a:defRPr sz="64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76072" y="6665976"/>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25C7A71B-E65D-0A5D-606D-9F95D5AC6BE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784512172"/>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oxes, 6 stacked, alternate, small tit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3E52F-EEA1-D56F-5E7A-C1983151DCC0}"/>
              </a:ext>
            </a:extLst>
          </p:cNvPr>
          <p:cNvSpPr>
            <a:spLocks noGrp="1"/>
          </p:cNvSpPr>
          <p:nvPr>
            <p:ph type="title"/>
          </p:nvPr>
        </p:nvSpPr>
        <p:spPr>
          <a:xfrm>
            <a:off x="576072" y="576072"/>
            <a:ext cx="4949825" cy="3413126"/>
          </a:xfrm>
        </p:spPr>
        <p:txBody>
          <a:bodyPr rIns="0"/>
          <a:lstStyle>
            <a:lvl1pPr>
              <a:lnSpc>
                <a:spcPct val="110000"/>
              </a:lnSpc>
              <a:defRPr sz="3600">
                <a:solidFill>
                  <a:schemeClr val="tx2"/>
                </a:solidFill>
              </a:defRPr>
            </a:lvl1pPr>
          </a:lstStyle>
          <a:p>
            <a:r>
              <a:rPr lang="en-US"/>
              <a:t>Click to edit Master title style</a:t>
            </a:r>
            <a:endParaRPr lang="en-US" dirty="0"/>
          </a:p>
        </p:txBody>
      </p:sp>
      <p:cxnSp>
        <p:nvCxnSpPr>
          <p:cNvPr id="20" name="Straight Connector 19" descr="Vertical column divider">
            <a:extLst>
              <a:ext uri="{FF2B5EF4-FFF2-40B4-BE49-F238E27FC236}">
                <a16:creationId xmlns:a16="http://schemas.microsoft.com/office/drawing/2014/main" id="{F764036E-86AB-0893-B72B-200B84A6BCFD}"/>
              </a:ext>
              <a:ext uri="{C183D7F6-B498-43B3-948B-1728B52AA6E4}">
                <adec:decorative xmlns:adec="http://schemas.microsoft.com/office/drawing/2017/decorative" val="0"/>
              </a:ext>
            </a:extLst>
          </p:cNvPr>
          <p:cNvCxnSpPr/>
          <p:nvPr userDrawn="1"/>
        </p:nvCxnSpPr>
        <p:spPr bwMode="auto">
          <a:xfrm>
            <a:off x="12188952" y="566928"/>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7" name="Text Placeholder 6">
            <a:extLst>
              <a:ext uri="{FF2B5EF4-FFF2-40B4-BE49-F238E27FC236}">
                <a16:creationId xmlns:a16="http://schemas.microsoft.com/office/drawing/2014/main" id="{6D534223-A15F-A9E6-C7FA-95FFDF117A57}"/>
              </a:ext>
            </a:extLst>
          </p:cNvPr>
          <p:cNvSpPr>
            <a:spLocks noGrp="1"/>
          </p:cNvSpPr>
          <p:nvPr>
            <p:ph type="body" sz="quarter" idx="12"/>
          </p:nvPr>
        </p:nvSpPr>
        <p:spPr>
          <a:xfrm>
            <a:off x="12763500"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9" name="Straight Connector 18" descr="Vertical column divider">
            <a:extLst>
              <a:ext uri="{FF2B5EF4-FFF2-40B4-BE49-F238E27FC236}">
                <a16:creationId xmlns:a16="http://schemas.microsoft.com/office/drawing/2014/main" id="{B87B78A1-A315-98D3-1692-18AAAF4C6002}"/>
              </a:ext>
              <a:ext uri="{C183D7F6-B498-43B3-948B-1728B52AA6E4}">
                <adec:decorative xmlns:adec="http://schemas.microsoft.com/office/drawing/2017/decorative" val="0"/>
              </a:ext>
            </a:extLst>
          </p:cNvPr>
          <p:cNvCxnSpPr/>
          <p:nvPr userDrawn="1"/>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6">
            <a:extLst>
              <a:ext uri="{FF2B5EF4-FFF2-40B4-BE49-F238E27FC236}">
                <a16:creationId xmlns:a16="http://schemas.microsoft.com/office/drawing/2014/main" id="{C1675E3B-BB72-1CF2-CC6C-1977AEAF5921}"/>
              </a:ext>
            </a:extLst>
          </p:cNvPr>
          <p:cNvSpPr>
            <a:spLocks noGrp="1"/>
          </p:cNvSpPr>
          <p:nvPr>
            <p:ph type="body" sz="quarter" idx="13"/>
          </p:nvPr>
        </p:nvSpPr>
        <p:spPr>
          <a:xfrm>
            <a:off x="18862675" y="576072"/>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6" name="Straight Connector 15" descr="Horizontal row divider">
            <a:extLst>
              <a:ext uri="{FF2B5EF4-FFF2-40B4-BE49-F238E27FC236}">
                <a16:creationId xmlns:a16="http://schemas.microsoft.com/office/drawing/2014/main" id="{4F455E69-0B51-1D31-E569-651079398D33}"/>
              </a:ext>
              <a:ext uri="{C183D7F6-B498-43B3-948B-1728B52AA6E4}">
                <adec:decorative xmlns:adec="http://schemas.microsoft.com/office/drawing/2017/decorative" val="0"/>
              </a:ext>
            </a:extLst>
          </p:cNvPr>
          <p:cNvCxnSpPr>
            <a:cxnSpLocks/>
          </p:cNvCxnSpPr>
          <p:nvPr userDrawn="1"/>
        </p:nvCxnSpPr>
        <p:spPr bwMode="auto">
          <a:xfrm>
            <a:off x="57467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6">
            <a:extLst>
              <a:ext uri="{FF2B5EF4-FFF2-40B4-BE49-F238E27FC236}">
                <a16:creationId xmlns:a16="http://schemas.microsoft.com/office/drawing/2014/main" id="{75681CC4-265E-A18C-1C70-60E527BC6249}"/>
              </a:ext>
            </a:extLst>
          </p:cNvPr>
          <p:cNvSpPr>
            <a:spLocks noGrp="1"/>
          </p:cNvSpPr>
          <p:nvPr>
            <p:ph type="body" sz="quarter" idx="16"/>
          </p:nvPr>
        </p:nvSpPr>
        <p:spPr>
          <a:xfrm>
            <a:off x="58016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cxnSp>
        <p:nvCxnSpPr>
          <p:cNvPr id="18" name="Straight Connector 17" descr="Vertical column divider">
            <a:extLst>
              <a:ext uri="{FF2B5EF4-FFF2-40B4-BE49-F238E27FC236}">
                <a16:creationId xmlns:a16="http://schemas.microsoft.com/office/drawing/2014/main" id="{54C560F4-CB2D-6B04-588B-57BB4D4E6DC3}"/>
              </a:ext>
              <a:ext uri="{C183D7F6-B498-43B3-948B-1728B52AA6E4}">
                <adec:decorative xmlns:adec="http://schemas.microsoft.com/office/drawing/2017/decorative" val="0"/>
              </a:ext>
            </a:extLst>
          </p:cNvPr>
          <p:cNvCxnSpPr>
            <a:cxnSpLocks/>
          </p:cNvCxnSpPr>
          <p:nvPr userDrawn="1"/>
        </p:nvCxnSpPr>
        <p:spPr bwMode="auto">
          <a:xfrm>
            <a:off x="6096000" y="6096000"/>
            <a:ext cx="0" cy="590550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6">
            <a:extLst>
              <a:ext uri="{FF2B5EF4-FFF2-40B4-BE49-F238E27FC236}">
                <a16:creationId xmlns:a16="http://schemas.microsoft.com/office/drawing/2014/main" id="{8D234ED4-217E-BF9B-FDEE-0BE07F831EDD}"/>
              </a:ext>
            </a:extLst>
          </p:cNvPr>
          <p:cNvSpPr>
            <a:spLocks noGrp="1"/>
          </p:cNvSpPr>
          <p:nvPr>
            <p:ph type="body" sz="quarter" idx="17"/>
          </p:nvPr>
        </p:nvSpPr>
        <p:spPr>
          <a:xfrm>
            <a:off x="6667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ext Placeholder 6">
            <a:extLst>
              <a:ext uri="{FF2B5EF4-FFF2-40B4-BE49-F238E27FC236}">
                <a16:creationId xmlns:a16="http://schemas.microsoft.com/office/drawing/2014/main" id="{9258F0BD-A5CC-CECC-5230-86FB175FD67E}"/>
              </a:ext>
            </a:extLst>
          </p:cNvPr>
          <p:cNvSpPr>
            <a:spLocks noGrp="1"/>
          </p:cNvSpPr>
          <p:nvPr>
            <p:ph type="body" sz="quarter" idx="14"/>
          </p:nvPr>
        </p:nvSpPr>
        <p:spPr>
          <a:xfrm>
            <a:off x="12763500"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6">
            <a:extLst>
              <a:ext uri="{FF2B5EF4-FFF2-40B4-BE49-F238E27FC236}">
                <a16:creationId xmlns:a16="http://schemas.microsoft.com/office/drawing/2014/main" id="{D9573D61-18CF-FC91-A019-041D3206DAEC}"/>
              </a:ext>
            </a:extLst>
          </p:cNvPr>
          <p:cNvSpPr>
            <a:spLocks noGrp="1"/>
          </p:cNvSpPr>
          <p:nvPr>
            <p:ph type="body" sz="quarter" idx="15"/>
          </p:nvPr>
        </p:nvSpPr>
        <p:spPr>
          <a:xfrm>
            <a:off x="18862675" y="6667500"/>
            <a:ext cx="4953000" cy="4954587"/>
          </a:xfrm>
        </p:spPr>
        <p:txBody>
          <a:bodyPr/>
          <a:lstStyle>
            <a:lvl1pPr>
              <a:spcBef>
                <a:spcPts val="0"/>
              </a:spcBef>
              <a:defRPr sz="2800">
                <a:solidFill>
                  <a:schemeClr val="tx1"/>
                </a:solidFill>
              </a:defRPr>
            </a:lvl1pPr>
            <a:lvl2pPr marL="256032" indent="-256032">
              <a:spcBef>
                <a:spcPts val="0"/>
              </a:spcBef>
              <a:defRPr sz="2800">
                <a:solidFill>
                  <a:schemeClr val="tx1"/>
                </a:solidFill>
              </a:defRPr>
            </a:lvl2pPr>
            <a:lvl3pPr marL="512064" indent="-256032">
              <a:spcBef>
                <a:spcPts val="0"/>
              </a:spcBef>
              <a:defRPr sz="2800">
                <a:solidFill>
                  <a:schemeClr val="tx1"/>
                </a:solidFill>
              </a:defRPr>
            </a:lvl3pPr>
            <a:lvl4pPr marL="768096" indent="-256032">
              <a:spcBef>
                <a:spcPts val="0"/>
              </a:spcBef>
              <a:defRPr sz="2800">
                <a:solidFill>
                  <a:schemeClr val="tx1"/>
                </a:solidFill>
              </a:defRPr>
            </a:lvl4pPr>
            <a:lvl5pPr>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BDA5ACE3-ACF8-D072-E98D-B30BD47D0818}"/>
              </a:ext>
            </a:extLst>
          </p:cNvPr>
          <p:cNvSpPr>
            <a:spLocks noGrp="1"/>
          </p:cNvSpPr>
          <p:nvPr>
            <p:ph type="ftr" sz="quarter" idx="18"/>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78DA00F4-B5C9-B0CB-71F8-ED123EAA68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7121216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or imagery, half,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Text Placeholder 5">
            <a:extLst>
              <a:ext uri="{FF2B5EF4-FFF2-40B4-BE49-F238E27FC236}">
                <a16:creationId xmlns:a16="http://schemas.microsoft.com/office/drawing/2014/main" id="{88F00625-4E10-D884-2256-56B294B4BA89}"/>
              </a:ext>
            </a:extLst>
          </p:cNvPr>
          <p:cNvSpPr>
            <a:spLocks noGrp="1"/>
          </p:cNvSpPr>
          <p:nvPr>
            <p:ph type="body" sz="quarter" idx="13"/>
          </p:nvPr>
        </p:nvSpPr>
        <p:spPr>
          <a:xfrm>
            <a:off x="6667500" y="3429000"/>
            <a:ext cx="4951413"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Picture Placeholder 10" descr="Place imagery here">
            <a:extLst>
              <a:ext uri="{FF2B5EF4-FFF2-40B4-BE49-F238E27FC236}">
                <a16:creationId xmlns:a16="http://schemas.microsoft.com/office/drawing/2014/main" id="{468A48E8-BE84-7972-AB73-8E31C1C13499}"/>
              </a:ext>
            </a:extLst>
          </p:cNvPr>
          <p:cNvSpPr>
            <a:spLocks noGrp="1"/>
          </p:cNvSpPr>
          <p:nvPr>
            <p:ph type="pic" sz="quarter" idx="15"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C977F84A-1700-568D-FF6C-C74EAF713E1A}"/>
              </a:ext>
            </a:extLst>
          </p:cNvPr>
          <p:cNvSpPr>
            <a:spLocks noGrp="1"/>
          </p:cNvSpPr>
          <p:nvPr>
            <p:ph type="ftr" sz="quarter" idx="14"/>
          </p:nvPr>
        </p:nvSpPr>
        <p:spPr/>
        <p:txBody>
          <a:bodyPr/>
          <a:lstStyle/>
          <a:p>
            <a:r>
              <a:rPr lang="en-US"/>
              <a:t>Qiskit Fall Fest 2025</a:t>
            </a:r>
            <a:endParaRPr lang="en-US" dirty="0"/>
          </a:p>
        </p:txBody>
      </p:sp>
    </p:spTree>
    <p:extLst>
      <p:ext uri="{BB962C8B-B14F-4D97-AF65-F5344CB8AC3E}">
        <p14:creationId xmlns:p14="http://schemas.microsoft.com/office/powerpoint/2010/main" val="3224836230"/>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Video or imagery, 3/4, blee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75EDE688-75EF-DA04-F0B3-24F53FFC6BAF}"/>
              </a:ext>
            </a:extLst>
          </p:cNvPr>
          <p:cNvSpPr>
            <a:spLocks noGrp="1"/>
          </p:cNvSpPr>
          <p:nvPr>
            <p:ph type="body" sz="quarter" idx="13"/>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Picture Placeholder 11" descr="Place imagery here">
            <a:extLst>
              <a:ext uri="{FF2B5EF4-FFF2-40B4-BE49-F238E27FC236}">
                <a16:creationId xmlns:a16="http://schemas.microsoft.com/office/drawing/2014/main" id="{DE390102-FDF4-C834-3F45-02B57A70ADB2}"/>
              </a:ext>
            </a:extLst>
          </p:cNvPr>
          <p:cNvSpPr>
            <a:spLocks noGrp="1"/>
          </p:cNvSpPr>
          <p:nvPr>
            <p:ph type="pic" sz="quarter" idx="14" hasCustomPrompt="1"/>
          </p:nvPr>
        </p:nvSpPr>
        <p:spPr>
          <a:xfrm>
            <a:off x="6096000" y="0"/>
            <a:ext cx="18291175" cy="13716000"/>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Qiskit Fall Fest 2025</a:t>
            </a:r>
            <a:endParaRPr lang="en-US" dirty="0"/>
          </a:p>
        </p:txBody>
      </p:sp>
      <p:sp>
        <p:nvSpPr>
          <p:cNvPr id="3" name="Slide Number Placeholder 2">
            <a:extLst>
              <a:ext uri="{FF2B5EF4-FFF2-40B4-BE49-F238E27FC236}">
                <a16:creationId xmlns:a16="http://schemas.microsoft.com/office/drawing/2014/main" id="{5075B039-5865-7356-B725-0FF3C8F73E3C}"/>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2830154425"/>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Video or imagery, 3/4, inse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28FE37E5-0FED-B2B2-3150-F02A8956CD38}"/>
              </a:ext>
            </a:extLst>
          </p:cNvPr>
          <p:cNvSpPr>
            <a:spLocks noGrp="1"/>
          </p:cNvSpPr>
          <p:nvPr>
            <p:ph type="body" sz="quarter" idx="12"/>
          </p:nvPr>
        </p:nvSpPr>
        <p:spPr>
          <a:xfrm>
            <a:off x="576072" y="3429000"/>
            <a:ext cx="4956175" cy="8572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Picture Placeholder 6" descr="Place imagery here">
            <a:extLst>
              <a:ext uri="{FF2B5EF4-FFF2-40B4-BE49-F238E27FC236}">
                <a16:creationId xmlns:a16="http://schemas.microsoft.com/office/drawing/2014/main" id="{CC70703B-65B6-4B78-8B7C-73857A06C3A8}"/>
              </a:ext>
            </a:extLst>
          </p:cNvPr>
          <p:cNvSpPr>
            <a:spLocks noGrp="1"/>
          </p:cNvSpPr>
          <p:nvPr>
            <p:ph type="pic" sz="quarter" idx="14" hasCustomPrompt="1"/>
          </p:nvPr>
        </p:nvSpPr>
        <p:spPr>
          <a:xfrm>
            <a:off x="6667500" y="565151"/>
            <a:ext cx="17151350" cy="12579349"/>
          </a:xfrm>
          <a:solidFill>
            <a:srgbClr val="E0E0E0"/>
          </a:solidFill>
        </p:spPr>
        <p:txBody>
          <a:bodyPr anchor="ctr"/>
          <a:lstStyle>
            <a:lvl1pPr algn="ctr">
              <a:defRPr>
                <a:solidFill>
                  <a:schemeClr val="accent5"/>
                </a:solidFill>
              </a:defRPr>
            </a:lvl1pPr>
          </a:lstStyle>
          <a:p>
            <a:r>
              <a:rPr lang="en-US"/>
              <a:t>Place imagery here</a:t>
            </a:r>
          </a:p>
        </p:txBody>
      </p:sp>
      <p:sp>
        <p:nvSpPr>
          <p:cNvPr id="4" name="Footer Placeholder 3">
            <a:extLst>
              <a:ext uri="{FF2B5EF4-FFF2-40B4-BE49-F238E27FC236}">
                <a16:creationId xmlns:a16="http://schemas.microsoft.com/office/drawing/2014/main" id="{378C6A11-84D9-C1BA-F3C9-2E9D1A288B25}"/>
              </a:ext>
            </a:extLst>
          </p:cNvPr>
          <p:cNvSpPr>
            <a:spLocks noGrp="1"/>
          </p:cNvSpPr>
          <p:nvPr>
            <p:ph type="ftr" sz="quarter" idx="13"/>
          </p:nvPr>
        </p:nvSpPr>
        <p:spPr/>
        <p:txBody>
          <a:bodyPr/>
          <a:lstStyle/>
          <a:p>
            <a:r>
              <a:rPr lang="en-US"/>
              <a:t>Qiskit Fall Fest 2025</a:t>
            </a:r>
            <a:endParaRPr lang="en-US" dirty="0"/>
          </a:p>
        </p:txBody>
      </p:sp>
    </p:spTree>
    <p:extLst>
      <p:ext uri="{BB962C8B-B14F-4D97-AF65-F5344CB8AC3E}">
        <p14:creationId xmlns:p14="http://schemas.microsoft.com/office/powerpoint/2010/main" val="2327768506"/>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Video or imagery, bleed">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F6679120-DB81-97FD-CD5A-00DC1F5E6658}"/>
              </a:ext>
            </a:extLst>
          </p:cNvPr>
          <p:cNvSpPr>
            <a:spLocks noGrp="1"/>
          </p:cNvSpPr>
          <p:nvPr>
            <p:ph type="pic" sz="quarter" idx="11" hasCustomPrompt="1"/>
          </p:nvPr>
        </p:nvSpPr>
        <p:spPr>
          <a:xfrm>
            <a:off x="1" y="0"/>
            <a:ext cx="24387174" cy="13715999"/>
          </a:xfrm>
          <a:solidFill>
            <a:srgbClr val="E0E0E0"/>
          </a:solidFill>
        </p:spPr>
        <p:txBody>
          <a:bodyPr anchor="ctr"/>
          <a:lstStyle>
            <a:lvl1pPr algn="ctr">
              <a:defRPr>
                <a:solidFill>
                  <a:schemeClr val="accent5"/>
                </a:solidFill>
              </a:defRPr>
            </a:lvl1pPr>
          </a:lstStyle>
          <a:p>
            <a:r>
              <a:rPr lang="en-US"/>
              <a:t>Place imagery here</a:t>
            </a:r>
          </a:p>
        </p:txBody>
      </p:sp>
      <p:sp>
        <p:nvSpPr>
          <p:cNvPr id="3" name="Slide Number Placeholder 2">
            <a:extLst>
              <a:ext uri="{FF2B5EF4-FFF2-40B4-BE49-F238E27FC236}">
                <a16:creationId xmlns:a16="http://schemas.microsoft.com/office/drawing/2014/main" id="{60C9F466-AC9D-B311-5655-93E326ED59B1}"/>
              </a:ext>
            </a:extLst>
          </p:cNvPr>
          <p:cNvSpPr>
            <a:spLocks noGrp="1"/>
          </p:cNvSpPr>
          <p:nvPr>
            <p:ph type="sldNum" sz="quarter" idx="10"/>
          </p:nvPr>
        </p:nvSpPr>
        <p:spPr>
          <a:xfrm>
            <a:off x="23555959" y="12896848"/>
            <a:ext cx="256541" cy="254001"/>
          </a:xfrm>
          <a:prstGeom prst="rect">
            <a:avLst/>
          </a:prstGeom>
        </p:spPr>
        <p:txBody>
          <a:bodyPr/>
          <a:lstStyle/>
          <a:p>
            <a:fld id="{86CB4B4D-7CA3-9044-876B-883B54F8677D}" type="slidenum">
              <a:rPr lang="en-US" smtClean="0"/>
              <a:t>‹#›</a:t>
            </a:fld>
            <a:endParaRPr lang="en-US"/>
          </a:p>
        </p:txBody>
      </p:sp>
    </p:spTree>
    <p:extLst>
      <p:ext uri="{BB962C8B-B14F-4D97-AF65-F5344CB8AC3E}">
        <p14:creationId xmlns:p14="http://schemas.microsoft.com/office/powerpoint/2010/main" val="4066270910"/>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Video or imagery, inset">
    <p:bg>
      <p:bgPr>
        <a:solidFill>
          <a:schemeClr val="bg1"/>
        </a:solidFill>
        <a:effectLst/>
      </p:bgPr>
    </p:bg>
    <p:spTree>
      <p:nvGrpSpPr>
        <p:cNvPr id="1" name=""/>
        <p:cNvGrpSpPr/>
        <p:nvPr/>
      </p:nvGrpSpPr>
      <p:grpSpPr>
        <a:xfrm>
          <a:off x="0" y="0"/>
          <a:ext cx="0" cy="0"/>
          <a:chOff x="0" y="0"/>
          <a:chExt cx="0" cy="0"/>
        </a:xfrm>
      </p:grpSpPr>
      <p:sp>
        <p:nvSpPr>
          <p:cNvPr id="4" name="Picture Placeholder 3" descr="Place imagery here">
            <a:extLst>
              <a:ext uri="{FF2B5EF4-FFF2-40B4-BE49-F238E27FC236}">
                <a16:creationId xmlns:a16="http://schemas.microsoft.com/office/drawing/2014/main" id="{34239CCE-9A38-90E1-F860-FF40FBDA2409}"/>
              </a:ext>
            </a:extLst>
          </p:cNvPr>
          <p:cNvSpPr>
            <a:spLocks noGrp="1"/>
          </p:cNvSpPr>
          <p:nvPr>
            <p:ph type="pic" sz="quarter" idx="11" hasCustomPrompt="1"/>
          </p:nvPr>
        </p:nvSpPr>
        <p:spPr>
          <a:xfrm>
            <a:off x="568325" y="569913"/>
            <a:ext cx="23244175" cy="12580936"/>
          </a:xfrm>
          <a:solidFill>
            <a:srgbClr val="E0E0E0"/>
          </a:solidFill>
        </p:spPr>
        <p:txBody>
          <a:bodyPr anchor="ctr"/>
          <a:lstStyle>
            <a:lvl1pPr algn="ctr">
              <a:defRPr>
                <a:solidFill>
                  <a:schemeClr val="accent5"/>
                </a:solidFill>
              </a:defRPr>
            </a:lvl1pPr>
          </a:lstStyle>
          <a:p>
            <a:r>
              <a:rPr lang="en-US"/>
              <a:t>Place imagery here</a:t>
            </a:r>
          </a:p>
        </p:txBody>
      </p:sp>
    </p:spTree>
    <p:extLst>
      <p:ext uri="{BB962C8B-B14F-4D97-AF65-F5344CB8AC3E}">
        <p14:creationId xmlns:p14="http://schemas.microsoft.com/office/powerpoint/2010/main" val="769490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ry, half ">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384048"/>
            <a:ext cx="10101072" cy="10479087"/>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9" name="Picture 8" descr="IBM 8-bar logo">
            <a:extLst>
              <a:ext uri="{FF2B5EF4-FFF2-40B4-BE49-F238E27FC236}">
                <a16:creationId xmlns:a16="http://schemas.microsoft.com/office/drawing/2014/main" id="{735CD4FC-3A11-28F6-09EF-9089FE9596BF}"/>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4152614004"/>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ntacts, profiles, contributor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558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17" name="Picture Placeholder 7" descr="Place bio portrait here">
            <a:extLst>
              <a:ext uri="{FF2B5EF4-FFF2-40B4-BE49-F238E27FC236}">
                <a16:creationId xmlns:a16="http://schemas.microsoft.com/office/drawing/2014/main" id="{E889D859-F4A1-3E97-F05E-8D134A25B9F2}"/>
              </a:ext>
            </a:extLst>
          </p:cNvPr>
          <p:cNvSpPr>
            <a:spLocks noGrp="1"/>
          </p:cNvSpPr>
          <p:nvPr>
            <p:ph type="pic" sz="quarter" idx="20" hasCustomPrompt="1"/>
          </p:nvPr>
        </p:nvSpPr>
        <p:spPr>
          <a:xfrm>
            <a:off x="576072" y="2667000"/>
            <a:ext cx="2473325" cy="2476500"/>
          </a:xfrm>
          <a:solidFill>
            <a:srgbClr val="E0E0E0"/>
          </a:solidFill>
        </p:spPr>
        <p:txBody>
          <a:bodyPr anchor="ctr"/>
          <a:lstStyle>
            <a:lvl1pPr algn="ctr">
              <a:defRPr>
                <a:solidFill>
                  <a:schemeClr val="accent5"/>
                </a:solidFill>
              </a:defRPr>
            </a:lvl1pPr>
          </a:lstStyle>
          <a:p>
            <a:r>
              <a:rPr lang="en-US"/>
              <a:t>Place imagery here</a:t>
            </a:r>
          </a:p>
        </p:txBody>
      </p:sp>
      <p:sp>
        <p:nvSpPr>
          <p:cNvPr id="18" name="Text Placeholder 9">
            <a:extLst>
              <a:ext uri="{FF2B5EF4-FFF2-40B4-BE49-F238E27FC236}">
                <a16:creationId xmlns:a16="http://schemas.microsoft.com/office/drawing/2014/main" id="{31D025A0-5106-DFB0-90B1-8B366B78913F}"/>
              </a:ext>
            </a:extLst>
          </p:cNvPr>
          <p:cNvSpPr>
            <a:spLocks noGrp="1"/>
          </p:cNvSpPr>
          <p:nvPr>
            <p:ph type="body" sz="quarter" idx="21"/>
          </p:nvPr>
        </p:nvSpPr>
        <p:spPr>
          <a:xfrm>
            <a:off x="3429000"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descr="Place bio portrait here">
            <a:extLst>
              <a:ext uri="{FF2B5EF4-FFF2-40B4-BE49-F238E27FC236}">
                <a16:creationId xmlns:a16="http://schemas.microsoft.com/office/drawing/2014/main" id="{AB8510EE-4140-AEDB-B7AB-EF1D4B72D2AD}"/>
              </a:ext>
            </a:extLst>
          </p:cNvPr>
          <p:cNvSpPr>
            <a:spLocks noGrp="1"/>
          </p:cNvSpPr>
          <p:nvPr>
            <p:ph type="pic" sz="quarter" idx="11" hasCustomPrompt="1"/>
          </p:nvPr>
        </p:nvSpPr>
        <p:spPr>
          <a:xfrm>
            <a:off x="576072"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0" name="Text Placeholder 9">
            <a:extLst>
              <a:ext uri="{FF2B5EF4-FFF2-40B4-BE49-F238E27FC236}">
                <a16:creationId xmlns:a16="http://schemas.microsoft.com/office/drawing/2014/main" id="{126F49A0-96BE-0B44-B1C8-17D765B10B3E}"/>
              </a:ext>
            </a:extLst>
          </p:cNvPr>
          <p:cNvSpPr>
            <a:spLocks noGrp="1"/>
          </p:cNvSpPr>
          <p:nvPr>
            <p:ph type="body" sz="quarter" idx="12"/>
          </p:nvPr>
        </p:nvSpPr>
        <p:spPr>
          <a:xfrm>
            <a:off x="3429000"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7" descr="Place bio portrait here">
            <a:extLst>
              <a:ext uri="{FF2B5EF4-FFF2-40B4-BE49-F238E27FC236}">
                <a16:creationId xmlns:a16="http://schemas.microsoft.com/office/drawing/2014/main" id="{3F048335-9A0B-2C1F-47A6-67051F20075E}"/>
              </a:ext>
            </a:extLst>
          </p:cNvPr>
          <p:cNvSpPr>
            <a:spLocks noGrp="1"/>
          </p:cNvSpPr>
          <p:nvPr>
            <p:ph type="pic" sz="quarter" idx="13" hasCustomPrompt="1"/>
          </p:nvPr>
        </p:nvSpPr>
        <p:spPr>
          <a:xfrm>
            <a:off x="576072"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12" name="Text Placeholder 9">
            <a:extLst>
              <a:ext uri="{FF2B5EF4-FFF2-40B4-BE49-F238E27FC236}">
                <a16:creationId xmlns:a16="http://schemas.microsoft.com/office/drawing/2014/main" id="{D4772377-8015-4C99-7ED3-E4475C524D2A}"/>
              </a:ext>
            </a:extLst>
          </p:cNvPr>
          <p:cNvSpPr>
            <a:spLocks noGrp="1"/>
          </p:cNvSpPr>
          <p:nvPr>
            <p:ph type="body" sz="quarter" idx="14"/>
          </p:nvPr>
        </p:nvSpPr>
        <p:spPr>
          <a:xfrm>
            <a:off x="3429000"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7" descr="Place bio portrait here">
            <a:extLst>
              <a:ext uri="{FF2B5EF4-FFF2-40B4-BE49-F238E27FC236}">
                <a16:creationId xmlns:a16="http://schemas.microsoft.com/office/drawing/2014/main" id="{F94AC7E0-2DC4-5DEB-8E1E-2F27996F98E6}"/>
              </a:ext>
            </a:extLst>
          </p:cNvPr>
          <p:cNvSpPr>
            <a:spLocks noGrp="1"/>
          </p:cNvSpPr>
          <p:nvPr>
            <p:ph type="pic" sz="quarter" idx="26" hasCustomPrompt="1"/>
          </p:nvPr>
        </p:nvSpPr>
        <p:spPr>
          <a:xfrm>
            <a:off x="12757150" y="2667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4" name="Text Placeholder 9">
            <a:extLst>
              <a:ext uri="{FF2B5EF4-FFF2-40B4-BE49-F238E27FC236}">
                <a16:creationId xmlns:a16="http://schemas.microsoft.com/office/drawing/2014/main" id="{3E3566C7-C728-77B2-2A34-BBB83D482F56}"/>
              </a:ext>
            </a:extLst>
          </p:cNvPr>
          <p:cNvSpPr>
            <a:spLocks noGrp="1"/>
          </p:cNvSpPr>
          <p:nvPr>
            <p:ph type="body" sz="quarter" idx="27"/>
          </p:nvPr>
        </p:nvSpPr>
        <p:spPr>
          <a:xfrm>
            <a:off x="15617825" y="26670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7" descr="Place bio portrait here">
            <a:extLst>
              <a:ext uri="{FF2B5EF4-FFF2-40B4-BE49-F238E27FC236}">
                <a16:creationId xmlns:a16="http://schemas.microsoft.com/office/drawing/2014/main" id="{A33F8C74-1D30-FEA9-4F3C-636531C86142}"/>
              </a:ext>
            </a:extLst>
          </p:cNvPr>
          <p:cNvSpPr>
            <a:spLocks noGrp="1"/>
          </p:cNvSpPr>
          <p:nvPr>
            <p:ph type="pic" sz="quarter" idx="22" hasCustomPrompt="1"/>
          </p:nvPr>
        </p:nvSpPr>
        <p:spPr>
          <a:xfrm>
            <a:off x="12757150" y="61214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0" name="Text Placeholder 9">
            <a:extLst>
              <a:ext uri="{FF2B5EF4-FFF2-40B4-BE49-F238E27FC236}">
                <a16:creationId xmlns:a16="http://schemas.microsoft.com/office/drawing/2014/main" id="{A52D1EA1-405F-7875-BAB9-B258776E1460}"/>
              </a:ext>
            </a:extLst>
          </p:cNvPr>
          <p:cNvSpPr>
            <a:spLocks noGrp="1"/>
          </p:cNvSpPr>
          <p:nvPr>
            <p:ph type="body" sz="quarter" idx="23"/>
          </p:nvPr>
        </p:nvSpPr>
        <p:spPr>
          <a:xfrm>
            <a:off x="15617825" y="6121400"/>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7" descr="Place bio portrait here">
            <a:extLst>
              <a:ext uri="{FF2B5EF4-FFF2-40B4-BE49-F238E27FC236}">
                <a16:creationId xmlns:a16="http://schemas.microsoft.com/office/drawing/2014/main" id="{2E690121-61A1-708E-E5B8-5B65A668E628}"/>
              </a:ext>
            </a:extLst>
          </p:cNvPr>
          <p:cNvSpPr>
            <a:spLocks noGrp="1"/>
          </p:cNvSpPr>
          <p:nvPr>
            <p:ph type="pic" sz="quarter" idx="24" hasCustomPrompt="1"/>
          </p:nvPr>
        </p:nvSpPr>
        <p:spPr>
          <a:xfrm>
            <a:off x="12757150" y="9525000"/>
            <a:ext cx="2473325" cy="2476500"/>
          </a:xfrm>
          <a:solidFill>
            <a:srgbClr val="E0E0E0"/>
          </a:solidFill>
        </p:spPr>
        <p:txBody>
          <a:bodyPr anchor="ctr"/>
          <a:lstStyle>
            <a:lvl1pPr marL="0" marR="0" indent="0" algn="ctr" defTabSz="2438400" rtl="0" eaLnBrk="1" fontAlgn="auto" latinLnBrk="0" hangingPunct="1">
              <a:lnSpc>
                <a:spcPct val="110000"/>
              </a:lnSpc>
              <a:spcBef>
                <a:spcPts val="0"/>
              </a:spcBef>
              <a:spcAft>
                <a:spcPts val="0"/>
              </a:spcAft>
              <a:buClrTx/>
              <a:buSzTx/>
              <a:buFontTx/>
              <a:buNone/>
              <a:tabLst/>
              <a:defRPr>
                <a:solidFill>
                  <a:schemeClr val="accent5"/>
                </a:solidFill>
              </a:defRPr>
            </a:lvl1pPr>
          </a:lstStyle>
          <a:p>
            <a:pPr marL="0" marR="0" lvl="0" indent="0" algn="ctr" defTabSz="2438400" rtl="0" eaLnBrk="1" fontAlgn="auto" latinLnBrk="0" hangingPunct="1">
              <a:lnSpc>
                <a:spcPct val="110000"/>
              </a:lnSpc>
              <a:spcBef>
                <a:spcPts val="0"/>
              </a:spcBef>
              <a:spcAft>
                <a:spcPts val="0"/>
              </a:spcAft>
              <a:buClrTx/>
              <a:buSzTx/>
              <a:buFontTx/>
              <a:buNone/>
              <a:tabLst/>
              <a:defRPr/>
            </a:pPr>
            <a:r>
              <a:rPr lang="en-US"/>
              <a:t>Place imagery here</a:t>
            </a:r>
          </a:p>
        </p:txBody>
      </p:sp>
      <p:sp>
        <p:nvSpPr>
          <p:cNvPr id="22" name="Text Placeholder 9">
            <a:extLst>
              <a:ext uri="{FF2B5EF4-FFF2-40B4-BE49-F238E27FC236}">
                <a16:creationId xmlns:a16="http://schemas.microsoft.com/office/drawing/2014/main" id="{73849969-24A3-113A-C58E-4A4B0FB29BAD}"/>
              </a:ext>
            </a:extLst>
          </p:cNvPr>
          <p:cNvSpPr>
            <a:spLocks noGrp="1"/>
          </p:cNvSpPr>
          <p:nvPr>
            <p:ph type="body" sz="quarter" idx="25"/>
          </p:nvPr>
        </p:nvSpPr>
        <p:spPr>
          <a:xfrm>
            <a:off x="15617825" y="9525001"/>
            <a:ext cx="5708650" cy="2476500"/>
          </a:xfrm>
        </p:spPr>
        <p:txBody>
          <a:bodyPr/>
          <a:lstStyle>
            <a:lvl1pPr>
              <a:lnSpc>
                <a:spcPct val="110000"/>
              </a:lnSpc>
              <a:spcBef>
                <a:spcPts val="0"/>
              </a:spcBef>
              <a:defRPr sz="2800">
                <a:solidFill>
                  <a:schemeClr val="tx1"/>
                </a:solidFill>
              </a:defRPr>
            </a:lvl1pPr>
            <a:lvl2pPr marL="256032" indent="-256032">
              <a:lnSpc>
                <a:spcPct val="110000"/>
              </a:lnSpc>
              <a:spcBef>
                <a:spcPts val="0"/>
              </a:spcBef>
              <a:defRPr sz="2800">
                <a:solidFill>
                  <a:schemeClr val="tx1"/>
                </a:solidFill>
              </a:defRPr>
            </a:lvl2pPr>
            <a:lvl3pPr marL="512064" indent="-256032">
              <a:lnSpc>
                <a:spcPct val="110000"/>
              </a:lnSpc>
              <a:spcBef>
                <a:spcPts val="0"/>
              </a:spcBef>
              <a:defRPr sz="2800">
                <a:solidFill>
                  <a:schemeClr val="tx1"/>
                </a:solidFill>
              </a:defRPr>
            </a:lvl3pPr>
            <a:lvl4pPr marL="768096" indent="-256032">
              <a:lnSpc>
                <a:spcPct val="110000"/>
              </a:lnSpc>
              <a:spcBef>
                <a:spcPts val="0"/>
              </a:spcBef>
              <a:defRPr sz="2800">
                <a:solidFill>
                  <a:schemeClr val="tx1"/>
                </a:solidFill>
              </a:defRPr>
            </a:lvl4pPr>
            <a:lvl5pPr>
              <a:lnSpc>
                <a:spcPct val="110000"/>
              </a:lnSpc>
              <a:spcBef>
                <a:spcPts val="0"/>
              </a:spcBef>
              <a:defRPr sz="2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Footer Placeholder 3">
            <a:extLst>
              <a:ext uri="{FF2B5EF4-FFF2-40B4-BE49-F238E27FC236}">
                <a16:creationId xmlns:a16="http://schemas.microsoft.com/office/drawing/2014/main" id="{85D83A84-CCD3-C297-7314-225B96D47D6A}"/>
              </a:ext>
            </a:extLst>
          </p:cNvPr>
          <p:cNvSpPr>
            <a:spLocks noGrp="1"/>
          </p:cNvSpPr>
          <p:nvPr>
            <p:ph type="ftr" sz="quarter" idx="19"/>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74870601-E9CA-9D0E-804F-2A7353CE534A}"/>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936719277"/>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4573587"/>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B3D8D357-75A1-F4FD-F531-380CF7DE4340}"/>
              </a:ext>
            </a:extLst>
          </p:cNvPr>
          <p:cNvSpPr>
            <a:spLocks noGrp="1"/>
          </p:cNvSpPr>
          <p:nvPr>
            <p:ph type="tbl" sz="quarter" idx="11"/>
          </p:nvPr>
        </p:nvSpPr>
        <p:spPr>
          <a:xfrm>
            <a:off x="6667500" y="569913"/>
            <a:ext cx="17145000" cy="11431587"/>
          </a:xfrm>
        </p:spPr>
        <p:txBody>
          <a:bodyPr anchor="ctr"/>
          <a:lstStyle>
            <a:lvl1pPr algn="ctr">
              <a:defRPr>
                <a:solidFill>
                  <a:schemeClr val="tx1"/>
                </a:solidFill>
              </a:defRPr>
            </a:lvl1pPr>
          </a:lstStyle>
          <a:p>
            <a:r>
              <a:rPr lang="en-US"/>
              <a:t>Click icon to add table</a:t>
            </a:r>
          </a:p>
        </p:txBody>
      </p:sp>
      <p:sp>
        <p:nvSpPr>
          <p:cNvPr id="4" name="Footer Placeholder 3">
            <a:extLst>
              <a:ext uri="{FF2B5EF4-FFF2-40B4-BE49-F238E27FC236}">
                <a16:creationId xmlns:a16="http://schemas.microsoft.com/office/drawing/2014/main" id="{B48A8EE3-1224-3A4B-8A9E-611D8DCF629F}"/>
              </a:ext>
            </a:extLst>
          </p:cNvPr>
          <p:cNvSpPr>
            <a:spLocks noGrp="1"/>
          </p:cNvSpPr>
          <p:nvPr>
            <p:ph type="ftr" sz="quarter" idx="12"/>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7989FA07-F7B7-BE4B-581F-7BE47BBA6051}"/>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88229029"/>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egal disclaimer, one column">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80270476-9FE1-F85E-6F9B-322B184D8FC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186187956"/>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576072" y="576072"/>
            <a:ext cx="4949825" cy="1527048"/>
          </a:xfrm>
        </p:spPr>
        <p:txBody>
          <a:bodyPr/>
          <a:lstStyle>
            <a:lvl1pPr>
              <a:lnSpc>
                <a:spcPct val="110000"/>
              </a:lnSpc>
              <a:defRPr sz="28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09605039"/>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Legal disclaimer, two columns">
    <p:bg>
      <p:bgPr>
        <a:solidFill>
          <a:schemeClr val="bg1"/>
        </a:solidFill>
        <a:effectLst/>
      </p:bgPr>
    </p:bg>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BB717A5-5D28-36C3-250F-93E0C68721CA}"/>
              </a:ext>
            </a:extLst>
          </p:cNvPr>
          <p:cNvSpPr>
            <a:spLocks noGrp="1"/>
          </p:cNvSpPr>
          <p:nvPr>
            <p:ph type="body" sz="quarter" idx="14"/>
          </p:nvPr>
        </p:nvSpPr>
        <p:spPr>
          <a:xfrm>
            <a:off x="576072" y="384048"/>
            <a:ext cx="4956175" cy="2859087"/>
          </a:xfrm>
        </p:spPr>
        <p:txBody>
          <a:bodyPr/>
          <a:lstStyle>
            <a:lvl1pPr>
              <a:lnSpc>
                <a:spcPct val="90000"/>
              </a:lnSpc>
              <a:spcBef>
                <a:spcPts val="0"/>
              </a:spcBef>
              <a:defRPr sz="6400">
                <a:solidFill>
                  <a:schemeClr val="tx2"/>
                </a:solidFill>
              </a:defRPr>
            </a:lvl1pPr>
            <a:lvl2pPr>
              <a:lnSpc>
                <a:spcPct val="100000"/>
              </a:lnSpc>
              <a:spcBef>
                <a:spcPts val="0"/>
              </a:spcBef>
              <a:defRPr sz="6400">
                <a:solidFill>
                  <a:schemeClr val="tx1"/>
                </a:solidFill>
              </a:defRPr>
            </a:lvl2pPr>
            <a:lvl3pPr>
              <a:lnSpc>
                <a:spcPct val="100000"/>
              </a:lnSpc>
              <a:spcBef>
                <a:spcPts val="0"/>
              </a:spcBef>
              <a:defRPr sz="6400">
                <a:solidFill>
                  <a:schemeClr val="tx1"/>
                </a:solidFill>
              </a:defRPr>
            </a:lvl3pPr>
            <a:lvl4pPr>
              <a:lnSpc>
                <a:spcPct val="100000"/>
              </a:lnSpc>
              <a:spcBef>
                <a:spcPts val="0"/>
              </a:spcBef>
              <a:defRPr sz="6400">
                <a:solidFill>
                  <a:schemeClr val="tx1"/>
                </a:solidFill>
              </a:defRPr>
            </a:lvl4pPr>
            <a:lvl5pPr>
              <a:lnSpc>
                <a:spcPct val="100000"/>
              </a:lnSpc>
              <a:spcBef>
                <a:spcPts val="0"/>
              </a:spcBef>
              <a:defRPr sz="6400">
                <a:solidFill>
                  <a:schemeClr val="tx1"/>
                </a:solidFill>
              </a:defRPr>
            </a:lvl5pPr>
          </a:lstStyle>
          <a:p>
            <a:pPr lvl="0"/>
            <a:r>
              <a:rPr lang="en-US"/>
              <a:t>Click to edit Master text styles</a:t>
            </a:r>
          </a:p>
        </p:txBody>
      </p:sp>
      <p:sp>
        <p:nvSpPr>
          <p:cNvPr id="6" name="Text Placeholder 6">
            <a:extLst>
              <a:ext uri="{FF2B5EF4-FFF2-40B4-BE49-F238E27FC236}">
                <a16:creationId xmlns:a16="http://schemas.microsoft.com/office/drawing/2014/main" id="{54E531DA-4051-706E-065B-21A03914153D}"/>
              </a:ext>
            </a:extLst>
          </p:cNvPr>
          <p:cNvSpPr>
            <a:spLocks noGrp="1"/>
          </p:cNvSpPr>
          <p:nvPr>
            <p:ph type="body" sz="quarter" idx="17" hasCustomPrompt="1"/>
          </p:nvPr>
        </p:nvSpPr>
        <p:spPr>
          <a:xfrm>
            <a:off x="12763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7" name="Text Placeholder 6">
            <a:extLst>
              <a:ext uri="{FF2B5EF4-FFF2-40B4-BE49-F238E27FC236}">
                <a16:creationId xmlns:a16="http://schemas.microsoft.com/office/drawing/2014/main" id="{13FF5DC1-E283-8AC5-8620-936474303181}"/>
              </a:ext>
            </a:extLst>
          </p:cNvPr>
          <p:cNvSpPr>
            <a:spLocks noGrp="1"/>
          </p:cNvSpPr>
          <p:nvPr>
            <p:ph type="body" sz="quarter" idx="15" hasCustomPrompt="1"/>
          </p:nvPr>
        </p:nvSpPr>
        <p:spPr>
          <a:xfrm>
            <a:off x="18859500" y="569913"/>
            <a:ext cx="4953000" cy="11431587"/>
          </a:xfrm>
        </p:spPr>
        <p:txBody>
          <a:bodyPr/>
          <a:lstStyle>
            <a:lvl1pPr>
              <a:lnSpc>
                <a:spcPct val="120000"/>
              </a:lnSpc>
              <a:spcBef>
                <a:spcPts val="0"/>
              </a:spcBef>
              <a:defRPr sz="1600" b="0" i="0">
                <a:solidFill>
                  <a:schemeClr val="tx1"/>
                </a:solidFill>
                <a:latin typeface="IBM Plex Sans" panose="020B0503050203000203" pitchFamily="34" charset="0"/>
              </a:defRPr>
            </a:lvl1pPr>
            <a:lvl2pPr marL="146304" indent="-146304">
              <a:lnSpc>
                <a:spcPct val="120000"/>
              </a:lnSpc>
              <a:spcBef>
                <a:spcPts val="0"/>
              </a:spcBef>
              <a:defRPr sz="1600" b="0" i="0">
                <a:solidFill>
                  <a:schemeClr val="tx1"/>
                </a:solidFill>
                <a:latin typeface="IBM Plex Sans" panose="020B0503050203000203" pitchFamily="34" charset="0"/>
              </a:defRPr>
            </a:lvl2pPr>
            <a:lvl3pPr marL="292608" indent="-146304">
              <a:lnSpc>
                <a:spcPct val="120000"/>
              </a:lnSpc>
              <a:spcBef>
                <a:spcPts val="0"/>
              </a:spcBef>
              <a:defRPr sz="1600" b="0" i="0">
                <a:solidFill>
                  <a:schemeClr val="tx1"/>
                </a:solidFill>
                <a:latin typeface="IBM Plex Sans" panose="020B0503050203000203" pitchFamily="34" charset="0"/>
              </a:defRPr>
            </a:lvl3pPr>
            <a:lvl4pPr marL="438912" indent="-146304">
              <a:lnSpc>
                <a:spcPct val="120000"/>
              </a:lnSpc>
              <a:spcBef>
                <a:spcPts val="0"/>
              </a:spcBef>
              <a:defRPr sz="1600" b="0" i="0">
                <a:solidFill>
                  <a:schemeClr val="tx1"/>
                </a:solidFill>
                <a:latin typeface="IBM Plex Sans" panose="020B0503050203000203" pitchFamily="34" charset="0"/>
              </a:defRPr>
            </a:lvl4pPr>
            <a:lvl5pPr>
              <a:lnSpc>
                <a:spcPct val="120000"/>
              </a:lnSpc>
              <a:spcBef>
                <a:spcPts val="0"/>
              </a:spcBef>
              <a:defRPr sz="1600" b="0" i="0">
                <a:solidFill>
                  <a:schemeClr val="tx1"/>
                </a:solidFill>
                <a:latin typeface="IBM Plex Sans" panose="020B0503050203000203" pitchFamily="34" charset="0"/>
              </a:defRPr>
            </a:lvl5pPr>
          </a:lstStyle>
          <a:p>
            <a:r>
              <a:rPr lang="en-US" dirty="0"/>
              <a:t>Copy and paste appropriate legal disclaimer text from one of the three options in the PDF guidance deck, found on pages 22-24. Always use the proper legal disclaimer for your presentation audience.</a:t>
            </a:r>
          </a:p>
        </p:txBody>
      </p:sp>
      <p:sp>
        <p:nvSpPr>
          <p:cNvPr id="2" name="Footer Placeholder 1">
            <a:extLst>
              <a:ext uri="{FF2B5EF4-FFF2-40B4-BE49-F238E27FC236}">
                <a16:creationId xmlns:a16="http://schemas.microsoft.com/office/drawing/2014/main" id="{04A6E1A4-1881-81E9-2BBE-BC4DBFE11A0E}"/>
              </a:ext>
            </a:extLst>
          </p:cNvPr>
          <p:cNvSpPr>
            <a:spLocks noGrp="1"/>
          </p:cNvSpPr>
          <p:nvPr>
            <p:ph type="ftr" sz="quarter" idx="16"/>
          </p:nvPr>
        </p:nvSpPr>
        <p:spPr>
          <a:xfrm>
            <a:off x="581024" y="12804775"/>
            <a:ext cx="4956176" cy="381000"/>
          </a:xfrm>
        </p:spPr>
        <p:txBody>
          <a:bodyPr/>
          <a:lstStyle/>
          <a:p>
            <a:r>
              <a:rPr lang="en-US"/>
              <a:t>Qiskit Fall Fest 2025</a:t>
            </a:r>
            <a:endParaRPr lang="en-US" dirty="0"/>
          </a:p>
        </p:txBody>
      </p:sp>
      <p:sp>
        <p:nvSpPr>
          <p:cNvPr id="5" name="Slide Number">
            <a:extLst>
              <a:ext uri="{FF2B5EF4-FFF2-40B4-BE49-F238E27FC236}">
                <a16:creationId xmlns:a16="http://schemas.microsoft.com/office/drawing/2014/main" id="{CAD686F0-BF95-1E62-61EC-967907338873}"/>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9196161"/>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End slide">
    <p:bg>
      <p:bgPr>
        <a:solidFill>
          <a:schemeClr val="bg1"/>
        </a:solidFill>
        <a:effectLst/>
      </p:bgPr>
    </p:bg>
    <p:spTree>
      <p:nvGrpSpPr>
        <p:cNvPr id="1" name=""/>
        <p:cNvGrpSpPr/>
        <p:nvPr/>
      </p:nvGrpSpPr>
      <p:grpSpPr>
        <a:xfrm>
          <a:off x="0" y="0"/>
          <a:ext cx="0" cy="0"/>
          <a:chOff x="0" y="0"/>
          <a:chExt cx="0" cy="0"/>
        </a:xfrm>
      </p:grpSpPr>
      <p:pic>
        <p:nvPicPr>
          <p:cNvPr id="4" name="Picture 3" descr="IBM 8-bar logo">
            <a:extLst>
              <a:ext uri="{FF2B5EF4-FFF2-40B4-BE49-F238E27FC236}">
                <a16:creationId xmlns:a16="http://schemas.microsoft.com/office/drawing/2014/main" id="{F7060FE5-C047-4041-AB41-F553D2847ED5}"/>
              </a:ext>
            </a:extLst>
          </p:cNvPr>
          <p:cNvPicPr>
            <a:picLocks noChangeAspect="1"/>
          </p:cNvPicPr>
          <p:nvPr userDrawn="1"/>
        </p:nvPicPr>
        <p:blipFill>
          <a:blip r:embed="rId2">
            <a:biLevel thresh="50000"/>
          </a:blip>
          <a:stretch>
            <a:fillRect/>
          </a:stretch>
        </p:blipFill>
        <p:spPr>
          <a:xfrm>
            <a:off x="10465371" y="6168460"/>
            <a:ext cx="3456432" cy="1379081"/>
          </a:xfrm>
          <a:prstGeom prst="rect">
            <a:avLst/>
          </a:prstGeom>
        </p:spPr>
      </p:pic>
    </p:spTree>
    <p:extLst>
      <p:ext uri="{BB962C8B-B14F-4D97-AF65-F5344CB8AC3E}">
        <p14:creationId xmlns:p14="http://schemas.microsoft.com/office/powerpoint/2010/main" val="4195384914"/>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imagery, half, business unit">
    <p:bg>
      <p:bgPr>
        <a:solidFill>
          <a:schemeClr val="bg1"/>
        </a:solid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276E74B7-8F2A-46A5-97C4-76677246CFAF}"/>
              </a:ext>
            </a:extLst>
          </p:cNvPr>
          <p:cNvSpPr>
            <a:spLocks noGrp="1"/>
          </p:cNvSpPr>
          <p:nvPr>
            <p:ph type="body" sz="quarter" idx="11"/>
          </p:nvPr>
        </p:nvSpPr>
        <p:spPr>
          <a:xfrm>
            <a:off x="576072" y="576072"/>
            <a:ext cx="10099675" cy="571500"/>
          </a:xfrm>
        </p:spPr>
        <p:txBody>
          <a:bodyPr/>
          <a:lstStyle>
            <a:lvl1pPr>
              <a:spcBef>
                <a:spcPts val="0"/>
              </a:spcBef>
              <a:defRPr sz="2800">
                <a:solidFill>
                  <a:schemeClr val="tx2"/>
                </a:solidFill>
              </a:defRPr>
            </a:lvl1pPr>
            <a:lvl2pPr>
              <a:spcBef>
                <a:spcPts val="0"/>
              </a:spcBef>
              <a:defRPr/>
            </a:lvl2pPr>
            <a:lvl3pPr>
              <a:spcBef>
                <a:spcPts val="0"/>
              </a:spcBef>
              <a:defRPr/>
            </a:lvl3pPr>
            <a:lvl4pPr>
              <a:spcBef>
                <a:spcPts val="0"/>
              </a:spcBef>
              <a:defRPr/>
            </a:lvl4pPr>
            <a:lvl5pPr>
              <a:spcBef>
                <a:spcPts val="0"/>
              </a:spcBef>
              <a:defRPr/>
            </a:lvl5pPr>
          </a:lstStyle>
          <a:p>
            <a:pPr lvl="0"/>
            <a:r>
              <a:rPr lang="en-US"/>
              <a:t>Click to edit Master text styles</a:t>
            </a:r>
          </a:p>
        </p:txBody>
      </p:sp>
      <p:sp>
        <p:nvSpPr>
          <p:cNvPr id="2" name="Title 1">
            <a:extLst>
              <a:ext uri="{FF2B5EF4-FFF2-40B4-BE49-F238E27FC236}">
                <a16:creationId xmlns:a16="http://schemas.microsoft.com/office/drawing/2014/main" id="{413A412C-EE28-6248-612D-41BAAD7F005C}"/>
              </a:ext>
            </a:extLst>
          </p:cNvPr>
          <p:cNvSpPr>
            <a:spLocks noGrp="1"/>
          </p:cNvSpPr>
          <p:nvPr>
            <p:ph type="title"/>
          </p:nvPr>
        </p:nvSpPr>
        <p:spPr>
          <a:xfrm>
            <a:off x="576072" y="1527048"/>
            <a:ext cx="10099675" cy="9337675"/>
          </a:xfrm>
        </p:spPr>
        <p:txBody>
          <a:bodyPr/>
          <a:lstStyle>
            <a:lvl1pPr>
              <a:lnSpc>
                <a:spcPct val="100000"/>
              </a:lnSpc>
              <a:defRPr sz="8600">
                <a:solidFill>
                  <a:schemeClr val="tx2"/>
                </a:solidFill>
              </a:defRPr>
            </a:lvl1pPr>
          </a:lstStyle>
          <a:p>
            <a:r>
              <a:rPr lang="en-US"/>
              <a:t>Click to edit Master title style</a:t>
            </a:r>
            <a:endParaRPr lang="en-US" dirty="0"/>
          </a:p>
        </p:txBody>
      </p:sp>
      <p:sp>
        <p:nvSpPr>
          <p:cNvPr id="7" name="Picture Placeholder 6" descr="Place imagery here">
            <a:extLst>
              <a:ext uri="{FF2B5EF4-FFF2-40B4-BE49-F238E27FC236}">
                <a16:creationId xmlns:a16="http://schemas.microsoft.com/office/drawing/2014/main" id="{9CD5B627-E439-376E-A00C-87BAFF059FD8}"/>
              </a:ext>
            </a:extLst>
          </p:cNvPr>
          <p:cNvSpPr>
            <a:spLocks noGrp="1"/>
          </p:cNvSpPr>
          <p:nvPr>
            <p:ph type="pic" sz="quarter" idx="12" hasCustomPrompt="1"/>
          </p:nvPr>
        </p:nvSpPr>
        <p:spPr>
          <a:xfrm>
            <a:off x="12763500" y="569913"/>
            <a:ext cx="11049000" cy="12574587"/>
          </a:xfrm>
          <a:solidFill>
            <a:srgbClr val="E0E0E0"/>
          </a:solidFill>
        </p:spPr>
        <p:txBody>
          <a:bodyPr anchor="ctr"/>
          <a:lstStyle>
            <a:lvl1pPr algn="ctr">
              <a:defRPr>
                <a:solidFill>
                  <a:schemeClr val="accent5"/>
                </a:solidFill>
              </a:defRPr>
            </a:lvl1pPr>
          </a:lstStyle>
          <a:p>
            <a:r>
              <a:rPr lang="en-US"/>
              <a:t>Place imagery here</a:t>
            </a:r>
          </a:p>
        </p:txBody>
      </p:sp>
      <p:pic>
        <p:nvPicPr>
          <p:cNvPr id="4" name="Picture 3" descr="IBM 8-bar logo">
            <a:extLst>
              <a:ext uri="{FF2B5EF4-FFF2-40B4-BE49-F238E27FC236}">
                <a16:creationId xmlns:a16="http://schemas.microsoft.com/office/drawing/2014/main" id="{EEE0A3D1-7815-E46E-77D1-E2DC099B4733}"/>
              </a:ext>
            </a:extLst>
          </p:cNvPr>
          <p:cNvPicPr>
            <a:picLocks noChangeAspect="1"/>
          </p:cNvPicPr>
          <p:nvPr userDrawn="1"/>
        </p:nvPicPr>
        <p:blipFill>
          <a:blip r:embed="rId2"/>
          <a:stretch>
            <a:fillRect/>
          </a:stretch>
        </p:blipFill>
        <p:spPr>
          <a:xfrm>
            <a:off x="577850" y="12526963"/>
            <a:ext cx="1638300" cy="609600"/>
          </a:xfrm>
          <a:prstGeom prst="rect">
            <a:avLst/>
          </a:prstGeom>
        </p:spPr>
      </p:pic>
    </p:spTree>
    <p:extLst>
      <p:ext uri="{BB962C8B-B14F-4D97-AF65-F5344CB8AC3E}">
        <p14:creationId xmlns:p14="http://schemas.microsoft.com/office/powerpoint/2010/main" val="3340209367"/>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4956175" cy="45735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675443B4-0187-FC99-0FDE-8EB191B6CEF4}"/>
              </a:ext>
            </a:extLst>
          </p:cNvPr>
          <p:cNvSpPr>
            <a:spLocks noGrp="1"/>
          </p:cNvSpPr>
          <p:nvPr>
            <p:ph type="body" sz="quarter" idx="10"/>
          </p:nvPr>
        </p:nvSpPr>
        <p:spPr>
          <a:xfrm>
            <a:off x="12763500" y="569913"/>
            <a:ext cx="4953000"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Text Placeholder 9">
            <a:extLst>
              <a:ext uri="{FF2B5EF4-FFF2-40B4-BE49-F238E27FC236}">
                <a16:creationId xmlns:a16="http://schemas.microsoft.com/office/drawing/2014/main" id="{5A647AD3-098B-D1AB-C8D8-463E38402F94}"/>
              </a:ext>
            </a:extLst>
          </p:cNvPr>
          <p:cNvSpPr>
            <a:spLocks noGrp="1"/>
          </p:cNvSpPr>
          <p:nvPr>
            <p:ph type="body" sz="quarter" idx="11"/>
          </p:nvPr>
        </p:nvSpPr>
        <p:spPr>
          <a:xfrm>
            <a:off x="18862675" y="569913"/>
            <a:ext cx="4949825" cy="11431587"/>
          </a:xfrm>
        </p:spPr>
        <p:txBody>
          <a:bodyPr/>
          <a:lstStyle>
            <a:lvl1pPr defTabSz="1161288">
              <a:spcBef>
                <a:spcPts val="0"/>
              </a:spcBef>
              <a:defRPr>
                <a:solidFill>
                  <a:schemeClr val="tx1"/>
                </a:solidFill>
              </a:defRPr>
            </a:lvl1pPr>
            <a:lvl2pPr defTabSz="1161288">
              <a:spcBef>
                <a:spcPts val="0"/>
              </a:spcBef>
              <a:defRPr>
                <a:solidFill>
                  <a:schemeClr val="tx1"/>
                </a:solidFill>
              </a:defRPr>
            </a:lvl2pPr>
            <a:lvl3pPr defTabSz="1161288">
              <a:spcBef>
                <a:spcPts val="0"/>
              </a:spcBef>
              <a:defRPr>
                <a:solidFill>
                  <a:schemeClr val="tx1"/>
                </a:solidFill>
              </a:defRPr>
            </a:lvl3pPr>
            <a:lvl4pPr defTabSz="1161288">
              <a:spcBef>
                <a:spcPts val="0"/>
              </a:spcBef>
              <a:defRPr>
                <a:solidFill>
                  <a:schemeClr val="tx1"/>
                </a:solidFill>
              </a:defRPr>
            </a:lvl4pPr>
            <a:lvl5pPr defTabSz="1161288">
              <a:spcBef>
                <a:spcPts val="0"/>
              </a:spcBef>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028AA764-A00C-AFFF-7F3F-49A733DCD474}"/>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D5D1D2A7-CF30-5698-14FC-F71CB82D5BCC}"/>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31430394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11050588" cy="2859087"/>
          </a:xfrm>
        </p:spPr>
        <p:txBody>
          <a:bodyPr rIns="457200"/>
          <a:lstStyle>
            <a:lvl1pPr>
              <a:lnSpc>
                <a:spcPct val="100000"/>
              </a:lnSpc>
              <a:defRPr sz="6400">
                <a:solidFill>
                  <a:schemeClr val="tx2"/>
                </a:solidFill>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A289B0F8-E9A7-CF76-E87F-8D4302E8DA4D}"/>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A4B74093-A800-CB62-8607-A04D569204E2}"/>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572839104"/>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tex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C7EC0-4BFB-A603-5703-0D692C62692D}"/>
              </a:ext>
            </a:extLst>
          </p:cNvPr>
          <p:cNvSpPr>
            <a:spLocks noGrp="1"/>
          </p:cNvSpPr>
          <p:nvPr>
            <p:ph type="title"/>
          </p:nvPr>
        </p:nvSpPr>
        <p:spPr>
          <a:xfrm>
            <a:off x="574675" y="420624"/>
            <a:ext cx="17141825" cy="8191500"/>
          </a:xfrm>
        </p:spPr>
        <p:txBody>
          <a:bodyPr/>
          <a:lstStyle>
            <a:lvl1pPr>
              <a:defRPr sz="17200" b="0" i="0">
                <a:solidFill>
                  <a:schemeClr val="tx2"/>
                </a:solidFill>
                <a:latin typeface="IBM Plex Sans ExtLt" panose="020B0303050203000203" pitchFamily="34" charset="0"/>
              </a:defRPr>
            </a:lvl1pPr>
          </a:lstStyle>
          <a:p>
            <a:r>
              <a:rPr lang="en-US"/>
              <a:t>Click to edit Master title style</a:t>
            </a:r>
            <a:endParaRPr lang="en-US" dirty="0"/>
          </a:p>
        </p:txBody>
      </p:sp>
      <p:sp>
        <p:nvSpPr>
          <p:cNvPr id="5" name="Footer Placeholder 3">
            <a:extLst>
              <a:ext uri="{FF2B5EF4-FFF2-40B4-BE49-F238E27FC236}">
                <a16:creationId xmlns:a16="http://schemas.microsoft.com/office/drawing/2014/main" id="{BC591478-AD3F-2EF7-29A4-36A887DC1956}"/>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4" name="Slide Number">
            <a:extLst>
              <a:ext uri="{FF2B5EF4-FFF2-40B4-BE49-F238E27FC236}">
                <a16:creationId xmlns:a16="http://schemas.microsoft.com/office/drawing/2014/main" id="{76697187-0170-8894-23C9-28F80A0C3B2B}"/>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20180837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allout, headlin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576072" y="384048"/>
            <a:ext cx="9909175" cy="2859087"/>
          </a:xfrm>
        </p:spPr>
        <p:txBody>
          <a:bodyPr/>
          <a:lstStyle>
            <a:lvl1pPr>
              <a:lnSpc>
                <a:spcPct val="100000"/>
              </a:lnSpc>
              <a:defRPr sz="6400">
                <a:solidFill>
                  <a:schemeClr val="tx2"/>
                </a:solidFill>
              </a:defRPr>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354631A-4ED7-F527-1CBC-9AF7BE2CB676}"/>
              </a:ext>
            </a:extLst>
          </p:cNvPr>
          <p:cNvSpPr>
            <a:spLocks noGrp="1"/>
          </p:cNvSpPr>
          <p:nvPr>
            <p:ph type="body" sz="quarter" idx="10"/>
          </p:nvPr>
        </p:nvSpPr>
        <p:spPr>
          <a:xfrm>
            <a:off x="12767252" y="448056"/>
            <a:ext cx="11042073" cy="8574087"/>
          </a:xfrm>
        </p:spPr>
        <p:txBody>
          <a:bodyPr/>
          <a:lstStyle>
            <a:lvl1pPr>
              <a:lnSpc>
                <a:spcPct val="100000"/>
              </a:lnSpc>
              <a:spcBef>
                <a:spcPts val="0"/>
              </a:spcBef>
              <a:defRPr sz="6400">
                <a:solidFill>
                  <a:schemeClr val="tx2"/>
                </a:solidFill>
              </a:defRPr>
            </a:lvl1pPr>
            <a:lvl2pPr marL="585216" indent="-585216">
              <a:lnSpc>
                <a:spcPct val="100000"/>
              </a:lnSpc>
              <a:spcBef>
                <a:spcPts val="0"/>
              </a:spcBef>
              <a:defRPr sz="6400">
                <a:solidFill>
                  <a:schemeClr val="tx2"/>
                </a:solidFill>
              </a:defRPr>
            </a:lvl2pPr>
            <a:lvl3pPr marL="1097280" indent="-585216">
              <a:lnSpc>
                <a:spcPct val="100000"/>
              </a:lnSpc>
              <a:spcBef>
                <a:spcPts val="0"/>
              </a:spcBef>
              <a:defRPr sz="6400">
                <a:solidFill>
                  <a:schemeClr val="tx2"/>
                </a:solidFill>
              </a:defRPr>
            </a:lvl3pPr>
            <a:lvl4pPr marL="1755648">
              <a:lnSpc>
                <a:spcPct val="100000"/>
              </a:lnSpc>
              <a:spcBef>
                <a:spcPts val="0"/>
              </a:spcBef>
              <a:defRPr sz="6400">
                <a:solidFill>
                  <a:schemeClr val="tx2"/>
                </a:solidFill>
              </a:defRPr>
            </a:lvl4pPr>
            <a:lvl5pPr>
              <a:lnSpc>
                <a:spcPct val="100000"/>
              </a:lnSpc>
              <a:spcBef>
                <a:spcPts val="0"/>
              </a:spcBef>
              <a:defRPr sz="64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3">
            <a:extLst>
              <a:ext uri="{FF2B5EF4-FFF2-40B4-BE49-F238E27FC236}">
                <a16:creationId xmlns:a16="http://schemas.microsoft.com/office/drawing/2014/main" id="{7BE5947E-6D4A-9E09-E5A6-D31DBCAEE2C6}"/>
              </a:ext>
            </a:extLst>
          </p:cNvPr>
          <p:cNvSpPr>
            <a:spLocks noGrp="1"/>
          </p:cNvSpPr>
          <p:nvPr>
            <p:ph type="ftr" sz="quarter" idx="18"/>
          </p:nvPr>
        </p:nvSpPr>
        <p:spPr>
          <a:xfrm>
            <a:off x="568324" y="12804235"/>
            <a:ext cx="4956176" cy="381000"/>
          </a:xfrm>
        </p:spPr>
        <p:txBody>
          <a:bodyPr/>
          <a:lstStyle/>
          <a:p>
            <a:r>
              <a:rPr lang="en-US"/>
              <a:t>Qiskit Fall Fest 2025</a:t>
            </a:r>
            <a:endParaRPr lang="en-US" dirty="0"/>
          </a:p>
        </p:txBody>
      </p:sp>
      <p:sp>
        <p:nvSpPr>
          <p:cNvPr id="6" name="Slide Number">
            <a:extLst>
              <a:ext uri="{FF2B5EF4-FFF2-40B4-BE49-F238E27FC236}">
                <a16:creationId xmlns:a16="http://schemas.microsoft.com/office/drawing/2014/main" id="{C82E6DCD-41A5-9DA3-C061-E8DA39B99059}"/>
              </a:ext>
            </a:extLst>
          </p:cNvPr>
          <p:cNvSpPr txBox="1">
            <a:spLocks noGrp="1"/>
          </p:cNvSpPr>
          <p:nvPr>
            <p:ph type="sldNum" sz="quarter" idx="4"/>
          </p:nvPr>
        </p:nvSpPr>
        <p:spPr>
          <a:xfrm>
            <a:off x="23541592" y="12938838"/>
            <a:ext cx="270908" cy="246221"/>
          </a:xfrm>
          <a:prstGeom prst="rect">
            <a:avLst/>
          </a:prstGeom>
          <a:ln w="12700">
            <a:miter lim="400000"/>
          </a:ln>
        </p:spPr>
        <p:txBody>
          <a:bodyPr wrap="none" lIns="0" tIns="0" rIns="0" bIns="0" anchor="ctr">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242206079"/>
      </p:ext>
    </p:extLst>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 name="Slide Number"/>
          <p:cNvSpPr txBox="1">
            <a:spLocks noGrp="1"/>
          </p:cNvSpPr>
          <p:nvPr>
            <p:ph type="sldNum" sz="quarter" idx="2"/>
          </p:nvPr>
        </p:nvSpPr>
        <p:spPr>
          <a:xfrm>
            <a:off x="23541592" y="12939014"/>
            <a:ext cx="270908" cy="246221"/>
          </a:xfrm>
          <a:prstGeom prst="rect">
            <a:avLst/>
          </a:prstGeom>
          <a:ln w="12700">
            <a:miter lim="400000"/>
          </a:ln>
        </p:spPr>
        <p:txBody>
          <a:bodyPr wrap="none" lIns="0" tIns="0" rIns="0" bIns="0" anchor="b" anchorCtr="0">
            <a:spAutoFit/>
          </a:bodyPr>
          <a:lstStyle>
            <a:lvl1pPr algn="r">
              <a:defRPr sz="16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
        <p:nvSpPr>
          <p:cNvPr id="48" name="Title Text"/>
          <p:cNvSpPr txBox="1">
            <a:spLocks noGrp="1"/>
          </p:cNvSpPr>
          <p:nvPr>
            <p:ph type="title"/>
          </p:nvPr>
        </p:nvSpPr>
        <p:spPr>
          <a:xfrm>
            <a:off x="576072" y="576072"/>
            <a:ext cx="22590125" cy="2651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Title Text</a:t>
            </a:r>
          </a:p>
        </p:txBody>
      </p:sp>
      <p:sp>
        <p:nvSpPr>
          <p:cNvPr id="49" name="Body Level One…"/>
          <p:cNvSpPr txBox="1">
            <a:spLocks noGrp="1"/>
          </p:cNvSpPr>
          <p:nvPr>
            <p:ph type="body" idx="1"/>
          </p:nvPr>
        </p:nvSpPr>
        <p:spPr>
          <a:xfrm>
            <a:off x="574675" y="3327399"/>
            <a:ext cx="22590125" cy="86693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p>
            <a:r>
              <a:rPr dirty="0"/>
              <a:t>Body Level One</a:t>
            </a:r>
          </a:p>
          <a:p>
            <a:pPr lvl="1"/>
            <a:r>
              <a:rPr dirty="0"/>
              <a:t>Body Level Two</a:t>
            </a:r>
          </a:p>
          <a:p>
            <a:pPr lvl="2"/>
            <a:r>
              <a:rPr dirty="0"/>
              <a:t>Body Level Three</a:t>
            </a:r>
          </a:p>
          <a:p>
            <a:pPr lvl="3"/>
            <a:r>
              <a:rPr dirty="0"/>
              <a:t>Body Level Four</a:t>
            </a:r>
          </a:p>
        </p:txBody>
      </p:sp>
      <p:sp>
        <p:nvSpPr>
          <p:cNvPr id="2" name="Footer Placeholder 1">
            <a:extLst>
              <a:ext uri="{FF2B5EF4-FFF2-40B4-BE49-F238E27FC236}">
                <a16:creationId xmlns:a16="http://schemas.microsoft.com/office/drawing/2014/main" id="{59EB465A-FE7F-6B71-D716-1673174BBF59}"/>
              </a:ext>
            </a:extLst>
          </p:cNvPr>
          <p:cNvSpPr>
            <a:spLocks noGrp="1"/>
          </p:cNvSpPr>
          <p:nvPr>
            <p:ph type="ftr" sz="quarter" idx="3"/>
          </p:nvPr>
        </p:nvSpPr>
        <p:spPr>
          <a:xfrm>
            <a:off x="568324" y="12804235"/>
            <a:ext cx="4956176" cy="381000"/>
          </a:xfrm>
          <a:prstGeom prst="rect">
            <a:avLst/>
          </a:prstGeom>
        </p:spPr>
        <p:txBody>
          <a:bodyPr vert="horz" lIns="0" tIns="0" rIns="0" bIns="0" rtlCol="0" anchor="b"/>
          <a:lstStyle>
            <a:lvl1pPr algn="l">
              <a:defRPr sz="1600" b="0" i="0">
                <a:solidFill>
                  <a:schemeClr val="tx1"/>
                </a:solidFill>
                <a:latin typeface="IBM Plex Sans" panose="020B0503050203000203" pitchFamily="34" charset="0"/>
              </a:defRPr>
            </a:lvl1pPr>
          </a:lstStyle>
          <a:p>
            <a:r>
              <a:rPr lang="en-US"/>
              <a:t>Qiskit Fall Fest 2025</a:t>
            </a:r>
            <a:endParaRPr lang="en-US" dirty="0"/>
          </a:p>
        </p:txBody>
      </p:sp>
    </p:spTree>
    <p:extLst>
      <p:ext uri="{BB962C8B-B14F-4D97-AF65-F5344CB8AC3E}">
        <p14:creationId xmlns:p14="http://schemas.microsoft.com/office/powerpoint/2010/main" val="3669031262"/>
      </p:ext>
    </p:extLst>
  </p:cSld>
  <p:clrMap bg1="dk1" tx1="lt1" bg2="dk2" tx2="lt2" accent1="accent1" accent2="accent2" accent3="accent3" accent4="accent4" accent5="accent5" accent6="accent6" hlink="hlink" folHlink="folHlink"/>
  <p:sldLayoutIdLst>
    <p:sldLayoutId id="2147483944" r:id="rId1"/>
    <p:sldLayoutId id="2147483904" r:id="rId2"/>
    <p:sldLayoutId id="2147483905" r:id="rId3"/>
    <p:sldLayoutId id="2147483901" r:id="rId4"/>
    <p:sldLayoutId id="2147483692" r:id="rId5"/>
    <p:sldLayoutId id="2147483906" r:id="rId6"/>
    <p:sldLayoutId id="2147483907" r:id="rId7"/>
    <p:sldLayoutId id="2147483910" r:id="rId8"/>
    <p:sldLayoutId id="2147483908" r:id="rId9"/>
    <p:sldLayoutId id="2147483909" r:id="rId10"/>
    <p:sldLayoutId id="2147483912" r:id="rId11"/>
    <p:sldLayoutId id="2147483914" r:id="rId12"/>
    <p:sldLayoutId id="2147483915" r:id="rId13"/>
    <p:sldLayoutId id="2147483913" r:id="rId14"/>
    <p:sldLayoutId id="2147483917" r:id="rId15"/>
    <p:sldLayoutId id="2147483942" r:id="rId16"/>
    <p:sldLayoutId id="2147483919" r:id="rId17"/>
    <p:sldLayoutId id="2147483929" r:id="rId18"/>
    <p:sldLayoutId id="2147483920" r:id="rId19"/>
    <p:sldLayoutId id="2147483930" r:id="rId20"/>
    <p:sldLayoutId id="2147483928" r:id="rId21"/>
    <p:sldLayoutId id="2147483948" r:id="rId22"/>
    <p:sldLayoutId id="2147483927" r:id="rId23"/>
    <p:sldLayoutId id="2147483950" r:id="rId24"/>
    <p:sldLayoutId id="2147483921" r:id="rId25"/>
    <p:sldLayoutId id="2147483916" r:id="rId26"/>
    <p:sldLayoutId id="2147483922" r:id="rId27"/>
    <p:sldLayoutId id="2147483953" r:id="rId28"/>
    <p:sldLayoutId id="2147483956" r:id="rId29"/>
    <p:sldLayoutId id="2147483923" r:id="rId30"/>
    <p:sldLayoutId id="2147483924" r:id="rId31"/>
    <p:sldLayoutId id="2147483926" r:id="rId32"/>
    <p:sldLayoutId id="2147483925" r:id="rId33"/>
    <p:sldLayoutId id="2147483959" r:id="rId34"/>
    <p:sldLayoutId id="2147483937" r:id="rId35"/>
    <p:sldLayoutId id="2147483932" r:id="rId36"/>
    <p:sldLayoutId id="2147483934" r:id="rId37"/>
    <p:sldLayoutId id="2147483935" r:id="rId38"/>
    <p:sldLayoutId id="2147483936" r:id="rId39"/>
    <p:sldLayoutId id="2147483938" r:id="rId40"/>
    <p:sldLayoutId id="2147483939" r:id="rId41"/>
    <p:sldLayoutId id="2147483940" r:id="rId42"/>
    <p:sldLayoutId id="2147483943" r:id="rId43"/>
    <p:sldLayoutId id="2147483960" r:id="rId44"/>
    <p:sldLayoutId id="2147483941" r:id="rId45"/>
  </p:sldLayoutIdLst>
  <p:transition spd="med"/>
  <p:hf hdr="0" dt="0"/>
  <p:txStyles>
    <p:titleStyle>
      <a:lvl1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p:titleStyle>
    <p:body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p:bodyStyle>
    <p:otherStyle>
      <a:lvl1pPr marL="0" marR="0" indent="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1pPr>
      <a:lvl2pPr marL="0" marR="0" indent="34299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2pPr>
      <a:lvl3pPr marL="0" marR="0" indent="685982"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3pPr>
      <a:lvl4pPr marL="0" marR="0" indent="1028974"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4pPr>
      <a:lvl5pPr marL="0" marR="0" indent="1371965"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5pPr>
      <a:lvl6pPr marL="0" marR="0" indent="1714956"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6pPr>
      <a:lvl7pPr marL="0" marR="0" indent="2057948"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7pPr>
      <a:lvl8pPr marL="0" marR="0" indent="2400940"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8pPr>
      <a:lvl9pPr marL="0" marR="0" indent="2743931" algn="r" defTabSz="1829287" rtl="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IBM Plex Sans"/>
        </a:defRPr>
      </a:lvl9pPr>
    </p:otherStyle>
  </p:txStyles>
  <p:extLst>
    <p:ext uri="{27BBF7A9-308A-43DC-89C8-2F10F3537804}">
      <p15:sldGuideLst xmlns:p15="http://schemas.microsoft.com/office/powerpoint/2012/main">
        <p15:guide id="1" orient="horz" pos="4320">
          <p15:clr>
            <a:srgbClr val="0F62FE"/>
          </p15:clr>
        </p15:guide>
        <p15:guide id="3" pos="364">
          <p15:clr>
            <a:srgbClr val="EE5396"/>
          </p15:clr>
        </p15:guide>
        <p15:guide id="4" pos="3840">
          <p15:clr>
            <a:srgbClr val="0F62FE"/>
          </p15:clr>
        </p15:guide>
        <p15:guide id="5" pos="1916">
          <p15:clr>
            <a:srgbClr val="EE5396"/>
          </p15:clr>
        </p15:guide>
        <p15:guide id="6" pos="5756">
          <p15:clr>
            <a:srgbClr val="EE5396"/>
          </p15:clr>
        </p15:guide>
        <p15:guide id="7" pos="7319">
          <p15:clr>
            <a:srgbClr val="EE5396"/>
          </p15:clr>
        </p15:guide>
        <p15:guide id="8" pos="8040">
          <p15:clr>
            <a:srgbClr val="EE5396"/>
          </p15:clr>
        </p15:guide>
        <p15:guide id="9" pos="4200">
          <p15:clr>
            <a:srgbClr val="EE5396"/>
          </p15:clr>
        </p15:guide>
        <p15:guide id="10" pos="3480">
          <p15:clr>
            <a:srgbClr val="EE5396"/>
          </p15:clr>
        </p15:guide>
        <p15:guide id="11" pos="9594">
          <p15:clr>
            <a:srgbClr val="EE5396"/>
          </p15:clr>
        </p15:guide>
        <p15:guide id="13" pos="11160">
          <p15:clr>
            <a:srgbClr val="EE5396"/>
          </p15:clr>
        </p15:guide>
        <p15:guide id="14" pos="11880">
          <p15:clr>
            <a:srgbClr val="EE5396"/>
          </p15:clr>
        </p15:guide>
        <p15:guide id="15" pos="13440">
          <p15:clr>
            <a:srgbClr val="EE5396"/>
          </p15:clr>
        </p15:guide>
        <p15:guide id="16" pos="14995">
          <p15:clr>
            <a:srgbClr val="EE5396"/>
          </p15:clr>
        </p15:guide>
        <p15:guide id="17" orient="horz" pos="2160">
          <p15:clr>
            <a:srgbClr val="0F62FE"/>
          </p15:clr>
        </p15:guide>
        <p15:guide id="19" orient="horz" pos="3240">
          <p15:clr>
            <a:srgbClr val="EE5396"/>
          </p15:clr>
        </p15:guide>
        <p15:guide id="20" orient="horz" pos="1080" userDrawn="1">
          <p15:clr>
            <a:srgbClr val="EE5396"/>
          </p15:clr>
        </p15:guide>
        <p15:guide id="21" orient="horz" pos="364">
          <p15:clr>
            <a:srgbClr val="EE5396"/>
          </p15:clr>
        </p15:guide>
        <p15:guide id="22" orient="horz" pos="5400">
          <p15:clr>
            <a:srgbClr val="EE5396"/>
          </p15:clr>
        </p15:guide>
        <p15:guide id="24" orient="horz" pos="7557">
          <p15:clr>
            <a:srgbClr val="EE5396"/>
          </p15:clr>
        </p15:guide>
        <p15:guide id="25" orient="horz" pos="8273">
          <p15:clr>
            <a:srgbClr val="EE5396"/>
          </p15:clr>
        </p15:guide>
        <p15:guide id="26" pos="7680">
          <p15:clr>
            <a:srgbClr val="0F62FE"/>
          </p15:clr>
        </p15:guide>
        <p15:guide id="27" pos="11520">
          <p15:clr>
            <a:srgbClr val="0F62FE"/>
          </p15:clr>
        </p15:guide>
        <p15:guide id="28" orient="horz" pos="6480">
          <p15:clr>
            <a:srgbClr val="0F62FE"/>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30.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hyperlink" Target="https://www.google.com/search?q=exclusion+principle&amp;sca_esv=4219280beb2b4f19&amp;sxsrf=AE3TifPBpSqKgdcYUUJK1qSg_ETM6l796Q%3A1760491004249&amp;source=hp&amp;ei=_PXuaJPUDMLx0PEPpNmxwAY&amp;iflsig=AOw8s4IAAAAAaO8EDD2XvIORF2FSgsakqqe6ABo1KyWX&amp;ved=2ahUKEwiAv7SMhKWQAxXzDzQIHXqPIgEQgK4QegQIARAF&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 Id="rId3" Type="http://schemas.openxmlformats.org/officeDocument/2006/relationships/image" Target="../media/image4.png"/><Relationship Id="rId7" Type="http://schemas.openxmlformats.org/officeDocument/2006/relationships/hyperlink" Target="https://www.google.com/search?q=Wolfgang+Pauli&amp;sca_esv=4219280beb2b4f19&amp;sxsrf=AE3TifPBpSqKgdcYUUJK1qSg_ETM6l796Q%3A1760491004249&amp;source=hp&amp;ei=_PXuaJPUDMLx0PEPpNmxwAY&amp;iflsig=AOw8s4IAAAAAaO8EDD2XvIORF2FSgsakqqe6ABo1KyWX&amp;ved=2ahUKEwiAv7SMhKWQAxXzDzQIHXqPIgEQgK4QegQIARAE&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hyperlink" Target="https://www.google.com/search?q=matrix+mechanics&amp;sca_esv=4219280beb2b4f19&amp;sxsrf=AE3TifPBpSqKgdcYUUJK1qSg_ETM6l796Q%3A1760491004249&amp;source=hp&amp;ei=_PXuaJPUDMLx0PEPpNmxwAY&amp;iflsig=AOw8s4IAAAAAaO8EDD2XvIORF2FSgsakqqe6ABo1KyWX&amp;ved=2ahUKEwiAv7SMhKWQAxXzDzQIHXqPIgEQgK4QegQIARAH&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 Id="rId4" Type="http://schemas.openxmlformats.org/officeDocument/2006/relationships/image" Target="../media/image5.svg"/><Relationship Id="rId9" Type="http://schemas.openxmlformats.org/officeDocument/2006/relationships/hyperlink" Target="https://www.google.com/search?q=Werner+Heisenberg&amp;sca_esv=4219280beb2b4f19&amp;sxsrf=AE3TifPBpSqKgdcYUUJK1qSg_ETM6l796Q%3A1760491004249&amp;source=hp&amp;ei=_PXuaJPUDMLx0PEPpNmxwAY&amp;iflsig=AOw8s4IAAAAAaO8EDD2XvIORF2FSgsakqqe6ABo1KyWX&amp;ved=2ahUKEwiAv7SMhKWQAxXzDzQIHXqPIgEQgK4QegQIARAG&amp;uact=5&amp;oq=what+happened+in+physics+in+1925&amp;gs_lp=Egdnd3Mtd2l6IiB3aGF0IGhhcHBlbmVkIGluIHBoeXNpY3MgaW4gMTkyNTIFECEYoAEyBRAhGKABMgUQIRigATIFECEYoAEyBRAhGKABMgUQIRifBTIFECEYnwVIvURQAFiPQnAFeACQAQCYAV-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amp;sclient=gws-wiz&amp;mstk=AUtExfBnGWfQfXWgE2K1ozR5HS1oDMWGfLUV9xdqVaKvZG1wmMmiZP62NJUztsofI0UiA9vCrXUznDR548PCHfN6yuVtOGlSslxhcR9QLCIRHsAUasENzlMMTzsdI8b0JMrPbdfD_uqdlp5d4DmL9KVlOhtIqh-LpPZgnXMGforOqh9IZcQ&amp;csui=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sv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8" Type="http://schemas.openxmlformats.org/officeDocument/2006/relationships/hyperlink" Target="https://www.google.com/search?sca_esv=d9aed0d2e07b8d48&amp;cs=0&amp;sxsrf=AE3TifOKzc237htZw4ANwPzVpVfM_hMFrQ%3A1760815258808&amp;q=Cooper+pair+tunneling&amp;sa=X&amp;ved=2ahUKEwirnouAvK6QAxV2FDQIHcARCUEQxccNegQIIhAD&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3" Type="http://schemas.openxmlformats.org/officeDocument/2006/relationships/image" Target="../media/image9.png"/><Relationship Id="rId7" Type="http://schemas.openxmlformats.org/officeDocument/2006/relationships/hyperlink" Target="https://www.google.com/search?sca_esv=d9aed0d2e07b8d48&amp;cs=0&amp;sxsrf=AE3TifOKzc237htZw4ANwPzVpVfM_hMFrQ%3A1760815258808&amp;q=Josephson+junctions&amp;sa=X&amp;ved=2ahUKEwirnouAvK6QAxV2FDQIHcARCUEQxccNegQIFRAD&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hyperlink" Target="https://www.google.com/search?sca_esv=d9aed0d2e07b8d48&amp;cs=0&amp;sxsrf=AE3TifOKzc237htZw4ANwPzVpVfM_hMFrQ%3A1760815258808&amp;q=tunneling+two-level+systems+%28TLS%29&amp;sa=X&amp;ved=2ahUKEwirnouAvK6QAxV2FDQIHcARCUEQxccNegQIBBAC&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5" Type="http://schemas.openxmlformats.org/officeDocument/2006/relationships/hyperlink" Target="https://www.google.com/search?sca_esv=d9aed0d2e07b8d48&amp;cs=0&amp;sxsrf=AE3TifOKzc237htZw4ANwPzVpVfM_hMFrQ%3A1760815258808&amp;q=quasiparticle+tunneling&amp;sa=X&amp;ved=2ahUKEwirnouAvK6QAxV2FDQIHcARCUEQxccNegQIBBAB&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 Id="rId4" Type="http://schemas.openxmlformats.org/officeDocument/2006/relationships/image" Target="../media/image10.svg"/><Relationship Id="rId9" Type="http://schemas.openxmlformats.org/officeDocument/2006/relationships/hyperlink" Target="https://www.google.com/search?sca_esv=d9aed0d2e07b8d48&amp;cs=0&amp;sxsrf=AE3TifOKzc237htZw4ANwPzVpVfM_hMFrQ%3A1760815258808&amp;q=Qubit+control&amp;sa=X&amp;ved=2ahUKEwirnouAvK6QAxV2FDQIHcARCUEQxccNegQIIRAD&amp;mstk=AUtExfC5yDU_Sut8MmMuGnDtxWqMPRyqcueG7ft_99lVZ1cocaaLGQVbf-BT_sKyd9XNnjRK6IXUjiYkiKspF8fK1qR16GrtYYN-Jnh-ZUT7yfc7F9V1dJsRj4hgQpsRaYOPNjIPBKnEKZsOXmC4ICCjJ4L8UpQs9fcRHjfFEnuM_zTyX8HJ2V0g5l202hlHU26NIPS9Zrt-w9mZuzjwQs_owN19QqzuPO9yiwgPcFw3OkH8kFQ1UWLuVHZTII2ho489rM35koxPKmonlsrC_r8Ht8tJ&amp;csui=3"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614D9AB-69CA-DDF8-D665-8D6ACAFB2E9E}"/>
              </a:ext>
            </a:extLst>
          </p:cNvPr>
          <p:cNvSpPr>
            <a:spLocks noGrp="1"/>
          </p:cNvSpPr>
          <p:nvPr>
            <p:ph type="ftr" sz="quarter" idx="18"/>
          </p:nvPr>
        </p:nvSpPr>
        <p:spPr/>
        <p:txBody>
          <a:bodyPr/>
          <a:lstStyle/>
          <a:p>
            <a:r>
              <a:rPr lang="en-US"/>
              <a:t>Qiskit Fall Fest 2025</a:t>
            </a:r>
            <a:endParaRPr lang="en-US" dirty="0"/>
          </a:p>
        </p:txBody>
      </p:sp>
      <p:sp>
        <p:nvSpPr>
          <p:cNvPr id="4" name="Slide Number Placeholder 3">
            <a:extLst>
              <a:ext uri="{FF2B5EF4-FFF2-40B4-BE49-F238E27FC236}">
                <a16:creationId xmlns:a16="http://schemas.microsoft.com/office/drawing/2014/main" id="{C3C089E3-2161-2EFD-85B6-6663DE158F37}"/>
              </a:ext>
            </a:extLst>
          </p:cNvPr>
          <p:cNvSpPr>
            <a:spLocks noGrp="1"/>
          </p:cNvSpPr>
          <p:nvPr>
            <p:ph type="sldNum" sz="quarter" idx="4"/>
          </p:nvPr>
        </p:nvSpPr>
        <p:spPr/>
        <p:txBody>
          <a:bodyPr/>
          <a:lstStyle/>
          <a:p>
            <a:fld id="{86CB4B4D-7CA3-9044-876B-883B54F8677D}" type="slidenum">
              <a:rPr lang="en-US" smtClean="0"/>
              <a:pPr/>
              <a:t>1</a:t>
            </a:fld>
            <a:endParaRPr lang="en-US"/>
          </a:p>
        </p:txBody>
      </p:sp>
      <p:sp>
        <p:nvSpPr>
          <p:cNvPr id="5" name="Text Placeholder 4">
            <a:extLst>
              <a:ext uri="{FF2B5EF4-FFF2-40B4-BE49-F238E27FC236}">
                <a16:creationId xmlns:a16="http://schemas.microsoft.com/office/drawing/2014/main" id="{D483AB4F-1849-9ED3-DEC5-E8F9F70C35AA}"/>
              </a:ext>
            </a:extLst>
          </p:cNvPr>
          <p:cNvSpPr txBox="1">
            <a:spLocks/>
          </p:cNvSpPr>
          <p:nvPr/>
        </p:nvSpPr>
        <p:spPr>
          <a:xfrm>
            <a:off x="576072" y="576072"/>
            <a:ext cx="10099675" cy="571500"/>
          </a:xfrm>
          <a:prstGeom prst="rect">
            <a:avLst/>
          </a:prstGeom>
        </p:spPr>
        <p:txBody>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kern="0">
                <a:solidFill>
                  <a:srgbClr val="697077"/>
                </a:solidFill>
                <a:latin typeface="IBM Plex Mono" panose="020B0509050203000203" pitchFamily="49" charset="77"/>
              </a:rPr>
              <a:t>Qiskit Fall Fest 2025</a:t>
            </a:r>
            <a:endParaRPr lang="en-US" kern="0" dirty="0">
              <a:solidFill>
                <a:srgbClr val="697077"/>
              </a:solidFill>
              <a:latin typeface="IBM Plex Mono" panose="020B0509050203000203" pitchFamily="49" charset="77"/>
            </a:endParaRPr>
          </a:p>
        </p:txBody>
      </p:sp>
      <p:pic>
        <p:nvPicPr>
          <p:cNvPr id="6" name="Graphic 6">
            <a:extLst>
              <a:ext uri="{FF2B5EF4-FFF2-40B4-BE49-F238E27FC236}">
                <a16:creationId xmlns:a16="http://schemas.microsoft.com/office/drawing/2014/main" id="{F281EB45-2C40-F586-2BB0-84EA91FC2CAD}"/>
              </a:ext>
            </a:extLst>
          </p:cNvPr>
          <p:cNvPicPr>
            <a:picLocks noChangeAspect="1"/>
          </p:cNvPicPr>
          <p:nvPr/>
        </p:nvPicPr>
        <p:blipFill>
          <a:blip r:embed="rId2"/>
          <a:srcRect/>
          <a:stretch/>
        </p:blipFill>
        <p:spPr>
          <a:xfrm>
            <a:off x="15245135" y="188681"/>
            <a:ext cx="9142040" cy="13521000"/>
          </a:xfrm>
          <a:prstGeom prst="rect">
            <a:avLst/>
          </a:prstGeom>
        </p:spPr>
      </p:pic>
      <p:sp>
        <p:nvSpPr>
          <p:cNvPr id="10" name="Title 2">
            <a:extLst>
              <a:ext uri="{FF2B5EF4-FFF2-40B4-BE49-F238E27FC236}">
                <a16:creationId xmlns:a16="http://schemas.microsoft.com/office/drawing/2014/main" id="{B110E558-D567-58C5-3142-C245B563EADE}"/>
              </a:ext>
            </a:extLst>
          </p:cNvPr>
          <p:cNvSpPr>
            <a:spLocks noGrp="1"/>
          </p:cNvSpPr>
          <p:nvPr>
            <p:ph type="title"/>
          </p:nvPr>
        </p:nvSpPr>
        <p:spPr>
          <a:xfrm>
            <a:off x="728472" y="1862328"/>
            <a:ext cx="10099675" cy="9337675"/>
          </a:xfrm>
        </p:spPr>
        <p:txBody>
          <a:bodyPr/>
          <a:lstStyle/>
          <a:p>
            <a:r>
              <a:rPr lang="en-US" sz="8600" dirty="0">
                <a:solidFill>
                  <a:schemeClr val="tx1"/>
                </a:solidFill>
              </a:rPr>
              <a:t>Fall Fest 2025,</a:t>
            </a:r>
            <a:br>
              <a:rPr lang="en-US" sz="8600">
                <a:solidFill>
                  <a:schemeClr val="tx1"/>
                </a:solidFill>
              </a:rPr>
            </a:br>
            <a:r>
              <a:rPr lang="en-US" sz="8600">
                <a:solidFill>
                  <a:schemeClr val="tx1"/>
                </a:solidFill>
              </a:rPr>
              <a:t>Halfway </a:t>
            </a:r>
            <a:r>
              <a:rPr lang="en-US" sz="8600" dirty="0">
                <a:solidFill>
                  <a:schemeClr val="tx1"/>
                </a:solidFill>
              </a:rPr>
              <a:t>There!</a:t>
            </a:r>
            <a:br>
              <a:rPr lang="en-US" dirty="0">
                <a:solidFill>
                  <a:schemeClr val="tx1"/>
                </a:solidFill>
                <a:latin typeface="+mj-lt"/>
              </a:rPr>
            </a:br>
            <a:endParaRPr lang="en-US" dirty="0">
              <a:solidFill>
                <a:schemeClr val="tx1"/>
              </a:solidFill>
            </a:endParaRPr>
          </a:p>
        </p:txBody>
      </p:sp>
      <p:sp>
        <p:nvSpPr>
          <p:cNvPr id="11" name="Text Placeholder 6">
            <a:extLst>
              <a:ext uri="{FF2B5EF4-FFF2-40B4-BE49-F238E27FC236}">
                <a16:creationId xmlns:a16="http://schemas.microsoft.com/office/drawing/2014/main" id="{5A9D9123-EA22-57A7-3641-39659F179C9B}"/>
              </a:ext>
            </a:extLst>
          </p:cNvPr>
          <p:cNvSpPr txBox="1">
            <a:spLocks/>
          </p:cNvSpPr>
          <p:nvPr/>
        </p:nvSpPr>
        <p:spPr>
          <a:xfrm>
            <a:off x="728472" y="6858000"/>
            <a:ext cx="7640955" cy="1222512"/>
          </a:xfrm>
          <a:prstGeom prst="rect">
            <a:avLst/>
          </a:prstGeom>
        </p:spPr>
        <p:txBody>
          <a:bodyPr vert="horz" lIns="0" tIns="0" rIns="0" bIns="0" rtlCol="0" anchor="t"/>
          <a:lstStyle>
            <a:defPPr>
              <a:defRPr lang="en-US"/>
            </a:defPPr>
            <a:lvl1pPr marL="0" algn="l" defTabSz="1829379" rtl="0" eaLnBrk="1" latinLnBrk="0" hangingPunct="1">
              <a:defRPr sz="16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2800" dirty="0">
                <a:effectLst/>
                <a:latin typeface="IBM Plex Sans Medm" panose="020B0503050203000203" pitchFamily="34" charset="0"/>
              </a:rPr>
              <a:t>Natalie Hawkins</a:t>
            </a:r>
            <a:br>
              <a:rPr lang="en-US" sz="2800" dirty="0">
                <a:effectLst/>
                <a:latin typeface="IBM Plex Sans Light" panose="020B0403050203000203" pitchFamily="34" charset="0"/>
              </a:rPr>
            </a:br>
            <a:r>
              <a:rPr lang="en-US" sz="2800" dirty="0" err="1">
                <a:effectLst/>
                <a:latin typeface="IBM Plex Sans Light" panose="020B0403050203000203" pitchFamily="34" charset="0"/>
              </a:rPr>
              <a:t>Qiskit</a:t>
            </a:r>
            <a:r>
              <a:rPr lang="en-US" sz="2800" dirty="0">
                <a:effectLst/>
                <a:latin typeface="IBM Plex Sans Light" panose="020B0403050203000203" pitchFamily="34" charset="0"/>
              </a:rPr>
              <a:t> Advocate, Tier 1</a:t>
            </a:r>
          </a:p>
          <a:p>
            <a:r>
              <a:rPr lang="en-US" sz="2800" dirty="0">
                <a:latin typeface="+mj-lt"/>
              </a:rPr>
              <a:t>Seattle Quantum Computing Meetup, Founder</a:t>
            </a:r>
            <a:endParaRPr lang="en-US" sz="2800" dirty="0">
              <a:effectLst/>
              <a:latin typeface="+mj-lt"/>
            </a:endParaRPr>
          </a:p>
        </p:txBody>
      </p:sp>
    </p:spTree>
    <p:extLst>
      <p:ext uri="{BB962C8B-B14F-4D97-AF65-F5344CB8AC3E}">
        <p14:creationId xmlns:p14="http://schemas.microsoft.com/office/powerpoint/2010/main" val="31970370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E44A7-BB8C-7803-ECC5-5B63F451B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81277-45DF-1F9A-27FA-652910DDDB5D}"/>
              </a:ext>
            </a:extLst>
          </p:cNvPr>
          <p:cNvSpPr>
            <a:spLocks noGrp="1"/>
          </p:cNvSpPr>
          <p:nvPr>
            <p:ph type="title"/>
          </p:nvPr>
        </p:nvSpPr>
        <p:spPr/>
        <p:txBody>
          <a:bodyPr/>
          <a:lstStyle/>
          <a:p>
            <a:r>
              <a:rPr lang="en-US" dirty="0"/>
              <a:t>Some Examples</a:t>
            </a:r>
          </a:p>
        </p:txBody>
      </p:sp>
      <p:cxnSp>
        <p:nvCxnSpPr>
          <p:cNvPr id="10" name="Straight Connector 9" descr="Horizontal row divider">
            <a:extLst>
              <a:ext uri="{FF2B5EF4-FFF2-40B4-BE49-F238E27FC236}">
                <a16:creationId xmlns:a16="http://schemas.microsoft.com/office/drawing/2014/main" id="{CCE203C4-A396-847D-85F7-E175346D15C1}"/>
              </a:ext>
            </a:extLst>
          </p:cNvPr>
          <p:cNvCxnSpPr/>
          <p:nvPr/>
        </p:nvCxnSpPr>
        <p:spPr bwMode="auto">
          <a:xfrm>
            <a:off x="568325" y="6096000"/>
            <a:ext cx="23244175"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 name="Text Placeholder 2">
            <a:extLst>
              <a:ext uri="{FF2B5EF4-FFF2-40B4-BE49-F238E27FC236}">
                <a16:creationId xmlns:a16="http://schemas.microsoft.com/office/drawing/2014/main" id="{E0E81317-550A-1FD1-4E5E-363882A5B82F}"/>
              </a:ext>
            </a:extLst>
          </p:cNvPr>
          <p:cNvSpPr>
            <a:spLocks noGrp="1"/>
          </p:cNvSpPr>
          <p:nvPr>
            <p:ph type="body" sz="quarter" idx="11"/>
          </p:nvPr>
        </p:nvSpPr>
        <p:spPr/>
        <p:txBody>
          <a:bodyPr/>
          <a:lstStyle/>
          <a:p>
            <a:r>
              <a:rPr lang="en-US" sz="6400" dirty="0">
                <a:solidFill>
                  <a:srgbClr val="EE5396"/>
                </a:solidFill>
              </a:rPr>
              <a:t>1</a:t>
            </a:r>
          </a:p>
          <a:p>
            <a:br>
              <a:rPr lang="en-US" dirty="0"/>
            </a:br>
            <a:r>
              <a:rPr lang="en-US" b="1" dirty="0"/>
              <a:t>Combine addons </a:t>
            </a:r>
            <a:r>
              <a:rPr lang="en-US" dirty="0"/>
              <a:t>to build an algorithm – as in the graphic above for a Hamiltonian simulation.  The addons used are: MPF (multi-product formulas), AQC-Tensor, OBP, Circuit cutting, SQD, and M3.   </a:t>
            </a:r>
          </a:p>
        </p:txBody>
      </p:sp>
      <p:cxnSp>
        <p:nvCxnSpPr>
          <p:cNvPr id="11" name="Straight Connector 10" descr="Vertical column divider">
            <a:extLst>
              <a:ext uri="{FF2B5EF4-FFF2-40B4-BE49-F238E27FC236}">
                <a16:creationId xmlns:a16="http://schemas.microsoft.com/office/drawing/2014/main" id="{13334203-BD1F-9395-919D-2DBD43E1FEA1}"/>
              </a:ext>
            </a:extLst>
          </p:cNvPr>
          <p:cNvCxnSpPr>
            <a:cxnSpLocks/>
          </p:cNvCxnSpPr>
          <p:nvPr/>
        </p:nvCxnSpPr>
        <p:spPr bwMode="auto">
          <a:xfrm>
            <a:off x="6096000" y="6096000"/>
            <a:ext cx="0" cy="5870448"/>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A1C0FD74-9CFC-6733-06FF-6B55822AFE8B}"/>
              </a:ext>
            </a:extLst>
          </p:cNvPr>
          <p:cNvSpPr>
            <a:spLocks noGrp="1"/>
          </p:cNvSpPr>
          <p:nvPr>
            <p:ph type="body" sz="quarter" idx="12"/>
          </p:nvPr>
        </p:nvSpPr>
        <p:spPr/>
        <p:txBody>
          <a:bodyPr/>
          <a:lstStyle/>
          <a:p>
            <a:r>
              <a:rPr lang="en-US" sz="6400" dirty="0">
                <a:solidFill>
                  <a:srgbClr val="EE5396"/>
                </a:solidFill>
              </a:rPr>
              <a:t>2</a:t>
            </a:r>
          </a:p>
          <a:p>
            <a:br>
              <a:rPr lang="en-US" dirty="0"/>
            </a:br>
            <a:r>
              <a:rPr lang="en-US" b="1" dirty="0"/>
              <a:t>Create your own addon</a:t>
            </a:r>
            <a:r>
              <a:rPr lang="en-US" dirty="0"/>
              <a:t>. One example, could be an addon for loading classical data into the quantum computer. </a:t>
            </a:r>
          </a:p>
        </p:txBody>
      </p:sp>
      <p:cxnSp>
        <p:nvCxnSpPr>
          <p:cNvPr id="12" name="Straight Connector 11" descr="Vertical column divider">
            <a:extLst>
              <a:ext uri="{FF2B5EF4-FFF2-40B4-BE49-F238E27FC236}">
                <a16:creationId xmlns:a16="http://schemas.microsoft.com/office/drawing/2014/main" id="{FA0A5FFD-369C-0C3E-E134-7A32E77E432C}"/>
              </a:ext>
            </a:extLst>
          </p:cNvPr>
          <p:cNvCxnSpPr>
            <a:cxnSpLocks/>
          </p:cNvCxnSpPr>
          <p:nvPr/>
        </p:nvCxnSpPr>
        <p:spPr bwMode="auto">
          <a:xfrm>
            <a:off x="12188952" y="6099048"/>
            <a:ext cx="0" cy="5890632"/>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63183290-50D5-0993-DB9B-0CD104177415}"/>
              </a:ext>
            </a:extLst>
          </p:cNvPr>
          <p:cNvSpPr>
            <a:spLocks noGrp="1"/>
          </p:cNvSpPr>
          <p:nvPr>
            <p:ph type="body" sz="quarter" idx="13"/>
          </p:nvPr>
        </p:nvSpPr>
        <p:spPr>
          <a:xfrm>
            <a:off x="12767760" y="6667501"/>
            <a:ext cx="4949825" cy="6515099"/>
          </a:xfrm>
        </p:spPr>
        <p:txBody>
          <a:bodyPr/>
          <a:lstStyle/>
          <a:p>
            <a:r>
              <a:rPr lang="en-US" sz="6400" dirty="0">
                <a:solidFill>
                  <a:srgbClr val="EE5396"/>
                </a:solidFill>
              </a:rPr>
              <a:t>3</a:t>
            </a:r>
          </a:p>
          <a:p>
            <a:br>
              <a:rPr lang="en-US" dirty="0"/>
            </a:br>
            <a:r>
              <a:rPr lang="en-US" b="1" dirty="0"/>
              <a:t>Create a game</a:t>
            </a:r>
            <a:r>
              <a:rPr lang="en-US" dirty="0"/>
              <a:t>.  </a:t>
            </a:r>
          </a:p>
          <a:p>
            <a:endParaRPr lang="en-US" dirty="0"/>
          </a:p>
          <a:p>
            <a:r>
              <a:rPr lang="en-US" dirty="0"/>
              <a:t>Examples: </a:t>
            </a:r>
          </a:p>
          <a:p>
            <a:pPr marL="457200" indent="-457200">
              <a:buFontTx/>
              <a:buChar char="-"/>
            </a:pPr>
            <a:r>
              <a:rPr lang="en-US" i="1" dirty="0" err="1"/>
              <a:t>Qpong</a:t>
            </a:r>
            <a:r>
              <a:rPr lang="en-US" dirty="0"/>
              <a:t>, https://kirais.itch.io/qpong</a:t>
            </a:r>
          </a:p>
          <a:p>
            <a:pPr marL="457200" indent="-457200">
              <a:buFontTx/>
              <a:buChar char="-"/>
            </a:pPr>
            <a:r>
              <a:rPr lang="en-US" i="1" dirty="0"/>
              <a:t>DOOM</a:t>
            </a:r>
            <a:r>
              <a:rPr lang="en-US" dirty="0"/>
              <a:t>, https://github.com/Lumorti/Quandoom</a:t>
            </a:r>
          </a:p>
        </p:txBody>
      </p:sp>
      <p:cxnSp>
        <p:nvCxnSpPr>
          <p:cNvPr id="13" name="Straight Connector 12" descr="Vertical column divider">
            <a:extLst>
              <a:ext uri="{FF2B5EF4-FFF2-40B4-BE49-F238E27FC236}">
                <a16:creationId xmlns:a16="http://schemas.microsoft.com/office/drawing/2014/main" id="{BF360D5C-3759-AB76-5F20-0EBD0269677D}"/>
              </a:ext>
            </a:extLst>
          </p:cNvPr>
          <p:cNvCxnSpPr>
            <a:cxnSpLocks/>
          </p:cNvCxnSpPr>
          <p:nvPr/>
        </p:nvCxnSpPr>
        <p:spPr bwMode="auto">
          <a:xfrm>
            <a:off x="18288000" y="6096000"/>
            <a:ext cx="0" cy="5868329"/>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8053811C-5E13-5DAA-FA7A-846139EF8D00}"/>
              </a:ext>
            </a:extLst>
          </p:cNvPr>
          <p:cNvSpPr>
            <a:spLocks noGrp="1"/>
          </p:cNvSpPr>
          <p:nvPr>
            <p:ph type="body" sz="quarter" idx="14"/>
          </p:nvPr>
        </p:nvSpPr>
        <p:spPr/>
        <p:txBody>
          <a:bodyPr/>
          <a:lstStyle/>
          <a:p>
            <a:r>
              <a:rPr lang="en-US" sz="6400" dirty="0">
                <a:solidFill>
                  <a:srgbClr val="EE5396"/>
                </a:solidFill>
              </a:rPr>
              <a:t>4</a:t>
            </a:r>
          </a:p>
          <a:p>
            <a:br>
              <a:rPr lang="en-US" dirty="0"/>
            </a:br>
            <a:r>
              <a:rPr lang="en-US" b="1" dirty="0"/>
              <a:t>Use the QAOA </a:t>
            </a:r>
            <a:r>
              <a:rPr lang="en-US" dirty="0"/>
              <a:t>algorithm to solve an optimization problem.</a:t>
            </a:r>
          </a:p>
        </p:txBody>
      </p:sp>
      <p:sp>
        <p:nvSpPr>
          <p:cNvPr id="7" name="Footer Placeholder 6">
            <a:extLst>
              <a:ext uri="{FF2B5EF4-FFF2-40B4-BE49-F238E27FC236}">
                <a16:creationId xmlns:a16="http://schemas.microsoft.com/office/drawing/2014/main" id="{D8F106C5-E19F-5553-86AA-A263A4133FE4}"/>
              </a:ext>
            </a:extLst>
          </p:cNvPr>
          <p:cNvSpPr>
            <a:spLocks noGrp="1"/>
          </p:cNvSpPr>
          <p:nvPr>
            <p:ph type="ftr" sz="quarter" idx="15"/>
          </p:nvPr>
        </p:nvSpPr>
        <p:spPr>
          <a:xfrm>
            <a:off x="576072" y="12801600"/>
            <a:ext cx="4956176" cy="381000"/>
          </a:xfrm>
        </p:spPr>
        <p:txBody>
          <a:bodyPr/>
          <a:lstStyle/>
          <a:p>
            <a:r>
              <a:rPr lang="en-US"/>
              <a:t>Qiskit Fall Fest 2025</a:t>
            </a:r>
            <a:endParaRPr lang="en-US" dirty="0"/>
          </a:p>
        </p:txBody>
      </p:sp>
      <p:pic>
        <p:nvPicPr>
          <p:cNvPr id="14" name="Picture 13">
            <a:extLst>
              <a:ext uri="{FF2B5EF4-FFF2-40B4-BE49-F238E27FC236}">
                <a16:creationId xmlns:a16="http://schemas.microsoft.com/office/drawing/2014/main" id="{C6DC7EBA-CA91-586A-E4DD-B039AAD512F5}"/>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1912263" y="532124"/>
            <a:ext cx="1892300" cy="189230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B3A9971-9917-EA14-6FC7-C5030FC1359E}"/>
              </a:ext>
            </a:extLst>
          </p:cNvPr>
          <p:cNvPicPr>
            <a:picLocks noChangeAspect="1"/>
          </p:cNvPicPr>
          <p:nvPr/>
        </p:nvPicPr>
        <p:blipFill>
          <a:blip r:embed="rId4"/>
          <a:stretch>
            <a:fillRect/>
          </a:stretch>
        </p:blipFill>
        <p:spPr>
          <a:xfrm>
            <a:off x="8282973" y="643884"/>
            <a:ext cx="10576527" cy="4743882"/>
          </a:xfrm>
          <a:prstGeom prst="rect">
            <a:avLst/>
          </a:prstGeom>
        </p:spPr>
      </p:pic>
      <p:sp>
        <p:nvSpPr>
          <p:cNvPr id="15" name="TextBox 14">
            <a:extLst>
              <a:ext uri="{FF2B5EF4-FFF2-40B4-BE49-F238E27FC236}">
                <a16:creationId xmlns:a16="http://schemas.microsoft.com/office/drawing/2014/main" id="{F11FEC8F-24B8-8925-83AA-763B3B16F490}"/>
              </a:ext>
            </a:extLst>
          </p:cNvPr>
          <p:cNvSpPr txBox="1"/>
          <p:nvPr/>
        </p:nvSpPr>
        <p:spPr>
          <a:xfrm>
            <a:off x="1849120" y="2621280"/>
            <a:ext cx="4419600" cy="2489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6" name="TextBox 15">
            <a:extLst>
              <a:ext uri="{FF2B5EF4-FFF2-40B4-BE49-F238E27FC236}">
                <a16:creationId xmlns:a16="http://schemas.microsoft.com/office/drawing/2014/main" id="{BD0B924E-D0F1-41CA-E494-3DF0F24B0B36}"/>
              </a:ext>
            </a:extLst>
          </p:cNvPr>
          <p:cNvSpPr txBox="1"/>
          <p:nvPr/>
        </p:nvSpPr>
        <p:spPr>
          <a:xfrm>
            <a:off x="583751" y="2113280"/>
            <a:ext cx="6085840" cy="28545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US" kern="0" dirty="0" err="1">
                <a:solidFill>
                  <a:srgbClr val="000000"/>
                </a:solidFill>
                <a:ea typeface="+mj-ea"/>
                <a:cs typeface="+mj-cs"/>
                <a:sym typeface="IBM Plex Sans Light"/>
              </a:rPr>
              <a:t>Qiskit</a:t>
            </a:r>
            <a:r>
              <a:rPr lang="en-US" kern="0" dirty="0">
                <a:solidFill>
                  <a:srgbClr val="000000"/>
                </a:solidFill>
                <a:ea typeface="+mj-ea"/>
                <a:cs typeface="+mj-cs"/>
                <a:sym typeface="IBM Plex Sans Light"/>
              </a:rPr>
              <a:t> Tutorials</a:t>
            </a:r>
          </a:p>
          <a:p>
            <a:pPr defTabSz="2438400">
              <a:spcBef>
                <a:spcPts val="2900"/>
              </a:spcBef>
              <a:buSzPct val="100000"/>
            </a:pPr>
            <a:r>
              <a:rPr lang="en-US" kern="0" dirty="0">
                <a:solidFill>
                  <a:srgbClr val="000000"/>
                </a:solidFill>
                <a:ea typeface="+mj-ea"/>
                <a:cs typeface="+mj-cs"/>
                <a:sym typeface="IBM Plex Sans Light"/>
              </a:rPr>
              <a:t>https://quantum.cloud.ibm.com/docs/en/tutorials</a:t>
            </a:r>
          </a:p>
        </p:txBody>
      </p:sp>
      <p:pic>
        <p:nvPicPr>
          <p:cNvPr id="17" name="Graphic 16">
            <a:extLst>
              <a:ext uri="{FF2B5EF4-FFF2-40B4-BE49-F238E27FC236}">
                <a16:creationId xmlns:a16="http://schemas.microsoft.com/office/drawing/2014/main" id="{EB78EAF6-E356-48DF-F35C-4845E4DA269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37675" y="4510271"/>
            <a:ext cx="1689195" cy="662429"/>
          </a:xfrm>
          <a:prstGeom prst="rect">
            <a:avLst/>
          </a:prstGeom>
        </p:spPr>
      </p:pic>
    </p:spTree>
    <p:extLst>
      <p:ext uri="{BB962C8B-B14F-4D97-AF65-F5344CB8AC3E}">
        <p14:creationId xmlns:p14="http://schemas.microsoft.com/office/powerpoint/2010/main" val="169650143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A067A-5A35-64F6-BF86-3A34828DDC48}"/>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7EB65A2-FFFE-E2A3-2072-5CCE9821B76C}"/>
              </a:ext>
            </a:extLst>
          </p:cNvPr>
          <p:cNvSpPr>
            <a:spLocks noGrp="1"/>
          </p:cNvSpPr>
          <p:nvPr>
            <p:ph type="ftr" sz="quarter" idx="18"/>
          </p:nvPr>
        </p:nvSpPr>
        <p:spPr/>
        <p:txBody>
          <a:bodyPr/>
          <a:lstStyle/>
          <a:p>
            <a:r>
              <a:rPr lang="en-US"/>
              <a:t>Qiskit Fall Fest 2025</a:t>
            </a:r>
            <a:endParaRPr lang="en-US" dirty="0"/>
          </a:p>
        </p:txBody>
      </p:sp>
      <p:sp>
        <p:nvSpPr>
          <p:cNvPr id="4" name="Slide Number Placeholder 3">
            <a:extLst>
              <a:ext uri="{FF2B5EF4-FFF2-40B4-BE49-F238E27FC236}">
                <a16:creationId xmlns:a16="http://schemas.microsoft.com/office/drawing/2014/main" id="{13FD00C4-31EE-F356-1B18-F366B6058693}"/>
              </a:ext>
            </a:extLst>
          </p:cNvPr>
          <p:cNvSpPr>
            <a:spLocks noGrp="1"/>
          </p:cNvSpPr>
          <p:nvPr>
            <p:ph type="sldNum" sz="quarter" idx="4"/>
          </p:nvPr>
        </p:nvSpPr>
        <p:spPr/>
        <p:txBody>
          <a:bodyPr/>
          <a:lstStyle/>
          <a:p>
            <a:fld id="{86CB4B4D-7CA3-9044-876B-883B54F8677D}" type="slidenum">
              <a:rPr lang="en-US" smtClean="0"/>
              <a:pPr/>
              <a:t>11</a:t>
            </a:fld>
            <a:endParaRPr lang="en-US"/>
          </a:p>
        </p:txBody>
      </p:sp>
      <p:sp>
        <p:nvSpPr>
          <p:cNvPr id="5" name="Text Placeholder 4">
            <a:extLst>
              <a:ext uri="{FF2B5EF4-FFF2-40B4-BE49-F238E27FC236}">
                <a16:creationId xmlns:a16="http://schemas.microsoft.com/office/drawing/2014/main" id="{4DBACA7B-8716-5209-010D-ACFE61039E60}"/>
              </a:ext>
            </a:extLst>
          </p:cNvPr>
          <p:cNvSpPr txBox="1">
            <a:spLocks/>
          </p:cNvSpPr>
          <p:nvPr/>
        </p:nvSpPr>
        <p:spPr>
          <a:xfrm>
            <a:off x="576072" y="576072"/>
            <a:ext cx="10099675" cy="571500"/>
          </a:xfrm>
          <a:prstGeom prst="rect">
            <a:avLst/>
          </a:prstGeom>
        </p:spPr>
        <p:txBody>
          <a:bodyPr/>
          <a:lstStyle>
            <a:lvl1pPr marL="0" marR="0" indent="0" algn="l"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tx1"/>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kern="0">
                <a:solidFill>
                  <a:srgbClr val="697077"/>
                </a:solidFill>
                <a:latin typeface="IBM Plex Mono" panose="020B0509050203000203" pitchFamily="49" charset="77"/>
              </a:rPr>
              <a:t>Qiskit Fall Fest 2025</a:t>
            </a:r>
            <a:endParaRPr lang="en-US" kern="0" dirty="0">
              <a:solidFill>
                <a:srgbClr val="697077"/>
              </a:solidFill>
              <a:latin typeface="IBM Plex Mono" panose="020B0509050203000203" pitchFamily="49" charset="77"/>
            </a:endParaRPr>
          </a:p>
        </p:txBody>
      </p:sp>
      <p:pic>
        <p:nvPicPr>
          <p:cNvPr id="6" name="Graphic 6">
            <a:extLst>
              <a:ext uri="{FF2B5EF4-FFF2-40B4-BE49-F238E27FC236}">
                <a16:creationId xmlns:a16="http://schemas.microsoft.com/office/drawing/2014/main" id="{DAD296D6-C5A6-8D44-8AF1-1A82C1D89DD0}"/>
              </a:ext>
            </a:extLst>
          </p:cNvPr>
          <p:cNvPicPr>
            <a:picLocks noChangeAspect="1"/>
          </p:cNvPicPr>
          <p:nvPr/>
        </p:nvPicPr>
        <p:blipFill>
          <a:blip r:embed="rId2"/>
          <a:srcRect/>
          <a:stretch/>
        </p:blipFill>
        <p:spPr>
          <a:xfrm>
            <a:off x="15245135" y="188681"/>
            <a:ext cx="9142040" cy="13521000"/>
          </a:xfrm>
          <a:prstGeom prst="rect">
            <a:avLst/>
          </a:prstGeom>
        </p:spPr>
      </p:pic>
      <p:sp>
        <p:nvSpPr>
          <p:cNvPr id="10" name="Title 2">
            <a:extLst>
              <a:ext uri="{FF2B5EF4-FFF2-40B4-BE49-F238E27FC236}">
                <a16:creationId xmlns:a16="http://schemas.microsoft.com/office/drawing/2014/main" id="{386695A8-B8CF-613B-3440-95B7EB9FB482}"/>
              </a:ext>
            </a:extLst>
          </p:cNvPr>
          <p:cNvSpPr>
            <a:spLocks noGrp="1"/>
          </p:cNvSpPr>
          <p:nvPr>
            <p:ph type="title"/>
          </p:nvPr>
        </p:nvSpPr>
        <p:spPr>
          <a:xfrm>
            <a:off x="728472" y="1862328"/>
            <a:ext cx="10099675" cy="9337675"/>
          </a:xfrm>
        </p:spPr>
        <p:txBody>
          <a:bodyPr/>
          <a:lstStyle/>
          <a:p>
            <a:r>
              <a:rPr lang="en-US" sz="8600" dirty="0">
                <a:solidFill>
                  <a:schemeClr val="tx1"/>
                </a:solidFill>
              </a:rPr>
              <a:t>Thanks for coming!!</a:t>
            </a:r>
            <a:br>
              <a:rPr lang="en-US" dirty="0">
                <a:solidFill>
                  <a:schemeClr val="tx1"/>
                </a:solidFill>
                <a:latin typeface="+mj-lt"/>
              </a:rPr>
            </a:br>
            <a:endParaRPr lang="en-US" dirty="0">
              <a:solidFill>
                <a:schemeClr val="tx1"/>
              </a:solidFill>
            </a:endParaRPr>
          </a:p>
        </p:txBody>
      </p:sp>
      <p:sp>
        <p:nvSpPr>
          <p:cNvPr id="11" name="Text Placeholder 6">
            <a:extLst>
              <a:ext uri="{FF2B5EF4-FFF2-40B4-BE49-F238E27FC236}">
                <a16:creationId xmlns:a16="http://schemas.microsoft.com/office/drawing/2014/main" id="{706D5D30-73A0-97FC-E1B6-6AAB541195CB}"/>
              </a:ext>
            </a:extLst>
          </p:cNvPr>
          <p:cNvSpPr txBox="1">
            <a:spLocks/>
          </p:cNvSpPr>
          <p:nvPr/>
        </p:nvSpPr>
        <p:spPr>
          <a:xfrm>
            <a:off x="728472" y="5943600"/>
            <a:ext cx="7640955" cy="5606716"/>
          </a:xfrm>
          <a:prstGeom prst="rect">
            <a:avLst/>
          </a:prstGeom>
        </p:spPr>
        <p:txBody>
          <a:bodyPr vert="horz" lIns="0" tIns="0" rIns="0" bIns="0" rtlCol="0" anchor="t"/>
          <a:lstStyle>
            <a:defPPr>
              <a:defRPr lang="en-US"/>
            </a:defPPr>
            <a:lvl1pPr marL="0" algn="l" defTabSz="1829379" rtl="0" eaLnBrk="1" latinLnBrk="0" hangingPunct="1">
              <a:defRPr sz="16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2800" b="1" dirty="0">
                <a:latin typeface="IBM Plex Sans Medm" panose="020B0503050203000203" pitchFamily="34" charset="0"/>
              </a:rPr>
              <a:t>Join the Discord: </a:t>
            </a:r>
            <a:r>
              <a:rPr lang="en-US" sz="2800" dirty="0">
                <a:latin typeface="IBM Plex Sans Medm" panose="020B0503050203000203" pitchFamily="34" charset="0"/>
              </a:rPr>
              <a:t>invite link is under the About tab on the Seattle Quantum Computing Meetup page</a:t>
            </a:r>
          </a:p>
          <a:p>
            <a:endParaRPr lang="en-US" sz="2800" dirty="0">
              <a:latin typeface="IBM Plex Sans Medm" panose="020B0503050203000203" pitchFamily="34" charset="0"/>
            </a:endParaRPr>
          </a:p>
          <a:p>
            <a:endParaRPr lang="en-US" sz="2800" b="1" dirty="0">
              <a:latin typeface="IBM Plex Sans Medm" panose="020B0503050203000203" pitchFamily="34" charset="0"/>
            </a:endParaRPr>
          </a:p>
          <a:p>
            <a:endParaRPr lang="en-US" sz="2800" b="1" dirty="0">
              <a:latin typeface="IBM Plex Sans Medm" panose="020B0503050203000203" pitchFamily="34" charset="0"/>
            </a:endParaRPr>
          </a:p>
          <a:p>
            <a:r>
              <a:rPr lang="en-US" sz="2800" b="1" dirty="0">
                <a:latin typeface="IBM Plex Sans Medm" panose="020B0503050203000203" pitchFamily="34" charset="0"/>
              </a:rPr>
              <a:t>Submissions Due: </a:t>
            </a:r>
            <a:r>
              <a:rPr lang="en-US" sz="2800" dirty="0">
                <a:latin typeface="IBM Plex Sans Medm" panose="020B0503050203000203" pitchFamily="34" charset="0"/>
              </a:rPr>
              <a:t>Nov 3, 10 am, PT</a:t>
            </a:r>
          </a:p>
          <a:p>
            <a:endParaRPr lang="en-US" sz="2800" dirty="0">
              <a:latin typeface="IBM Plex Sans Medm" panose="020B0503050203000203" pitchFamily="34" charset="0"/>
            </a:endParaRPr>
          </a:p>
          <a:p>
            <a:endParaRPr lang="en-US" sz="2800" dirty="0">
              <a:latin typeface="IBM Plex Sans Medm" panose="020B0503050203000203" pitchFamily="34" charset="0"/>
            </a:endParaRPr>
          </a:p>
          <a:p>
            <a:endParaRPr lang="en-US" sz="2800" b="1" dirty="0">
              <a:effectLst/>
              <a:latin typeface="IBM Plex Sans Medm" panose="020B0503050203000203" pitchFamily="34" charset="0"/>
            </a:endParaRPr>
          </a:p>
          <a:p>
            <a:r>
              <a:rPr lang="en-US" sz="2800" b="1" dirty="0">
                <a:effectLst/>
                <a:latin typeface="IBM Plex Sans Medm" panose="020B0503050203000203" pitchFamily="34" charset="0"/>
              </a:rPr>
              <a:t>Next Event(s)</a:t>
            </a:r>
            <a:r>
              <a:rPr lang="en-US" sz="2800" b="1" dirty="0">
                <a:latin typeface="IBM Plex Sans Medm" panose="020B0503050203000203" pitchFamily="34" charset="0"/>
              </a:rPr>
              <a:t>: </a:t>
            </a:r>
          </a:p>
          <a:p>
            <a:pPr marL="457200" indent="-457200">
              <a:buFontTx/>
              <a:buChar char="-"/>
            </a:pPr>
            <a:r>
              <a:rPr lang="en-US" sz="2800" dirty="0">
                <a:latin typeface="IBM Plex Sans Medm" panose="020B0503050203000203" pitchFamily="34" charset="0"/>
              </a:rPr>
              <a:t>Possibly a Zoom</a:t>
            </a:r>
          </a:p>
          <a:p>
            <a:pPr marL="457200" indent="-457200">
              <a:buFontTx/>
              <a:buChar char="-"/>
            </a:pPr>
            <a:r>
              <a:rPr lang="en-US" sz="2800" dirty="0">
                <a:latin typeface="IBM Plex Sans Medm" panose="020B0503050203000203" pitchFamily="34" charset="0"/>
              </a:rPr>
              <a:t>Possibly a Speaker on the UW Campus</a:t>
            </a:r>
            <a:endParaRPr lang="en-US" sz="2800" dirty="0">
              <a:effectLst/>
              <a:latin typeface="IBM Plex Sans Light" panose="020B0403050203000203" pitchFamily="34" charset="0"/>
            </a:endParaRPr>
          </a:p>
        </p:txBody>
      </p:sp>
    </p:spTree>
    <p:extLst>
      <p:ext uri="{BB962C8B-B14F-4D97-AF65-F5344CB8AC3E}">
        <p14:creationId xmlns:p14="http://schemas.microsoft.com/office/powerpoint/2010/main" val="28297417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052BC-A31A-3AFD-FA62-5B081B61CDCC}"/>
              </a:ext>
            </a:extLst>
          </p:cNvPr>
          <p:cNvSpPr>
            <a:spLocks noGrp="1"/>
          </p:cNvSpPr>
          <p:nvPr>
            <p:ph type="title"/>
          </p:nvPr>
        </p:nvSpPr>
        <p:spPr>
          <a:xfrm>
            <a:off x="576072" y="576072"/>
            <a:ext cx="8781288" cy="1525588"/>
          </a:xfrm>
        </p:spPr>
        <p:txBody>
          <a:bodyPr/>
          <a:lstStyle/>
          <a:p>
            <a:r>
              <a:rPr lang="en-US" dirty="0" err="1"/>
              <a:t>Qiskit</a:t>
            </a:r>
            <a:r>
              <a:rPr lang="en-US" dirty="0"/>
              <a:t> Fall Fest 2025</a:t>
            </a:r>
          </a:p>
        </p:txBody>
      </p:sp>
      <p:sp>
        <p:nvSpPr>
          <p:cNvPr id="4" name="Text Placeholder 3">
            <a:extLst>
              <a:ext uri="{FF2B5EF4-FFF2-40B4-BE49-F238E27FC236}">
                <a16:creationId xmlns:a16="http://schemas.microsoft.com/office/drawing/2014/main" id="{4D61F429-A819-1589-FBA7-B0AB71D7DF20}"/>
              </a:ext>
            </a:extLst>
          </p:cNvPr>
          <p:cNvSpPr>
            <a:spLocks noGrp="1"/>
          </p:cNvSpPr>
          <p:nvPr>
            <p:ph type="body" sz="quarter" idx="12"/>
          </p:nvPr>
        </p:nvSpPr>
        <p:spPr>
          <a:xfrm>
            <a:off x="566738" y="4581144"/>
            <a:ext cx="4956175" cy="6117336"/>
          </a:xfrm>
        </p:spPr>
        <p:txBody>
          <a:bodyPr/>
          <a:lstStyle/>
          <a:p>
            <a:pPr marL="457200" indent="-457200">
              <a:buFontTx/>
              <a:buChar char="-"/>
            </a:pPr>
            <a:r>
              <a:rPr lang="en-US" b="1" dirty="0">
                <a:solidFill>
                  <a:schemeClr val="accent2"/>
                </a:solidFill>
              </a:rPr>
              <a:t>SQCM’s FF25 Materials</a:t>
            </a:r>
          </a:p>
          <a:p>
            <a:pPr marL="457200" indent="-457200">
              <a:buFontTx/>
              <a:buChar char="-"/>
            </a:pPr>
            <a:endParaRPr lang="en-US" b="1" dirty="0">
              <a:solidFill>
                <a:schemeClr val="accent2"/>
              </a:solidFill>
            </a:endParaRPr>
          </a:p>
          <a:p>
            <a:r>
              <a:rPr lang="en-US" dirty="0"/>
              <a:t>https://github.com/SeattleQuantumComputingMeetup/qiskit_fall_fest_2025/tree/main</a:t>
            </a:r>
            <a:endParaRPr lang="en-US" b="1" dirty="0">
              <a:solidFill>
                <a:schemeClr val="accent1"/>
              </a:solidFill>
            </a:endParaRPr>
          </a:p>
          <a:p>
            <a:endParaRPr lang="en-US" dirty="0"/>
          </a:p>
          <a:p>
            <a:pPr marL="457200" indent="-457200">
              <a:buFontTx/>
              <a:buChar char="-"/>
            </a:pPr>
            <a:r>
              <a:rPr lang="en-US" b="1" dirty="0">
                <a:solidFill>
                  <a:schemeClr val="accent2"/>
                </a:solidFill>
              </a:rPr>
              <a:t>Who else is hosting?</a:t>
            </a:r>
          </a:p>
          <a:p>
            <a:endParaRPr lang="en-US" b="1" dirty="0">
              <a:solidFill>
                <a:schemeClr val="accent2"/>
              </a:solidFill>
            </a:endParaRPr>
          </a:p>
          <a:p>
            <a:r>
              <a:rPr lang="en-US" dirty="0"/>
              <a:t>https://www.ibm.com/quantum/events/fall-fest-2025</a:t>
            </a:r>
          </a:p>
          <a:p>
            <a:pPr marL="457200" indent="-457200">
              <a:buFontTx/>
              <a:buChar char="-"/>
            </a:pPr>
            <a:endParaRPr lang="en-US" dirty="0"/>
          </a:p>
          <a:p>
            <a:endParaRPr lang="en-US" dirty="0"/>
          </a:p>
          <a:p>
            <a:pPr marL="457200" indent="-457200">
              <a:buFontTx/>
              <a:buChar char="-"/>
            </a:pPr>
            <a:endParaRPr lang="en-US" dirty="0"/>
          </a:p>
          <a:p>
            <a:pPr marL="457200" indent="-457200">
              <a:buFontTx/>
              <a:buChar char="-"/>
            </a:pPr>
            <a:endParaRPr lang="en-US" dirty="0"/>
          </a:p>
          <a:p>
            <a:pPr marL="457200" indent="-457200">
              <a:buFontTx/>
              <a:buChar char="-"/>
            </a:pPr>
            <a:endParaRPr lang="en-US" dirty="0"/>
          </a:p>
          <a:p>
            <a:pPr marL="457200" indent="-457200">
              <a:buFontTx/>
              <a:buChar char="-"/>
            </a:pPr>
            <a:endParaRPr lang="en-US" dirty="0"/>
          </a:p>
          <a:p>
            <a:endParaRPr lang="en-US" dirty="0"/>
          </a:p>
          <a:p>
            <a:pPr marL="457200" indent="-457200">
              <a:buFontTx/>
              <a:buChar char="-"/>
            </a:pPr>
            <a:endParaRPr lang="en-US" dirty="0"/>
          </a:p>
          <a:p>
            <a:endParaRPr lang="en-US" dirty="0"/>
          </a:p>
          <a:p>
            <a:endParaRPr lang="en-US" dirty="0"/>
          </a:p>
        </p:txBody>
      </p:sp>
      <p:sp>
        <p:nvSpPr>
          <p:cNvPr id="5" name="Text Placeholder 4">
            <a:extLst>
              <a:ext uri="{FF2B5EF4-FFF2-40B4-BE49-F238E27FC236}">
                <a16:creationId xmlns:a16="http://schemas.microsoft.com/office/drawing/2014/main" id="{5D00F604-0481-AD77-9049-C690DC1A4437}"/>
              </a:ext>
            </a:extLst>
          </p:cNvPr>
          <p:cNvSpPr>
            <a:spLocks noGrp="1"/>
          </p:cNvSpPr>
          <p:nvPr>
            <p:ph type="body" sz="quarter" idx="13"/>
          </p:nvPr>
        </p:nvSpPr>
        <p:spPr>
          <a:xfrm>
            <a:off x="6667500" y="4581144"/>
            <a:ext cx="4951413" cy="8558784"/>
          </a:xfrm>
        </p:spPr>
        <p:txBody>
          <a:bodyPr/>
          <a:lstStyle/>
          <a:p>
            <a:pPr marL="457200" indent="-457200">
              <a:buFontTx/>
              <a:buChar char="-"/>
            </a:pPr>
            <a:r>
              <a:rPr lang="en-US" b="1" dirty="0">
                <a:solidFill>
                  <a:schemeClr val="accent2"/>
                </a:solidFill>
              </a:rPr>
              <a:t>What is the International Year of Quantum Science and Technology (IYQ)?</a:t>
            </a:r>
          </a:p>
          <a:p>
            <a:endParaRPr lang="en-US" b="1" dirty="0">
              <a:solidFill>
                <a:schemeClr val="accent2"/>
              </a:solidFill>
            </a:endParaRPr>
          </a:p>
          <a:p>
            <a:endParaRPr lang="en-US" b="1" dirty="0">
              <a:solidFill>
                <a:schemeClr val="accent2"/>
              </a:solidFill>
            </a:endParaRPr>
          </a:p>
          <a:p>
            <a:pPr marL="457200" indent="-457200">
              <a:buFontTx/>
              <a:buChar char="-"/>
            </a:pPr>
            <a:r>
              <a:rPr lang="en-US" b="1" dirty="0">
                <a:solidFill>
                  <a:schemeClr val="accent2"/>
                </a:solidFill>
              </a:rPr>
              <a:t>Why does this Year's Nobel Prize in Physics Matter for Quantum Computing?</a:t>
            </a:r>
          </a:p>
          <a:p>
            <a:endParaRPr lang="en-US" b="1" dirty="0">
              <a:solidFill>
                <a:schemeClr val="accent2"/>
              </a:solidFill>
            </a:endParaRPr>
          </a:p>
          <a:p>
            <a:endParaRPr lang="en-US" b="1" dirty="0">
              <a:solidFill>
                <a:schemeClr val="accent2"/>
              </a:solidFill>
            </a:endParaRPr>
          </a:p>
          <a:p>
            <a:pPr marL="457200" indent="-457200">
              <a:buFontTx/>
              <a:buChar char="-"/>
            </a:pPr>
            <a:r>
              <a:rPr lang="en-US" b="1" dirty="0">
                <a:solidFill>
                  <a:schemeClr val="accent2"/>
                </a:solidFill>
              </a:rPr>
              <a:t>Real world interactions: </a:t>
            </a:r>
            <a:r>
              <a:rPr lang="en-US" dirty="0" err="1"/>
              <a:t>HowTo</a:t>
            </a:r>
            <a:r>
              <a:rPr lang="en-US" b="1" dirty="0">
                <a:solidFill>
                  <a:schemeClr val="accent2"/>
                </a:solidFill>
              </a:rPr>
              <a:t> </a:t>
            </a:r>
            <a:r>
              <a:rPr lang="en-US" dirty="0"/>
              <a:t>with </a:t>
            </a:r>
            <a:r>
              <a:rPr lang="en-US" dirty="0" err="1"/>
              <a:t>Qiskit</a:t>
            </a:r>
            <a:r>
              <a:rPr lang="en-US" dirty="0"/>
              <a:t> and Quantum Computers</a:t>
            </a:r>
          </a:p>
          <a:p>
            <a:pPr marL="457200" indent="-457200">
              <a:buFontTx/>
              <a:buChar char="-"/>
            </a:pPr>
            <a:endParaRPr lang="en-US" b="1" dirty="0">
              <a:solidFill>
                <a:schemeClr val="accent2"/>
              </a:solidFill>
            </a:endParaRPr>
          </a:p>
          <a:p>
            <a:endParaRPr lang="en-US" b="1" dirty="0">
              <a:solidFill>
                <a:schemeClr val="accent2"/>
              </a:solidFill>
            </a:endParaRPr>
          </a:p>
        </p:txBody>
      </p:sp>
      <p:sp>
        <p:nvSpPr>
          <p:cNvPr id="6" name="Footer Placeholder 5">
            <a:extLst>
              <a:ext uri="{FF2B5EF4-FFF2-40B4-BE49-F238E27FC236}">
                <a16:creationId xmlns:a16="http://schemas.microsoft.com/office/drawing/2014/main" id="{A1B75C6E-9935-614F-FDDF-F1F6697CD61D}"/>
              </a:ext>
            </a:extLst>
          </p:cNvPr>
          <p:cNvSpPr>
            <a:spLocks noGrp="1"/>
          </p:cNvSpPr>
          <p:nvPr>
            <p:ph type="ftr" sz="quarter" idx="14"/>
          </p:nvPr>
        </p:nvSpPr>
        <p:spPr>
          <a:xfrm>
            <a:off x="576072" y="12801600"/>
            <a:ext cx="4956176" cy="381000"/>
          </a:xfrm>
        </p:spPr>
        <p:txBody>
          <a:bodyPr/>
          <a:lstStyle/>
          <a:p>
            <a:r>
              <a:rPr lang="en-US"/>
              <a:t>Qiskit Fall Fest 2025</a:t>
            </a:r>
            <a:endParaRPr lang="en-US" dirty="0"/>
          </a:p>
        </p:txBody>
      </p:sp>
      <p:pic>
        <p:nvPicPr>
          <p:cNvPr id="8" name="Picture 7">
            <a:extLst>
              <a:ext uri="{FF2B5EF4-FFF2-40B4-BE49-F238E27FC236}">
                <a16:creationId xmlns:a16="http://schemas.microsoft.com/office/drawing/2014/main" id="{A0307671-4424-C753-1DC8-469EFBE61EE3}"/>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2135680" y="353155"/>
            <a:ext cx="1748505" cy="1748505"/>
          </a:xfrm>
          <a:prstGeom prst="rect">
            <a:avLst/>
          </a:prstGeom>
        </p:spPr>
      </p:pic>
      <p:sp>
        <p:nvSpPr>
          <p:cNvPr id="3" name="Title 1">
            <a:extLst>
              <a:ext uri="{FF2B5EF4-FFF2-40B4-BE49-F238E27FC236}">
                <a16:creationId xmlns:a16="http://schemas.microsoft.com/office/drawing/2014/main" id="{8CEB736C-2BC8-B0B0-0FEA-D95058F7558C}"/>
              </a:ext>
            </a:extLst>
          </p:cNvPr>
          <p:cNvSpPr txBox="1">
            <a:spLocks/>
          </p:cNvSpPr>
          <p:nvPr/>
        </p:nvSpPr>
        <p:spPr>
          <a:xfrm>
            <a:off x="574674" y="2202974"/>
            <a:ext cx="11044239" cy="22768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lstStyle>
            <a:lvl1pPr marL="0" marR="0" indent="0" algn="l" defTabSz="2438400" rtl="0" eaLnBrk="1" latinLnBrk="0" hangingPunct="1">
              <a:lnSpc>
                <a:spcPct val="110000"/>
              </a:lnSpc>
              <a:spcBef>
                <a:spcPts val="0"/>
              </a:spcBef>
              <a:spcAft>
                <a:spcPts val="0"/>
              </a:spcAft>
              <a:buClrTx/>
              <a:buSzTx/>
              <a:buFontTx/>
              <a:buNone/>
              <a:tabLst/>
              <a:defRPr sz="2800" b="0" i="0" u="none" strike="noStrike" cap="none" spc="0" baseline="0">
                <a:solidFill>
                  <a:schemeClr val="tx2"/>
                </a:solidFill>
                <a:uFillTx/>
                <a:latin typeface="+mj-lt"/>
                <a:ea typeface="+mj-ea"/>
                <a:cs typeface="+mj-cs"/>
                <a:sym typeface="IBM Plex Sans Light"/>
              </a:defRPr>
            </a:lvl1pPr>
            <a:lvl2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2pPr>
            <a:lvl3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3pPr>
            <a:lvl4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4pPr>
            <a:lvl5pPr marL="0" marR="0" indent="0"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5pPr>
            <a:lvl6pPr marL="0" marR="0" indent="362568"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6pPr>
            <a:lvl7pPr marL="0" marR="0" indent="725139"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7pPr>
            <a:lvl8pPr marL="0" marR="0" indent="108770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8pPr>
            <a:lvl9pPr marL="0" marR="0" indent="1450276" algn="l" defTabSz="2438400" rtl="0" eaLnBrk="1" latinLnBrk="0" hangingPunct="1">
              <a:lnSpc>
                <a:spcPct val="90000"/>
              </a:lnSpc>
              <a:spcBef>
                <a:spcPts val="0"/>
              </a:spcBef>
              <a:spcAft>
                <a:spcPts val="0"/>
              </a:spcAft>
              <a:buClrTx/>
              <a:buSzTx/>
              <a:buFontTx/>
              <a:buNone/>
              <a:tabLst/>
              <a:defRPr sz="6400" b="0" i="0" u="none" strike="noStrike" cap="none" spc="0" baseline="0">
                <a:solidFill>
                  <a:srgbClr val="000000"/>
                </a:solidFill>
                <a:uFillTx/>
                <a:latin typeface="+mj-lt"/>
                <a:ea typeface="+mj-ea"/>
                <a:cs typeface="+mj-cs"/>
                <a:sym typeface="IBM Plex Sans Light"/>
              </a:defRPr>
            </a:lvl9pPr>
          </a:lstStyle>
          <a:p>
            <a:r>
              <a:rPr lang="en-US" sz="6000" kern="0" dirty="0"/>
              <a:t>Today’s Agenda</a:t>
            </a:r>
          </a:p>
        </p:txBody>
      </p:sp>
      <p:pic>
        <p:nvPicPr>
          <p:cNvPr id="26" name="Picture 25" descr="A stack of black and silver objects&#10;&#10;AI-generated content may be incorrect.">
            <a:extLst>
              <a:ext uri="{FF2B5EF4-FFF2-40B4-BE49-F238E27FC236}">
                <a16:creationId xmlns:a16="http://schemas.microsoft.com/office/drawing/2014/main" id="{9DC8169C-1BD8-F74D-BDD4-0D31267C8B5D}"/>
              </a:ext>
            </a:extLst>
          </p:cNvPr>
          <p:cNvPicPr>
            <a:picLocks noChangeAspect="1"/>
          </p:cNvPicPr>
          <p:nvPr/>
        </p:nvPicPr>
        <p:blipFill>
          <a:blip r:embed="rId4"/>
          <a:stretch>
            <a:fillRect/>
          </a:stretch>
        </p:blipFill>
        <p:spPr>
          <a:xfrm>
            <a:off x="12907149" y="4479830"/>
            <a:ext cx="11192371" cy="5215066"/>
          </a:xfrm>
          <a:prstGeom prst="rect">
            <a:avLst/>
          </a:prstGeom>
        </p:spPr>
      </p:pic>
      <p:sp>
        <p:nvSpPr>
          <p:cNvPr id="32" name="TextBox 31">
            <a:extLst>
              <a:ext uri="{FF2B5EF4-FFF2-40B4-BE49-F238E27FC236}">
                <a16:creationId xmlns:a16="http://schemas.microsoft.com/office/drawing/2014/main" id="{537C7C65-257C-A88D-A4F1-FB072AC9CF68}"/>
              </a:ext>
            </a:extLst>
          </p:cNvPr>
          <p:cNvSpPr txBox="1"/>
          <p:nvPr/>
        </p:nvSpPr>
        <p:spPr>
          <a:xfrm>
            <a:off x="12691814" y="9724644"/>
            <a:ext cx="11192371" cy="11465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ctr" defTabSz="2438400">
              <a:spcBef>
                <a:spcPts val="2900"/>
              </a:spcBef>
              <a:buSzPct val="100000"/>
            </a:pPr>
            <a:endParaRPr lang="en-US" b="1" kern="0" dirty="0">
              <a:solidFill>
                <a:schemeClr val="accent1"/>
              </a:solidFill>
              <a:ea typeface="+mj-ea"/>
              <a:cs typeface="+mj-cs"/>
              <a:sym typeface="IBM Plex Sans Light"/>
            </a:endParaRPr>
          </a:p>
          <a:p>
            <a:pPr algn="ctr" defTabSz="2438400">
              <a:spcBef>
                <a:spcPts val="2900"/>
              </a:spcBef>
              <a:buSzPct val="100000"/>
            </a:pPr>
            <a:endParaRPr lang="en-US" b="1" kern="0" dirty="0">
              <a:solidFill>
                <a:schemeClr val="accent1"/>
              </a:solidFill>
              <a:ea typeface="+mj-ea"/>
              <a:cs typeface="+mj-cs"/>
              <a:sym typeface="IBM Plex Sans Light"/>
            </a:endParaRPr>
          </a:p>
        </p:txBody>
      </p:sp>
      <p:sp>
        <p:nvSpPr>
          <p:cNvPr id="33" name="TextBox 32">
            <a:extLst>
              <a:ext uri="{FF2B5EF4-FFF2-40B4-BE49-F238E27FC236}">
                <a16:creationId xmlns:a16="http://schemas.microsoft.com/office/drawing/2014/main" id="{3FF34C30-D25C-D61B-0753-2B0543B6F40D}"/>
              </a:ext>
            </a:extLst>
          </p:cNvPr>
          <p:cNvSpPr txBox="1"/>
          <p:nvPr/>
        </p:nvSpPr>
        <p:spPr>
          <a:xfrm>
            <a:off x="4622800" y="10698480"/>
            <a:ext cx="5994400" cy="16560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34" name="TextBox 33">
            <a:extLst>
              <a:ext uri="{FF2B5EF4-FFF2-40B4-BE49-F238E27FC236}">
                <a16:creationId xmlns:a16="http://schemas.microsoft.com/office/drawing/2014/main" id="{64E13202-EA19-7300-FEF3-4ADB4750A6F7}"/>
              </a:ext>
            </a:extLst>
          </p:cNvPr>
          <p:cNvSpPr txBox="1"/>
          <p:nvPr/>
        </p:nvSpPr>
        <p:spPr>
          <a:xfrm>
            <a:off x="12691814" y="10915892"/>
            <a:ext cx="11295946" cy="22667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579239392"/>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CC607-15B6-DE1C-A0C2-AA9458110C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D2FAA-B726-7356-FC72-6121B3DEF435}"/>
              </a:ext>
            </a:extLst>
          </p:cNvPr>
          <p:cNvSpPr>
            <a:spLocks noGrp="1"/>
          </p:cNvSpPr>
          <p:nvPr>
            <p:ph type="title"/>
          </p:nvPr>
        </p:nvSpPr>
        <p:spPr/>
        <p:txBody>
          <a:bodyPr/>
          <a:lstStyle/>
          <a:p>
            <a:r>
              <a:rPr lang="en-US" dirty="0"/>
              <a:t>International Year of Quantum Science and Technology, IYQ</a:t>
            </a:r>
          </a:p>
        </p:txBody>
      </p:sp>
      <p:sp>
        <p:nvSpPr>
          <p:cNvPr id="3" name="Footer Placeholder 2">
            <a:extLst>
              <a:ext uri="{FF2B5EF4-FFF2-40B4-BE49-F238E27FC236}">
                <a16:creationId xmlns:a16="http://schemas.microsoft.com/office/drawing/2014/main" id="{7C3BD162-C816-2336-2B76-F4E2825AD88D}"/>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DAF5DF10-76C1-9C1E-5FDC-74D70C61BBA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pic>
        <p:nvPicPr>
          <p:cNvPr id="5" name="Graphic 4">
            <a:extLst>
              <a:ext uri="{FF2B5EF4-FFF2-40B4-BE49-F238E27FC236}">
                <a16:creationId xmlns:a16="http://schemas.microsoft.com/office/drawing/2014/main" id="{573619D3-D37C-B60D-41DA-14F728FA77E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99403" y="10858500"/>
            <a:ext cx="4711700" cy="2324100"/>
          </a:xfrm>
          <a:prstGeom prst="rect">
            <a:avLst/>
          </a:prstGeom>
        </p:spPr>
      </p:pic>
      <p:sp>
        <p:nvSpPr>
          <p:cNvPr id="7" name="TextBox 6">
            <a:extLst>
              <a:ext uri="{FF2B5EF4-FFF2-40B4-BE49-F238E27FC236}">
                <a16:creationId xmlns:a16="http://schemas.microsoft.com/office/drawing/2014/main" id="{E0C162B4-3EF4-23C7-480A-C18B3204960C}"/>
              </a:ext>
            </a:extLst>
          </p:cNvPr>
          <p:cNvSpPr txBox="1"/>
          <p:nvPr/>
        </p:nvSpPr>
        <p:spPr>
          <a:xfrm>
            <a:off x="576072" y="4348480"/>
            <a:ext cx="11531600" cy="668528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571500" indent="-571500" defTabSz="2438400">
              <a:spcBef>
                <a:spcPts val="2900"/>
              </a:spcBef>
              <a:buSzPct val="100000"/>
              <a:buFontTx/>
              <a:buChar char="-"/>
            </a:pPr>
            <a:r>
              <a:rPr lang="en-US" dirty="0"/>
              <a:t>Declared by the UN</a:t>
            </a:r>
          </a:p>
          <a:p>
            <a:pPr marL="571500" indent="-571500" defTabSz="2438400">
              <a:spcBef>
                <a:spcPts val="2900"/>
              </a:spcBef>
              <a:buSzPct val="100000"/>
              <a:buFontTx/>
              <a:buChar char="-"/>
            </a:pPr>
            <a:r>
              <a:rPr lang="en-US" dirty="0"/>
              <a:t>year-long, world-wide initiative </a:t>
            </a:r>
          </a:p>
          <a:p>
            <a:pPr marL="571500" indent="-571500" defTabSz="2438400">
              <a:spcBef>
                <a:spcPts val="2900"/>
              </a:spcBef>
              <a:buSzPct val="100000"/>
              <a:buFontTx/>
              <a:buChar char="-"/>
            </a:pPr>
            <a:r>
              <a:rPr lang="en-US" dirty="0"/>
              <a:t>will “be observed through activities at all levels aimed at increasing public awareness of the importance of quantum science and applications”.</a:t>
            </a:r>
          </a:p>
          <a:p>
            <a:pPr marL="571500" indent="-571500" defTabSz="2438400">
              <a:spcBef>
                <a:spcPts val="2900"/>
              </a:spcBef>
              <a:buSzPct val="100000"/>
              <a:buFontTx/>
              <a:buChar char="-"/>
            </a:pPr>
            <a:r>
              <a:rPr lang="en-US" kern="0" dirty="0">
                <a:solidFill>
                  <a:srgbClr val="000000"/>
                </a:solidFill>
                <a:sym typeface="IBM Plex Sans Light"/>
              </a:rPr>
              <a:t>1925: </a:t>
            </a:r>
            <a:r>
              <a:rPr lang="en-US" dirty="0"/>
              <a:t>significant progress was made in quantum mechanics, with </a:t>
            </a:r>
            <a:r>
              <a:rPr lang="en-US" dirty="0">
                <a:hlinkClick r:id="rId7"/>
              </a:rPr>
              <a:t>Wolfgang Pauli</a:t>
            </a:r>
            <a:r>
              <a:rPr lang="en-US" dirty="0"/>
              <a:t> announcing the </a:t>
            </a:r>
            <a:r>
              <a:rPr lang="en-US" dirty="0">
                <a:hlinkClick r:id="rId8"/>
              </a:rPr>
              <a:t>exclusion principle</a:t>
            </a:r>
            <a:r>
              <a:rPr lang="en-US" dirty="0"/>
              <a:t> and </a:t>
            </a:r>
            <a:r>
              <a:rPr lang="en-US" dirty="0">
                <a:hlinkClick r:id="rId9"/>
              </a:rPr>
              <a:t>Werner Heisenberg</a:t>
            </a:r>
            <a:r>
              <a:rPr lang="en-US" dirty="0"/>
              <a:t> developing </a:t>
            </a:r>
            <a:r>
              <a:rPr lang="en-US" dirty="0">
                <a:hlinkClick r:id="rId10"/>
              </a:rPr>
              <a:t>matrix mechanics</a:t>
            </a:r>
            <a:r>
              <a:rPr lang="en-US" dirty="0"/>
              <a:t> (Google AI Overview)</a:t>
            </a:r>
            <a:endParaRPr lang="en-US" kern="0" dirty="0">
              <a:solidFill>
                <a:srgbClr val="000000"/>
              </a:solidFill>
              <a:sym typeface="IBM Plex Sans Light"/>
            </a:endParaRPr>
          </a:p>
          <a:p>
            <a:pPr marL="571500" indent="-571500" defTabSz="2438400">
              <a:spcBef>
                <a:spcPts val="2900"/>
              </a:spcBef>
              <a:buSzPct val="100000"/>
              <a:buFontTx/>
              <a:buChar char="-"/>
            </a:pPr>
            <a:endParaRPr lang="en-US" kern="0" dirty="0">
              <a:solidFill>
                <a:srgbClr val="000000"/>
              </a:solidFill>
              <a:sym typeface="IBM Plex Sans Light"/>
            </a:endParaRP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1" name="TextBox 10">
            <a:extLst>
              <a:ext uri="{FF2B5EF4-FFF2-40B4-BE49-F238E27FC236}">
                <a16:creationId xmlns:a16="http://schemas.microsoft.com/office/drawing/2014/main" id="{8F8471F8-25B7-7F7C-DBE9-A4840820A0DC}"/>
              </a:ext>
            </a:extLst>
          </p:cNvPr>
          <p:cNvSpPr txBox="1"/>
          <p:nvPr/>
        </p:nvSpPr>
        <p:spPr>
          <a:xfrm>
            <a:off x="18320893" y="6308090"/>
            <a:ext cx="6268720" cy="82296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kern="0" dirty="0">
                <a:solidFill>
                  <a:srgbClr val="000000"/>
                </a:solidFill>
                <a:ea typeface="+mj-ea"/>
                <a:cs typeface="+mj-cs"/>
                <a:sym typeface="IBM Plex Sans Light"/>
              </a:rPr>
              <a:t>https://quantum2025.org/</a:t>
            </a:r>
          </a:p>
        </p:txBody>
      </p:sp>
    </p:spTree>
    <p:extLst>
      <p:ext uri="{BB962C8B-B14F-4D97-AF65-F5344CB8AC3E}">
        <p14:creationId xmlns:p14="http://schemas.microsoft.com/office/powerpoint/2010/main" val="337115181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4B443-7403-B65A-8653-0C519F867C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94509F-AA3E-86A0-F128-B39A01D4AB66}"/>
              </a:ext>
            </a:extLst>
          </p:cNvPr>
          <p:cNvSpPr>
            <a:spLocks noGrp="1"/>
          </p:cNvSpPr>
          <p:nvPr>
            <p:ph type="title"/>
          </p:nvPr>
        </p:nvSpPr>
        <p:spPr/>
        <p:txBody>
          <a:bodyPr/>
          <a:lstStyle/>
          <a:p>
            <a:r>
              <a:rPr lang="en-US" dirty="0"/>
              <a:t>Nobel Prize in Physics, 2025</a:t>
            </a:r>
            <a:br>
              <a:rPr lang="en-US" dirty="0"/>
            </a:br>
            <a:r>
              <a:rPr lang="en-US" sz="3200" dirty="0"/>
              <a:t>Clarke, </a:t>
            </a:r>
            <a:r>
              <a:rPr lang="en-US" sz="3200" dirty="0" err="1"/>
              <a:t>Devoret</a:t>
            </a:r>
            <a:r>
              <a:rPr lang="en-US" sz="3200" dirty="0"/>
              <a:t>, Martinis</a:t>
            </a:r>
          </a:p>
        </p:txBody>
      </p:sp>
      <p:sp>
        <p:nvSpPr>
          <p:cNvPr id="3" name="Footer Placeholder 2">
            <a:extLst>
              <a:ext uri="{FF2B5EF4-FFF2-40B4-BE49-F238E27FC236}">
                <a16:creationId xmlns:a16="http://schemas.microsoft.com/office/drawing/2014/main" id="{B2AB0A06-25F4-75DE-B058-073ACF52EEAA}"/>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8AC21D71-A91F-50EB-3832-32933CE6590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pic>
        <p:nvPicPr>
          <p:cNvPr id="30" name="Picture 29">
            <a:extLst>
              <a:ext uri="{FF2B5EF4-FFF2-40B4-BE49-F238E27FC236}">
                <a16:creationId xmlns:a16="http://schemas.microsoft.com/office/drawing/2014/main" id="{CCD0BE12-E51F-2832-05D9-E3A4AEF1B3EA}"/>
              </a:ext>
            </a:extLst>
          </p:cNvPr>
          <p:cNvPicPr>
            <a:picLocks noChangeAspect="1"/>
          </p:cNvPicPr>
          <p:nvPr/>
        </p:nvPicPr>
        <p:blipFill>
          <a:blip r:embed="rId5"/>
          <a:stretch>
            <a:fillRect/>
          </a:stretch>
        </p:blipFill>
        <p:spPr>
          <a:xfrm>
            <a:off x="576072" y="3668836"/>
            <a:ext cx="12054024" cy="2433754"/>
          </a:xfrm>
          <a:prstGeom prst="rect">
            <a:avLst/>
          </a:prstGeom>
        </p:spPr>
      </p:pic>
      <p:sp>
        <p:nvSpPr>
          <p:cNvPr id="6" name="TextBox 5">
            <a:extLst>
              <a:ext uri="{FF2B5EF4-FFF2-40B4-BE49-F238E27FC236}">
                <a16:creationId xmlns:a16="http://schemas.microsoft.com/office/drawing/2014/main" id="{7D7DACFE-CCA6-49E0-699A-D47889D6A45A}"/>
              </a:ext>
            </a:extLst>
          </p:cNvPr>
          <p:cNvSpPr txBox="1"/>
          <p:nvPr/>
        </p:nvSpPr>
        <p:spPr>
          <a:xfrm>
            <a:off x="576072" y="8647608"/>
            <a:ext cx="10089823" cy="268079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sz="2800" b="1" dirty="0"/>
              <a:t>Why This Year's Nobel Prize Matters for Quantum Computing,</a:t>
            </a:r>
          </a:p>
          <a:p>
            <a:pPr defTabSz="2438400">
              <a:spcBef>
                <a:spcPts val="2900"/>
              </a:spcBef>
              <a:buSzPct val="100000"/>
            </a:pPr>
            <a:r>
              <a:rPr lang="en-US" sz="2800" dirty="0" err="1"/>
              <a:t>Qiskit</a:t>
            </a:r>
            <a:r>
              <a:rPr lang="en-US" sz="2800" dirty="0"/>
              <a:t> Channel, Christopher Porter</a:t>
            </a:r>
          </a:p>
          <a:p>
            <a:pPr defTabSz="2438400">
              <a:spcBef>
                <a:spcPts val="2900"/>
              </a:spcBef>
              <a:buSzPct val="100000"/>
            </a:pPr>
            <a:r>
              <a:rPr lang="en-US" sz="2800" b="1" dirty="0"/>
              <a:t> </a:t>
            </a:r>
            <a:r>
              <a:rPr lang="en-US" sz="2800" dirty="0"/>
              <a:t>https://www.youtube.com/watch?v=N4zxJ5iJRhg</a:t>
            </a: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163963592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4F4F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55A89-31D3-C769-71AD-38E9ADC2B454}"/>
              </a:ext>
            </a:extLst>
          </p:cNvPr>
          <p:cNvSpPr>
            <a:spLocks noGrp="1"/>
          </p:cNvSpPr>
          <p:nvPr>
            <p:ph type="title"/>
          </p:nvPr>
        </p:nvSpPr>
        <p:spPr/>
        <p:txBody>
          <a:bodyPr/>
          <a:lstStyle/>
          <a:p>
            <a:r>
              <a:rPr lang="en-US" dirty="0"/>
              <a:t>Macroscopic Tunnelling,</a:t>
            </a:r>
            <a:br>
              <a:rPr lang="en-US" dirty="0"/>
            </a:br>
            <a:r>
              <a:rPr lang="en-US" dirty="0"/>
              <a:t>Energy Quantization in an Electric Circuit</a:t>
            </a:r>
          </a:p>
        </p:txBody>
      </p:sp>
      <p:sp>
        <p:nvSpPr>
          <p:cNvPr id="3" name="Footer Placeholder 2">
            <a:extLst>
              <a:ext uri="{FF2B5EF4-FFF2-40B4-BE49-F238E27FC236}">
                <a16:creationId xmlns:a16="http://schemas.microsoft.com/office/drawing/2014/main" id="{8B588F6F-C66C-FFF6-F027-434CCBD37F22}"/>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240BF8BA-1291-FEB6-2E05-02368647FFD2}"/>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576072" y="11631230"/>
            <a:ext cx="1223137" cy="1223137"/>
          </a:xfrm>
          <a:prstGeom prst="rect">
            <a:avLst/>
          </a:prstGeom>
        </p:spPr>
      </p:pic>
      <p:sp>
        <p:nvSpPr>
          <p:cNvPr id="5" name="Picture Placeholder 10" descr="Place imagery here">
            <a:extLst>
              <a:ext uri="{FF2B5EF4-FFF2-40B4-BE49-F238E27FC236}">
                <a16:creationId xmlns:a16="http://schemas.microsoft.com/office/drawing/2014/main" id="{A1DE252E-72D9-F6AD-044F-F360C429197E}"/>
              </a:ext>
            </a:extLst>
          </p:cNvPr>
          <p:cNvSpPr txBox="1">
            <a:spLocks/>
          </p:cNvSpPr>
          <p:nvPr/>
        </p:nvSpPr>
        <p:spPr>
          <a:xfrm>
            <a:off x="12763500" y="569913"/>
            <a:ext cx="11049000" cy="12574587"/>
          </a:xfrm>
          <a:prstGeom prst="rect">
            <a:avLst/>
          </a:prstGeom>
          <a:solidFill>
            <a:srgbClr val="E0E0E0"/>
          </a:solidFill>
        </p:spPr>
        <p:txBody>
          <a:bodyPr anchor="ctr"/>
          <a:lstStyle>
            <a:lvl1pPr marL="0" marR="0" indent="0" algn="ctr" defTabSz="2438400" rtl="0" eaLnBrk="1" latinLnBrk="0" hangingPunct="1">
              <a:lnSpc>
                <a:spcPct val="110000"/>
              </a:lnSpc>
              <a:spcBef>
                <a:spcPts val="0"/>
              </a:spcBef>
              <a:spcAft>
                <a:spcPts val="0"/>
              </a:spcAft>
              <a:buClrTx/>
              <a:buSzTx/>
              <a:buFontTx/>
              <a:buNone/>
              <a:tabLst/>
              <a:defRPr sz="3600" b="0" i="0" u="none" strike="noStrike" cap="none" spc="0" baseline="0">
                <a:solidFill>
                  <a:schemeClr val="accent5"/>
                </a:solidFill>
                <a:uFillTx/>
                <a:latin typeface="+mj-lt"/>
                <a:ea typeface="+mj-ea"/>
                <a:cs typeface="+mj-cs"/>
                <a:sym typeface="IBM Plex Sans Light"/>
              </a:defRPr>
            </a:lvl1pPr>
            <a:lvl2pPr marL="329184"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2pPr>
            <a:lvl3pPr marL="658368"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3pPr>
            <a:lvl4pPr marL="987552" marR="0" indent="-329184" algn="l" defTabSz="2438400" rtl="0" eaLnBrk="1" latinLnBrk="0" hangingPunct="1">
              <a:lnSpc>
                <a:spcPct val="110000"/>
              </a:lnSpc>
              <a:spcBef>
                <a:spcPts val="0"/>
              </a:spcBef>
              <a:spcAft>
                <a:spcPts val="0"/>
              </a:spcAft>
              <a:buClrTx/>
              <a:buSzPct val="100000"/>
              <a:buFontTx/>
              <a:buChar char="–"/>
              <a:tabLst/>
              <a:defRPr sz="3600" b="0" i="0" u="none" strike="noStrike" cap="none" spc="0" baseline="0">
                <a:solidFill>
                  <a:schemeClr val="tx1"/>
                </a:solidFill>
                <a:uFillTx/>
                <a:latin typeface="+mj-lt"/>
                <a:ea typeface="+mj-ea"/>
                <a:cs typeface="+mj-cs"/>
                <a:sym typeface="IBM Plex Sans Light"/>
              </a:defRPr>
            </a:lvl4pPr>
            <a:lvl5pPr marL="1143000" marR="0" indent="-457200" algn="l" defTabSz="2438400" rtl="0" eaLnBrk="1" latinLnBrk="0" hangingPunct="1">
              <a:lnSpc>
                <a:spcPct val="110000"/>
              </a:lnSpc>
              <a:spcBef>
                <a:spcPts val="2900"/>
              </a:spcBef>
              <a:spcAft>
                <a:spcPts val="0"/>
              </a:spcAft>
              <a:buClrTx/>
              <a:buSzPct val="100000"/>
              <a:buFont typeface="Arial" panose="020B0604020202020204" pitchFamily="34" charset="0"/>
              <a:buChar char="•"/>
              <a:tabLst/>
              <a:defRPr sz="3600" b="0" i="0" u="none" strike="noStrike" cap="none" spc="0" baseline="0">
                <a:solidFill>
                  <a:srgbClr val="000000"/>
                </a:solidFill>
                <a:uFillTx/>
                <a:latin typeface="+mj-lt"/>
                <a:ea typeface="+mj-ea"/>
                <a:cs typeface="+mj-cs"/>
                <a:sym typeface="IBM Plex Sans Light"/>
              </a:defRPr>
            </a:lvl5pPr>
            <a:lvl6pPr marL="184306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6pPr>
            <a:lvl7pPr marL="2205631"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7pPr>
            <a:lvl8pPr marL="2568200"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8pPr>
            <a:lvl9pPr marL="2930769" marR="0" indent="-389009" algn="l" defTabSz="2438400" rtl="0" eaLnBrk="1" latinLnBrk="0" hangingPunct="1">
              <a:lnSpc>
                <a:spcPct val="100000"/>
              </a:lnSpc>
              <a:spcBef>
                <a:spcPts val="2900"/>
              </a:spcBef>
              <a:spcAft>
                <a:spcPts val="0"/>
              </a:spcAft>
              <a:buClrTx/>
              <a:buSzPct val="100000"/>
              <a:buFontTx/>
              <a:buChar char="»"/>
              <a:tabLst/>
              <a:defRPr sz="3600" b="0" i="0" u="none" strike="noStrike" cap="none" spc="0" baseline="0">
                <a:solidFill>
                  <a:srgbClr val="000000"/>
                </a:solidFill>
                <a:uFillTx/>
                <a:latin typeface="+mj-lt"/>
                <a:ea typeface="+mj-ea"/>
                <a:cs typeface="+mj-cs"/>
                <a:sym typeface="IBM Plex Sans Light"/>
              </a:defRPr>
            </a:lvl9pPr>
          </a:lstStyle>
          <a:p>
            <a:r>
              <a:rPr lang="en-US" kern="0"/>
              <a:t>Place imagery here</a:t>
            </a:r>
            <a:endParaRPr lang="en-US" kern="0" dirty="0"/>
          </a:p>
        </p:txBody>
      </p:sp>
      <p:pic>
        <p:nvPicPr>
          <p:cNvPr id="6" name="Picture 5" descr="Diagram of a microwave connection&#10;&#10;AI-generated content may be incorrect.">
            <a:extLst>
              <a:ext uri="{FF2B5EF4-FFF2-40B4-BE49-F238E27FC236}">
                <a16:creationId xmlns:a16="http://schemas.microsoft.com/office/drawing/2014/main" id="{59DC8AEE-473A-00A7-2277-6EBCB78500C9}"/>
              </a:ext>
            </a:extLst>
          </p:cNvPr>
          <p:cNvPicPr>
            <a:picLocks noChangeAspect="1"/>
          </p:cNvPicPr>
          <p:nvPr/>
        </p:nvPicPr>
        <p:blipFill>
          <a:blip r:embed="rId5"/>
          <a:stretch>
            <a:fillRect/>
          </a:stretch>
        </p:blipFill>
        <p:spPr>
          <a:xfrm>
            <a:off x="12754165" y="576071"/>
            <a:ext cx="11066272" cy="4875435"/>
          </a:xfrm>
          <a:prstGeom prst="rect">
            <a:avLst/>
          </a:prstGeom>
        </p:spPr>
      </p:pic>
      <p:pic>
        <p:nvPicPr>
          <p:cNvPr id="7" name="Picture 6" descr="A diagram of a square with a red line&#10;&#10;AI-generated content may be incorrect.">
            <a:extLst>
              <a:ext uri="{FF2B5EF4-FFF2-40B4-BE49-F238E27FC236}">
                <a16:creationId xmlns:a16="http://schemas.microsoft.com/office/drawing/2014/main" id="{CBF940F3-68EE-9E83-D449-855F4A50F4D9}"/>
              </a:ext>
            </a:extLst>
          </p:cNvPr>
          <p:cNvPicPr>
            <a:picLocks noChangeAspect="1"/>
          </p:cNvPicPr>
          <p:nvPr/>
        </p:nvPicPr>
        <p:blipFill>
          <a:blip r:embed="rId6"/>
          <a:stretch>
            <a:fillRect/>
          </a:stretch>
        </p:blipFill>
        <p:spPr>
          <a:xfrm>
            <a:off x="12771437" y="5545672"/>
            <a:ext cx="11049000" cy="3907719"/>
          </a:xfrm>
          <a:prstGeom prst="rect">
            <a:avLst/>
          </a:prstGeom>
        </p:spPr>
      </p:pic>
      <p:pic>
        <p:nvPicPr>
          <p:cNvPr id="8" name="Picture 7" descr="A graph of a function&#10;&#10;AI-generated content may be incorrect.">
            <a:extLst>
              <a:ext uri="{FF2B5EF4-FFF2-40B4-BE49-F238E27FC236}">
                <a16:creationId xmlns:a16="http://schemas.microsoft.com/office/drawing/2014/main" id="{D4ACA79E-E1AB-F5F9-1DD6-34A2436CD13E}"/>
              </a:ext>
            </a:extLst>
          </p:cNvPr>
          <p:cNvPicPr>
            <a:picLocks noChangeAspect="1"/>
          </p:cNvPicPr>
          <p:nvPr/>
        </p:nvPicPr>
        <p:blipFill>
          <a:blip r:embed="rId7"/>
          <a:stretch>
            <a:fillRect/>
          </a:stretch>
        </p:blipFill>
        <p:spPr>
          <a:xfrm>
            <a:off x="13033618" y="9541914"/>
            <a:ext cx="5089408" cy="3597399"/>
          </a:xfrm>
          <a:prstGeom prst="rect">
            <a:avLst/>
          </a:prstGeom>
        </p:spPr>
      </p:pic>
      <p:pic>
        <p:nvPicPr>
          <p:cNvPr id="9" name="Picture 8" descr="A graph of a function&#10;&#10;AI-generated content may be incorrect.">
            <a:extLst>
              <a:ext uri="{FF2B5EF4-FFF2-40B4-BE49-F238E27FC236}">
                <a16:creationId xmlns:a16="http://schemas.microsoft.com/office/drawing/2014/main" id="{DEACA10D-C885-2578-A74A-B05430B5E47F}"/>
              </a:ext>
            </a:extLst>
          </p:cNvPr>
          <p:cNvPicPr>
            <a:picLocks noChangeAspect="1"/>
          </p:cNvPicPr>
          <p:nvPr/>
        </p:nvPicPr>
        <p:blipFill>
          <a:blip r:embed="rId8"/>
          <a:stretch>
            <a:fillRect/>
          </a:stretch>
        </p:blipFill>
        <p:spPr>
          <a:xfrm>
            <a:off x="18695319" y="9544117"/>
            <a:ext cx="4838192" cy="3601970"/>
          </a:xfrm>
          <a:prstGeom prst="rect">
            <a:avLst/>
          </a:prstGeom>
        </p:spPr>
      </p:pic>
      <p:sp>
        <p:nvSpPr>
          <p:cNvPr id="11" name="TextBox 10">
            <a:extLst>
              <a:ext uri="{FF2B5EF4-FFF2-40B4-BE49-F238E27FC236}">
                <a16:creationId xmlns:a16="http://schemas.microsoft.com/office/drawing/2014/main" id="{AC2CDE3E-8453-4CEA-FCCD-EB49F6199993}"/>
              </a:ext>
            </a:extLst>
          </p:cNvPr>
          <p:cNvSpPr txBox="1"/>
          <p:nvPr/>
        </p:nvSpPr>
        <p:spPr>
          <a:xfrm>
            <a:off x="576072" y="3362960"/>
            <a:ext cx="8646160" cy="28590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12" name="TextBox 11">
            <a:extLst>
              <a:ext uri="{FF2B5EF4-FFF2-40B4-BE49-F238E27FC236}">
                <a16:creationId xmlns:a16="http://schemas.microsoft.com/office/drawing/2014/main" id="{BDDB1AE6-9DA7-DF0E-273B-2A1E4C99EFB5}"/>
              </a:ext>
            </a:extLst>
          </p:cNvPr>
          <p:cNvSpPr txBox="1"/>
          <p:nvPr/>
        </p:nvSpPr>
        <p:spPr>
          <a:xfrm>
            <a:off x="484632" y="3450846"/>
            <a:ext cx="10261600" cy="8009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r>
              <a:rPr lang="en-US" sz="2800" b="1" kern="0" dirty="0">
                <a:solidFill>
                  <a:schemeClr val="accent2"/>
                </a:solidFill>
                <a:ea typeface="+mj-ea"/>
                <a:cs typeface="+mj-cs"/>
                <a:sym typeface="IBM Plex Sans Light"/>
              </a:rPr>
              <a:t>Josephson Junction</a:t>
            </a:r>
            <a:r>
              <a:rPr lang="en-US" sz="2800" kern="0" dirty="0">
                <a:solidFill>
                  <a:srgbClr val="000000"/>
                </a:solidFill>
                <a:ea typeface="+mj-ea"/>
                <a:cs typeface="+mj-cs"/>
                <a:sym typeface="IBM Plex Sans Light"/>
              </a:rPr>
              <a:t> = 2 superconductors separated by a thin barrier (red), and the current going through it can be controlled; i.e. biased; each superconductor is a macroscopic superfluid (of Cooper pair electrons)</a:t>
            </a:r>
          </a:p>
          <a:p>
            <a:pPr marL="444465" indent="-446749" algn="l" defTabSz="2438400">
              <a:spcBef>
                <a:spcPts val="2900"/>
              </a:spcBef>
              <a:buSzPct val="100000"/>
              <a:buFontTx/>
              <a:buChar char="–"/>
            </a:pPr>
            <a:r>
              <a:rPr lang="en-US" sz="2800" b="1" kern="0" dirty="0">
                <a:solidFill>
                  <a:schemeClr val="accent2"/>
                </a:solidFill>
                <a:ea typeface="+mj-ea"/>
                <a:cs typeface="+mj-cs"/>
                <a:sym typeface="IBM Plex Sans Light"/>
              </a:rPr>
              <a:t>Energy</a:t>
            </a:r>
            <a:r>
              <a:rPr lang="en-US" sz="2800" kern="0" dirty="0">
                <a:solidFill>
                  <a:srgbClr val="000000"/>
                </a:solidFill>
                <a:ea typeface="+mj-ea"/>
                <a:cs typeface="+mj-cs"/>
                <a:sym typeface="IBM Plex Sans Light"/>
              </a:rPr>
              <a:t> – curve of the junction is a function of the phase difference, phi, of the phases of the two superconductors</a:t>
            </a:r>
          </a:p>
          <a:p>
            <a:pPr marL="444465" indent="-446749" defTabSz="2438400">
              <a:spcBef>
                <a:spcPts val="2900"/>
              </a:spcBef>
              <a:buSzPct val="100000"/>
              <a:buFontTx/>
              <a:buChar char="–"/>
            </a:pPr>
            <a:r>
              <a:rPr lang="en-US" sz="2800" b="1" kern="0" dirty="0">
                <a:solidFill>
                  <a:schemeClr val="accent2"/>
                </a:solidFill>
                <a:ea typeface="+mj-ea"/>
                <a:cs typeface="+mj-cs"/>
                <a:sym typeface="IBM Plex Sans Light"/>
              </a:rPr>
              <a:t>Valley</a:t>
            </a:r>
            <a:r>
              <a:rPr lang="en-US" sz="2800" kern="0" dirty="0">
                <a:solidFill>
                  <a:srgbClr val="000000"/>
                </a:solidFill>
                <a:ea typeface="+mj-ea"/>
                <a:cs typeface="+mj-cs"/>
                <a:sym typeface="IBM Plex Sans Light"/>
              </a:rPr>
              <a:t> – of the energy curve represents a qubit; when the bias current is below a critical value and at zero temp, the system sits in a valley; </a:t>
            </a:r>
            <a:r>
              <a:rPr lang="en-US" sz="2800" kern="0" dirty="0">
                <a:solidFill>
                  <a:srgbClr val="000000"/>
                </a:solidFill>
                <a:sym typeface="IBM Plex Sans Light"/>
              </a:rPr>
              <a:t>energy quantization of electrical circuits is observed in the valley, and energy can tunnel out of the valley</a:t>
            </a:r>
          </a:p>
          <a:p>
            <a:pPr marL="444465" indent="-446749" defTabSz="2438400">
              <a:spcBef>
                <a:spcPts val="2900"/>
              </a:spcBef>
              <a:buSzPct val="100000"/>
              <a:buFontTx/>
              <a:buChar char="–"/>
            </a:pPr>
            <a:r>
              <a:rPr lang="en-US" sz="2800" b="1" kern="0" dirty="0">
                <a:solidFill>
                  <a:schemeClr val="accent2"/>
                </a:solidFill>
                <a:sym typeface="IBM Plex Sans Light"/>
              </a:rPr>
              <a:t>Application</a:t>
            </a:r>
            <a:r>
              <a:rPr lang="en-US" sz="2800" kern="0" dirty="0">
                <a:solidFill>
                  <a:srgbClr val="000000"/>
                </a:solidFill>
                <a:sym typeface="IBM Plex Sans Light"/>
              </a:rPr>
              <a:t> = superconducting qubits, which are engineered to maximize coherence, minimize noise, and allow precise control, such as the ones used by IBM Quantum</a:t>
            </a:r>
          </a:p>
          <a:p>
            <a:pPr marL="444465" indent="-446749" defTabSz="2438400">
              <a:spcBef>
                <a:spcPts val="2900"/>
              </a:spcBef>
              <a:buSzPct val="100000"/>
              <a:buFontTx/>
              <a:buChar char="–"/>
            </a:pPr>
            <a:r>
              <a:rPr lang="en-US" sz="2800" kern="0" dirty="0">
                <a:solidFill>
                  <a:srgbClr val="000000"/>
                </a:solidFill>
                <a:ea typeface="+mj-ea"/>
                <a:cs typeface="+mj-cs"/>
                <a:sym typeface="IBM Plex Sans Light"/>
              </a:rPr>
              <a:t>We can design the energy gap between |0&gt; and |1&gt;, and use microwaves to control their quantum state on demand</a:t>
            </a:r>
          </a:p>
        </p:txBody>
      </p:sp>
      <p:sp>
        <p:nvSpPr>
          <p:cNvPr id="13" name="TextBox 12">
            <a:extLst>
              <a:ext uri="{FF2B5EF4-FFF2-40B4-BE49-F238E27FC236}">
                <a16:creationId xmlns:a16="http://schemas.microsoft.com/office/drawing/2014/main" id="{9E6EF8AE-8BEC-0671-8F2A-4351626C168E}"/>
              </a:ext>
            </a:extLst>
          </p:cNvPr>
          <p:cNvSpPr txBox="1"/>
          <p:nvPr/>
        </p:nvSpPr>
        <p:spPr>
          <a:xfrm>
            <a:off x="2371502" y="11848008"/>
            <a:ext cx="10089823" cy="7823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sz="2800" b="1" dirty="0"/>
              <a:t>Why This Year's Nobel Prize Matters for Quantum Computing </a:t>
            </a:r>
            <a:r>
              <a:rPr lang="en-US" sz="2800" dirty="0"/>
              <a:t>https://www.youtube.com/watch?v=N4zxJ5iJRhg</a:t>
            </a: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248481365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B9657-5F9A-576D-9590-9E74F2260E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DC0B0D-0A53-32CE-31E9-9C9C98386264}"/>
              </a:ext>
            </a:extLst>
          </p:cNvPr>
          <p:cNvSpPr>
            <a:spLocks noGrp="1"/>
          </p:cNvSpPr>
          <p:nvPr>
            <p:ph type="title"/>
          </p:nvPr>
        </p:nvSpPr>
        <p:spPr>
          <a:xfrm>
            <a:off x="576072" y="384049"/>
            <a:ext cx="11050588" cy="1841794"/>
          </a:xfrm>
        </p:spPr>
        <p:txBody>
          <a:bodyPr/>
          <a:lstStyle/>
          <a:p>
            <a:r>
              <a:rPr lang="en-US" dirty="0"/>
              <a:t>Nobel Prize in Physics, 2025</a:t>
            </a:r>
            <a:br>
              <a:rPr lang="en-US" dirty="0"/>
            </a:br>
            <a:r>
              <a:rPr lang="en-US" sz="3200" dirty="0"/>
              <a:t>Clarke, </a:t>
            </a:r>
            <a:r>
              <a:rPr lang="en-US" sz="3200" dirty="0" err="1"/>
              <a:t>Devoret</a:t>
            </a:r>
            <a:r>
              <a:rPr lang="en-US" sz="3200" dirty="0"/>
              <a:t>, Martinis</a:t>
            </a:r>
          </a:p>
        </p:txBody>
      </p:sp>
      <p:sp>
        <p:nvSpPr>
          <p:cNvPr id="3" name="Footer Placeholder 2">
            <a:extLst>
              <a:ext uri="{FF2B5EF4-FFF2-40B4-BE49-F238E27FC236}">
                <a16:creationId xmlns:a16="http://schemas.microsoft.com/office/drawing/2014/main" id="{BF7A1A89-BE9F-E837-48DF-4324D86379D4}"/>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D94BFA1E-17F3-A22B-E18A-572969A8585D}"/>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sp>
        <p:nvSpPr>
          <p:cNvPr id="5" name="TextBox 4">
            <a:extLst>
              <a:ext uri="{FF2B5EF4-FFF2-40B4-BE49-F238E27FC236}">
                <a16:creationId xmlns:a16="http://schemas.microsoft.com/office/drawing/2014/main" id="{CE705F5C-A11D-0BA8-544D-DDE481ADF40E}"/>
              </a:ext>
            </a:extLst>
          </p:cNvPr>
          <p:cNvSpPr txBox="1"/>
          <p:nvPr/>
        </p:nvSpPr>
        <p:spPr>
          <a:xfrm>
            <a:off x="457200" y="2851484"/>
            <a:ext cx="8410074" cy="9541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defTabSz="2438400">
              <a:spcBef>
                <a:spcPts val="2900"/>
              </a:spcBef>
              <a:buSzPct val="100000"/>
            </a:pPr>
            <a:r>
              <a:rPr lang="en-US" dirty="0"/>
              <a:t>Resource: Google AI Overview</a:t>
            </a:r>
          </a:p>
          <a:p>
            <a:pPr defTabSz="2438400">
              <a:spcBef>
                <a:spcPts val="2900"/>
              </a:spcBef>
              <a:buSzPct val="100000"/>
            </a:pPr>
            <a:endParaRPr lang="en-US" b="1" dirty="0">
              <a:solidFill>
                <a:schemeClr val="accent2"/>
              </a:solidFill>
            </a:endParaRPr>
          </a:p>
          <a:p>
            <a:pPr defTabSz="2438400">
              <a:spcBef>
                <a:spcPts val="2900"/>
              </a:spcBef>
              <a:buSzPct val="100000"/>
            </a:pPr>
            <a:r>
              <a:rPr lang="en-US" b="1" dirty="0">
                <a:solidFill>
                  <a:schemeClr val="accent2"/>
                </a:solidFill>
              </a:rPr>
              <a:t>Josephson Junctions </a:t>
            </a:r>
          </a:p>
          <a:p>
            <a:pPr marL="571500" indent="-571500" defTabSz="2438400">
              <a:spcBef>
                <a:spcPts val="2900"/>
              </a:spcBef>
              <a:buSzPct val="100000"/>
              <a:buFontTx/>
              <a:buChar char="-"/>
            </a:pPr>
            <a:r>
              <a:rPr lang="en-US" dirty="0"/>
              <a:t>use tunneling to create the non-linear inductance needed to make the qubit's energy levels quantized and distinct, allowing it to hold quantum information in a superposition of states.</a:t>
            </a:r>
          </a:p>
          <a:p>
            <a:pPr marL="571500" indent="-571500" defTabSz="2438400">
              <a:spcBef>
                <a:spcPts val="2900"/>
              </a:spcBef>
              <a:buSzPct val="100000"/>
              <a:buFontTx/>
              <a:buChar char="-"/>
            </a:pPr>
            <a:r>
              <a:rPr lang="en-US" dirty="0"/>
              <a:t>tunneling is also a source of problems, as unwanted </a:t>
            </a:r>
            <a:r>
              <a:rPr lang="en-US" dirty="0">
                <a:hlinkClick r:id="rId5"/>
              </a:rPr>
              <a:t>quasiparticle tunneling</a:t>
            </a:r>
            <a:r>
              <a:rPr lang="en-US" dirty="0"/>
              <a:t> and </a:t>
            </a:r>
            <a:r>
              <a:rPr lang="en-US" dirty="0">
                <a:hlinkClick r:id="rId6"/>
              </a:rPr>
              <a:t>tunneling two-level systems (TLS)</a:t>
            </a:r>
            <a:r>
              <a:rPr lang="en-US" dirty="0"/>
              <a:t> can cause decoherence and errors.  </a:t>
            </a:r>
            <a:endParaRPr lang="en-US" kern="0" dirty="0">
              <a:solidFill>
                <a:srgbClr val="000000"/>
              </a:solidFill>
              <a:ea typeface="+mj-ea"/>
              <a:cs typeface="+mj-cs"/>
              <a:sym typeface="IBM Plex Sans Light"/>
            </a:endParaRPr>
          </a:p>
        </p:txBody>
      </p:sp>
      <p:sp>
        <p:nvSpPr>
          <p:cNvPr id="7" name="TextBox 6">
            <a:extLst>
              <a:ext uri="{FF2B5EF4-FFF2-40B4-BE49-F238E27FC236}">
                <a16:creationId xmlns:a16="http://schemas.microsoft.com/office/drawing/2014/main" id="{41881E42-81A1-11FC-BCEB-F6D80C07A3E7}"/>
              </a:ext>
            </a:extLst>
          </p:cNvPr>
          <p:cNvSpPr txBox="1"/>
          <p:nvPr/>
        </p:nvSpPr>
        <p:spPr>
          <a:xfrm>
            <a:off x="10960767" y="2225843"/>
            <a:ext cx="10106527" cy="1110610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US" b="1" kern="0" dirty="0">
                <a:solidFill>
                  <a:schemeClr val="accent2"/>
                </a:solidFill>
                <a:ea typeface="+mj-ea"/>
                <a:cs typeface="+mj-cs"/>
                <a:sym typeface="IBM Plex Sans Light"/>
              </a:rPr>
              <a:t>How Tunneling is used:</a:t>
            </a:r>
          </a:p>
          <a:p>
            <a:pPr algn="l" defTabSz="2438400">
              <a:spcBef>
                <a:spcPts val="2900"/>
              </a:spcBef>
              <a:buSzPct val="100000"/>
            </a:pPr>
            <a:endParaRPr lang="en-US" b="1" kern="0" dirty="0">
              <a:solidFill>
                <a:srgbClr val="000000"/>
              </a:solidFill>
              <a:ea typeface="+mj-ea"/>
              <a:cs typeface="+mj-cs"/>
              <a:sym typeface="IBM Plex Sans Light"/>
            </a:endParaRPr>
          </a:p>
          <a:p>
            <a:r>
              <a:rPr lang="en-US" b="1" kern="0" dirty="0">
                <a:solidFill>
                  <a:srgbClr val="000000"/>
                </a:solidFill>
                <a:ea typeface="+mj-ea"/>
                <a:cs typeface="+mj-cs"/>
                <a:sym typeface="IBM Plex Sans Light"/>
              </a:rPr>
              <a:t>- </a:t>
            </a:r>
            <a:r>
              <a:rPr lang="en-US" b="1" dirty="0">
                <a:hlinkClick r:id="rId7"/>
              </a:rPr>
              <a:t>Josephson junctions</a:t>
            </a:r>
            <a:r>
              <a:rPr lang="en-US" dirty="0">
                <a:hlinkClick r:id="rId7"/>
              </a:rPr>
              <a:t>: </a:t>
            </a:r>
          </a:p>
          <a:p>
            <a:r>
              <a:rPr lang="en-US" dirty="0"/>
              <a:t>Superconducting qubits are built with Josephson junctions, which consist of two superconductors separated by a very thin insulating layer. </a:t>
            </a:r>
          </a:p>
          <a:p>
            <a:endParaRPr lang="en-US" dirty="0"/>
          </a:p>
          <a:p>
            <a:r>
              <a:rPr lang="en-US" b="1" kern="0" dirty="0">
                <a:solidFill>
                  <a:srgbClr val="000000"/>
                </a:solidFill>
                <a:ea typeface="+mj-ea"/>
                <a:cs typeface="+mj-cs"/>
                <a:sym typeface="IBM Plex Sans Light"/>
              </a:rPr>
              <a:t>- </a:t>
            </a:r>
            <a:r>
              <a:rPr lang="en-US" b="1" dirty="0">
                <a:hlinkClick r:id="rId8"/>
              </a:rPr>
              <a:t>Cooper pair tunneling</a:t>
            </a:r>
            <a:r>
              <a:rPr lang="en-US" dirty="0">
                <a:hlinkClick r:id="rId8"/>
              </a:rPr>
              <a:t>: </a:t>
            </a:r>
          </a:p>
          <a:p>
            <a:r>
              <a:rPr lang="en-US" dirty="0"/>
              <a:t>Quantum tunneling allows pairs of electrons (Cooper pairs) to tunnel across this insulating barrier, creating a supercurrent. </a:t>
            </a:r>
          </a:p>
          <a:p>
            <a:pPr defTabSz="2438400">
              <a:spcBef>
                <a:spcPts val="2900"/>
              </a:spcBef>
              <a:buSzPct val="100000"/>
            </a:pPr>
            <a:r>
              <a:rPr lang="en-US" b="1" kern="0" dirty="0">
                <a:solidFill>
                  <a:srgbClr val="000000"/>
                </a:solidFill>
                <a:ea typeface="+mj-ea"/>
                <a:cs typeface="+mj-cs"/>
                <a:sym typeface="IBM Plex Sans Light"/>
              </a:rPr>
              <a:t>- </a:t>
            </a:r>
            <a:r>
              <a:rPr lang="en-US" b="1" dirty="0">
                <a:hlinkClick r:id="rId9"/>
              </a:rPr>
              <a:t>Qubit control</a:t>
            </a:r>
            <a:r>
              <a:rPr lang="en-US" dirty="0">
                <a:hlinkClick r:id="rId9"/>
              </a:rPr>
              <a:t>: </a:t>
            </a:r>
          </a:p>
          <a:p>
            <a:pPr defTabSz="2438400">
              <a:spcBef>
                <a:spcPts val="2900"/>
              </a:spcBef>
              <a:buSzPct val="100000"/>
            </a:pPr>
            <a:r>
              <a:rPr lang="en-US" dirty="0"/>
              <a:t>This tunneling creates a nonlinear inductance, which is essential for creating an anharmonic oscillator. This ensures that the energy levels are not equally spaced, allowing the qubit to be controlled to operate between just the lowest two levels</a:t>
            </a: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277600616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C84FF-C4CA-A705-A539-428BEF89A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5AE511-F0A9-85A5-E66A-E4B522C092AB}"/>
              </a:ext>
            </a:extLst>
          </p:cNvPr>
          <p:cNvSpPr>
            <a:spLocks noGrp="1"/>
          </p:cNvSpPr>
          <p:nvPr>
            <p:ph type="title"/>
          </p:nvPr>
        </p:nvSpPr>
        <p:spPr/>
        <p:txBody>
          <a:bodyPr/>
          <a:lstStyle/>
          <a:p>
            <a:r>
              <a:rPr lang="en-US" dirty="0"/>
              <a:t>Nobel Prize in Physics, 2025</a:t>
            </a:r>
            <a:br>
              <a:rPr lang="en-US" dirty="0"/>
            </a:br>
            <a:r>
              <a:rPr lang="en-US" sz="3200" dirty="0"/>
              <a:t>Clarke, </a:t>
            </a:r>
            <a:r>
              <a:rPr lang="en-US" sz="3200" dirty="0" err="1"/>
              <a:t>Devoret</a:t>
            </a:r>
            <a:r>
              <a:rPr lang="en-US" sz="3200" dirty="0"/>
              <a:t>, Martinis</a:t>
            </a:r>
          </a:p>
        </p:txBody>
      </p:sp>
      <p:sp>
        <p:nvSpPr>
          <p:cNvPr id="3" name="Footer Placeholder 2">
            <a:extLst>
              <a:ext uri="{FF2B5EF4-FFF2-40B4-BE49-F238E27FC236}">
                <a16:creationId xmlns:a16="http://schemas.microsoft.com/office/drawing/2014/main" id="{734BC3B2-F542-90ED-B26C-C3FCB5F1A4B7}"/>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27916950-9E6B-1901-2D59-C63764235F78}"/>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sp>
        <p:nvSpPr>
          <p:cNvPr id="4" name="TextBox 3">
            <a:extLst>
              <a:ext uri="{FF2B5EF4-FFF2-40B4-BE49-F238E27FC236}">
                <a16:creationId xmlns:a16="http://schemas.microsoft.com/office/drawing/2014/main" id="{83B6670F-9075-E67A-1FE0-C0E6D39638A3}"/>
              </a:ext>
            </a:extLst>
          </p:cNvPr>
          <p:cNvSpPr txBox="1"/>
          <p:nvPr/>
        </p:nvSpPr>
        <p:spPr>
          <a:xfrm>
            <a:off x="986589" y="3403600"/>
            <a:ext cx="16723895" cy="72563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
        <p:nvSpPr>
          <p:cNvPr id="5" name="TextBox 4">
            <a:extLst>
              <a:ext uri="{FF2B5EF4-FFF2-40B4-BE49-F238E27FC236}">
                <a16:creationId xmlns:a16="http://schemas.microsoft.com/office/drawing/2014/main" id="{D1E42BB1-F2CB-6670-8678-20C7D8E582FB}"/>
              </a:ext>
            </a:extLst>
          </p:cNvPr>
          <p:cNvSpPr txBox="1"/>
          <p:nvPr/>
        </p:nvSpPr>
        <p:spPr>
          <a:xfrm>
            <a:off x="576072" y="2550695"/>
            <a:ext cx="18734612" cy="1038325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r>
              <a:rPr lang="en-US" b="1" dirty="0">
                <a:solidFill>
                  <a:schemeClr val="accent2"/>
                </a:solidFill>
              </a:rPr>
              <a:t>How tunneling is a challenge</a:t>
            </a:r>
          </a:p>
          <a:p>
            <a:endParaRPr lang="en-US" dirty="0"/>
          </a:p>
          <a:p>
            <a:r>
              <a:rPr lang="en-US" b="1" dirty="0"/>
              <a:t>Quasiparticle tunneling</a:t>
            </a:r>
            <a:r>
              <a:rPr lang="en-US" dirty="0"/>
              <a:t>: </a:t>
            </a:r>
          </a:p>
          <a:p>
            <a:r>
              <a:rPr lang="en-US" dirty="0"/>
              <a:t>Unwanted quasiparticles (individual electrons with broken pairs) can tunnel across the junction, leading to qubit decay and dephasing. </a:t>
            </a:r>
          </a:p>
          <a:p>
            <a:endParaRPr lang="en-US" b="1" dirty="0"/>
          </a:p>
          <a:p>
            <a:r>
              <a:rPr lang="en-US" b="1" dirty="0"/>
              <a:t>Tunneling two-level systems (TLS)</a:t>
            </a:r>
            <a:r>
              <a:rPr lang="en-US" dirty="0"/>
              <a:t>: </a:t>
            </a:r>
          </a:p>
          <a:p>
            <a:r>
              <a:rPr lang="en-US" dirty="0"/>
              <a:t>Defects in the insulating layers or other parts of the qubit can act as TLS, where particles can tunnel between different energy states. This can introduce noise and cause the qubit to lose its quantum state. </a:t>
            </a:r>
          </a:p>
          <a:p>
            <a:endParaRPr lang="en-US" b="1" dirty="0"/>
          </a:p>
          <a:p>
            <a:r>
              <a:rPr lang="en-US" b="1" dirty="0"/>
              <a:t>Decoherence</a:t>
            </a:r>
            <a:r>
              <a:rPr lang="en-US" dirty="0"/>
              <a:t>: </a:t>
            </a:r>
          </a:p>
          <a:p>
            <a:r>
              <a:rPr lang="en-US" dirty="0"/>
              <a:t>Both quasiparticle tunneling and TLS are major sources of decoherence, which limits the performance and coherence time of the qubit. </a:t>
            </a:r>
          </a:p>
          <a:p>
            <a:endParaRPr lang="en-US" b="1" dirty="0"/>
          </a:p>
          <a:p>
            <a:r>
              <a:rPr lang="en-US" b="1" dirty="0"/>
              <a:t>Mitigation efforts</a:t>
            </a:r>
            <a:r>
              <a:rPr lang="en-US" dirty="0"/>
              <a:t>: </a:t>
            </a:r>
          </a:p>
          <a:p>
            <a:r>
              <a:rPr lang="en-US" dirty="0"/>
              <a:t>Researchers are actively working to reduce these detrimental tunneling effects by engineering the materials and the qubit structure itself to suppress unwanted tunneling. </a:t>
            </a:r>
          </a:p>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spTree>
    <p:extLst>
      <p:ext uri="{BB962C8B-B14F-4D97-AF65-F5344CB8AC3E}">
        <p14:creationId xmlns:p14="http://schemas.microsoft.com/office/powerpoint/2010/main" val="460689430"/>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CAB59-97CD-BDDE-E1A0-47D51A4DE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56C8A5-DD01-A099-D42D-A4A7FEE3889D}"/>
              </a:ext>
            </a:extLst>
          </p:cNvPr>
          <p:cNvSpPr>
            <a:spLocks noGrp="1"/>
          </p:cNvSpPr>
          <p:nvPr>
            <p:ph type="title"/>
          </p:nvPr>
        </p:nvSpPr>
        <p:spPr>
          <a:xfrm>
            <a:off x="576072" y="384048"/>
            <a:ext cx="12863202" cy="2859087"/>
          </a:xfrm>
        </p:spPr>
        <p:txBody>
          <a:bodyPr/>
          <a:lstStyle/>
          <a:p>
            <a:r>
              <a:rPr lang="en-US" dirty="0"/>
              <a:t>Quantum Computing Hardware</a:t>
            </a:r>
            <a:br>
              <a:rPr lang="en-US" dirty="0"/>
            </a:br>
            <a:r>
              <a:rPr lang="en-US" sz="3200" dirty="0"/>
              <a:t>Resources</a:t>
            </a:r>
          </a:p>
        </p:txBody>
      </p:sp>
      <p:sp>
        <p:nvSpPr>
          <p:cNvPr id="3" name="Footer Placeholder 2">
            <a:extLst>
              <a:ext uri="{FF2B5EF4-FFF2-40B4-BE49-F238E27FC236}">
                <a16:creationId xmlns:a16="http://schemas.microsoft.com/office/drawing/2014/main" id="{ABC4B21D-6411-CA80-C9D3-B4D0323FF7D8}"/>
              </a:ext>
            </a:extLst>
          </p:cNvPr>
          <p:cNvSpPr>
            <a:spLocks noGrp="1"/>
          </p:cNvSpPr>
          <p:nvPr>
            <p:ph type="ftr" sz="quarter" idx="18"/>
          </p:nvPr>
        </p:nvSpPr>
        <p:spPr>
          <a:xfrm>
            <a:off x="576072" y="12801600"/>
            <a:ext cx="4956176" cy="381000"/>
          </a:xfrm>
        </p:spPr>
        <p:txBody>
          <a:bodyPr/>
          <a:lstStyle/>
          <a:p>
            <a:r>
              <a:rPr lang="en-US"/>
              <a:t>Qiskit Fall Fest 2025</a:t>
            </a:r>
            <a:endParaRPr lang="en-US" dirty="0"/>
          </a:p>
        </p:txBody>
      </p:sp>
      <p:pic>
        <p:nvPicPr>
          <p:cNvPr id="10" name="Picture 9">
            <a:extLst>
              <a:ext uri="{FF2B5EF4-FFF2-40B4-BE49-F238E27FC236}">
                <a16:creationId xmlns:a16="http://schemas.microsoft.com/office/drawing/2014/main" id="{C6DE6EA9-A237-01A5-8529-FAAB0F79200B}"/>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959245" y="544513"/>
            <a:ext cx="2859087" cy="2859087"/>
          </a:xfrm>
          <a:prstGeom prst="rect">
            <a:avLst/>
          </a:prstGeom>
        </p:spPr>
      </p:pic>
      <p:sp>
        <p:nvSpPr>
          <p:cNvPr id="4" name="TextBox 3">
            <a:extLst>
              <a:ext uri="{FF2B5EF4-FFF2-40B4-BE49-F238E27FC236}">
                <a16:creationId xmlns:a16="http://schemas.microsoft.com/office/drawing/2014/main" id="{1463E015-CD20-EEC2-22EC-9941AD43B669}"/>
              </a:ext>
            </a:extLst>
          </p:cNvPr>
          <p:cNvSpPr txBox="1"/>
          <p:nvPr/>
        </p:nvSpPr>
        <p:spPr>
          <a:xfrm>
            <a:off x="866274" y="3501189"/>
            <a:ext cx="17000621" cy="91175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US" b="1" kern="0" dirty="0">
                <a:solidFill>
                  <a:srgbClr val="000000"/>
                </a:solidFill>
                <a:ea typeface="+mj-ea"/>
                <a:cs typeface="+mj-cs"/>
                <a:sym typeface="IBM Plex Sans Light"/>
              </a:rPr>
              <a:t>Book: </a:t>
            </a:r>
          </a:p>
          <a:p>
            <a:pPr algn="l" defTabSz="2438400">
              <a:spcBef>
                <a:spcPts val="2900"/>
              </a:spcBef>
              <a:buSzPct val="100000"/>
            </a:pPr>
            <a:r>
              <a:rPr lang="en-US" i="1" kern="0" dirty="0">
                <a:solidFill>
                  <a:srgbClr val="000000"/>
                </a:solidFill>
                <a:ea typeface="+mj-ea"/>
                <a:cs typeface="+mj-cs"/>
                <a:sym typeface="IBM Plex Sans Light"/>
              </a:rPr>
              <a:t>Building Quantum Computers, A Practical Introduction</a:t>
            </a:r>
            <a:r>
              <a:rPr lang="en-US" kern="0" dirty="0">
                <a:solidFill>
                  <a:srgbClr val="000000"/>
                </a:solidFill>
                <a:ea typeface="+mj-ea"/>
                <a:cs typeface="+mj-cs"/>
                <a:sym typeface="IBM Plex Sans Light"/>
              </a:rPr>
              <a:t> by Shayan </a:t>
            </a:r>
            <a:r>
              <a:rPr lang="en-US" kern="0" dirty="0" err="1">
                <a:solidFill>
                  <a:srgbClr val="000000"/>
                </a:solidFill>
                <a:ea typeface="+mj-ea"/>
                <a:cs typeface="+mj-cs"/>
                <a:sym typeface="IBM Plex Sans Light"/>
              </a:rPr>
              <a:t>Majidy</a:t>
            </a:r>
            <a:r>
              <a:rPr lang="en-US" kern="0" dirty="0">
                <a:solidFill>
                  <a:srgbClr val="000000"/>
                </a:solidFill>
                <a:ea typeface="+mj-ea"/>
                <a:cs typeface="+mj-cs"/>
                <a:sym typeface="IBM Plex Sans Light"/>
              </a:rPr>
              <a:t>, Christopher Wilson, Raymond Laflamme</a:t>
            </a:r>
          </a:p>
          <a:p>
            <a:pPr algn="l" defTabSz="2438400">
              <a:spcBef>
                <a:spcPts val="2900"/>
              </a:spcBef>
              <a:buSzPct val="100000"/>
            </a:pPr>
            <a:endParaRPr lang="en-US" kern="0" dirty="0">
              <a:solidFill>
                <a:srgbClr val="000000"/>
              </a:solidFill>
              <a:ea typeface="+mj-ea"/>
              <a:cs typeface="+mj-cs"/>
              <a:sym typeface="IBM Plex Sans Light"/>
            </a:endParaRPr>
          </a:p>
          <a:p>
            <a:pPr algn="l" defTabSz="2438400">
              <a:spcBef>
                <a:spcPts val="2900"/>
              </a:spcBef>
              <a:buSzPct val="100000"/>
            </a:pPr>
            <a:r>
              <a:rPr lang="en-US" b="1" kern="0" dirty="0">
                <a:solidFill>
                  <a:srgbClr val="000000"/>
                </a:solidFill>
                <a:ea typeface="+mj-ea"/>
                <a:cs typeface="+mj-cs"/>
                <a:sym typeface="IBM Plex Sans Light"/>
              </a:rPr>
              <a:t>Company Websites: </a:t>
            </a:r>
          </a:p>
          <a:p>
            <a:pPr algn="l" defTabSz="2438400">
              <a:spcBef>
                <a:spcPts val="2900"/>
              </a:spcBef>
              <a:buSzPct val="100000"/>
            </a:pPr>
            <a:r>
              <a:rPr lang="en-US" kern="0" dirty="0">
                <a:solidFill>
                  <a:srgbClr val="000000"/>
                </a:solidFill>
                <a:ea typeface="+mj-ea"/>
                <a:cs typeface="+mj-cs"/>
                <a:sym typeface="IBM Plex Sans Light"/>
              </a:rPr>
              <a:t>have articles explaining their hardware</a:t>
            </a:r>
          </a:p>
          <a:p>
            <a:pPr algn="l" defTabSz="2438400">
              <a:spcBef>
                <a:spcPts val="2900"/>
              </a:spcBef>
              <a:buSzPct val="100000"/>
            </a:pPr>
            <a:endParaRPr lang="en-US" kern="0" dirty="0">
              <a:solidFill>
                <a:srgbClr val="000000"/>
              </a:solidFill>
              <a:ea typeface="+mj-ea"/>
              <a:cs typeface="+mj-cs"/>
              <a:sym typeface="IBM Plex Sans Light"/>
            </a:endParaRPr>
          </a:p>
          <a:p>
            <a:pPr algn="l" defTabSz="2438400">
              <a:spcBef>
                <a:spcPts val="2900"/>
              </a:spcBef>
              <a:buSzPct val="100000"/>
            </a:pPr>
            <a:r>
              <a:rPr lang="en-US" b="1" kern="0" dirty="0">
                <a:solidFill>
                  <a:srgbClr val="000000"/>
                </a:solidFill>
                <a:ea typeface="+mj-ea"/>
                <a:cs typeface="+mj-cs"/>
                <a:sym typeface="IBM Plex Sans Light"/>
              </a:rPr>
              <a:t>YouTube: </a:t>
            </a:r>
          </a:p>
          <a:p>
            <a:pPr defTabSz="2438400">
              <a:spcBef>
                <a:spcPts val="2900"/>
              </a:spcBef>
              <a:buSzPct val="100000"/>
            </a:pPr>
            <a:r>
              <a:rPr lang="en-US" dirty="0"/>
              <a:t>The Evolution and the Future of IBM Quantum Hardware: Holger Haas | QGSS 2025</a:t>
            </a:r>
          </a:p>
          <a:p>
            <a:pPr defTabSz="2438400">
              <a:spcBef>
                <a:spcPts val="2900"/>
              </a:spcBef>
              <a:buSzPct val="100000"/>
            </a:pPr>
            <a:r>
              <a:rPr lang="en-US" kern="0" dirty="0" err="1">
                <a:solidFill>
                  <a:srgbClr val="000000"/>
                </a:solidFill>
                <a:ea typeface="+mj-ea"/>
                <a:cs typeface="+mj-cs"/>
                <a:sym typeface="IBM Plex Sans Light"/>
              </a:rPr>
              <a:t>Qiskit</a:t>
            </a:r>
            <a:r>
              <a:rPr lang="en-US" kern="0" dirty="0">
                <a:solidFill>
                  <a:srgbClr val="000000"/>
                </a:solidFill>
                <a:ea typeface="+mj-ea"/>
                <a:cs typeface="+mj-cs"/>
                <a:sym typeface="IBM Plex Sans Light"/>
              </a:rPr>
              <a:t> Channel: https://www.youtube.com/watch?v=0eTmqj5nf7c</a:t>
            </a:r>
          </a:p>
        </p:txBody>
      </p:sp>
    </p:spTree>
    <p:extLst>
      <p:ext uri="{BB962C8B-B14F-4D97-AF65-F5344CB8AC3E}">
        <p14:creationId xmlns:p14="http://schemas.microsoft.com/office/powerpoint/2010/main" val="35915332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3897A-35E7-EB6A-7B44-E8D26BF0C7A2}"/>
            </a:ext>
          </a:extLst>
        </p:cNvPr>
        <p:cNvGrpSpPr/>
        <p:nvPr/>
      </p:nvGrpSpPr>
      <p:grpSpPr>
        <a:xfrm>
          <a:off x="0" y="0"/>
          <a:ext cx="0" cy="0"/>
          <a:chOff x="0" y="0"/>
          <a:chExt cx="0" cy="0"/>
        </a:xfrm>
      </p:grpSpPr>
      <p:sp>
        <p:nvSpPr>
          <p:cNvPr id="9" name="Text Placeholder 8">
            <a:extLst>
              <a:ext uri="{FF2B5EF4-FFF2-40B4-BE49-F238E27FC236}">
                <a16:creationId xmlns:a16="http://schemas.microsoft.com/office/drawing/2014/main" id="{3D81A7C2-BCB1-0E88-E242-C2498BBDD255}"/>
              </a:ext>
            </a:extLst>
          </p:cNvPr>
          <p:cNvSpPr>
            <a:spLocks noGrp="1"/>
          </p:cNvSpPr>
          <p:nvPr>
            <p:ph type="body" sz="quarter" idx="21"/>
          </p:nvPr>
        </p:nvSpPr>
        <p:spPr/>
        <p:txBody>
          <a:bodyPr/>
          <a:lstStyle/>
          <a:p>
            <a:r>
              <a:rPr lang="en-US" dirty="0" err="1"/>
              <a:t>Qiskit</a:t>
            </a:r>
            <a:r>
              <a:rPr lang="en-US" dirty="0"/>
              <a:t> Fall Fest 2025</a:t>
            </a:r>
          </a:p>
        </p:txBody>
      </p:sp>
      <p:sp>
        <p:nvSpPr>
          <p:cNvPr id="2" name="Title 1">
            <a:extLst>
              <a:ext uri="{FF2B5EF4-FFF2-40B4-BE49-F238E27FC236}">
                <a16:creationId xmlns:a16="http://schemas.microsoft.com/office/drawing/2014/main" id="{C8717B67-12A6-B540-C829-B8E3BEA2F1DF}"/>
              </a:ext>
            </a:extLst>
          </p:cNvPr>
          <p:cNvSpPr>
            <a:spLocks noGrp="1"/>
          </p:cNvSpPr>
          <p:nvPr>
            <p:ph type="title"/>
          </p:nvPr>
        </p:nvSpPr>
        <p:spPr>
          <a:xfrm>
            <a:off x="576072" y="1527048"/>
            <a:ext cx="11044239" cy="2276856"/>
          </a:xfrm>
        </p:spPr>
        <p:txBody>
          <a:bodyPr/>
          <a:lstStyle/>
          <a:p>
            <a:r>
              <a:rPr lang="en-US" dirty="0"/>
              <a:t>Real World Interactions w/Quantum Computing</a:t>
            </a:r>
          </a:p>
        </p:txBody>
      </p:sp>
      <p:cxnSp>
        <p:nvCxnSpPr>
          <p:cNvPr id="11" name="Straight Connector 10" descr="Vertical column divider">
            <a:extLst>
              <a:ext uri="{FF2B5EF4-FFF2-40B4-BE49-F238E27FC236}">
                <a16:creationId xmlns:a16="http://schemas.microsoft.com/office/drawing/2014/main" id="{D4390AED-77F5-6A9E-A812-604F815A73F1}"/>
              </a:ext>
              <a:ext uri="{C183D7F6-B498-43B3-948B-1728B52AA6E4}">
                <adec:decorative xmlns:adec="http://schemas.microsoft.com/office/drawing/2017/decorative" val="0"/>
              </a:ext>
            </a:extLst>
          </p:cNvPr>
          <p:cNvCxnSpPr/>
          <p:nvPr/>
        </p:nvCxnSpPr>
        <p:spPr bwMode="auto">
          <a:xfrm>
            <a:off x="12192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3">
            <a:extLst>
              <a:ext uri="{FF2B5EF4-FFF2-40B4-BE49-F238E27FC236}">
                <a16:creationId xmlns:a16="http://schemas.microsoft.com/office/drawing/2014/main" id="{389D5D12-D9FB-E230-C371-8CA9BA82DA13}"/>
              </a:ext>
            </a:extLst>
          </p:cNvPr>
          <p:cNvSpPr>
            <a:spLocks noGrp="1"/>
          </p:cNvSpPr>
          <p:nvPr>
            <p:ph type="body" sz="quarter" idx="16"/>
          </p:nvPr>
        </p:nvSpPr>
        <p:spPr/>
        <p:txBody>
          <a:bodyPr/>
          <a:lstStyle/>
          <a:p>
            <a:r>
              <a:rPr lang="en-US" dirty="0">
                <a:solidFill>
                  <a:srgbClr val="8A3FFC"/>
                </a:solidFill>
              </a:rPr>
              <a:t>Open Source Software Development </a:t>
            </a:r>
          </a:p>
          <a:p>
            <a:endParaRPr lang="en-US" dirty="0"/>
          </a:p>
          <a:p>
            <a:r>
              <a:rPr lang="en-US" dirty="0">
                <a:solidFill>
                  <a:srgbClr val="FF7EB6"/>
                </a:solidFill>
              </a:rPr>
              <a:t>Extend the Power of </a:t>
            </a:r>
            <a:r>
              <a:rPr lang="en-US" dirty="0" err="1">
                <a:solidFill>
                  <a:srgbClr val="FF7EB6"/>
                </a:solidFill>
              </a:rPr>
              <a:t>Qiskit</a:t>
            </a:r>
            <a:r>
              <a:rPr lang="en-US" dirty="0">
                <a:solidFill>
                  <a:srgbClr val="FF7EB6"/>
                </a:solidFill>
              </a:rPr>
              <a:t> </a:t>
            </a:r>
            <a:r>
              <a:rPr lang="en-US" dirty="0"/>
              <a:t>- the </a:t>
            </a:r>
            <a:r>
              <a:rPr lang="en-US" dirty="0" err="1"/>
              <a:t>Qiskit</a:t>
            </a:r>
            <a:r>
              <a:rPr lang="en-US" dirty="0"/>
              <a:t> ecosystem is a collection of tools created by researchers and developers who use </a:t>
            </a:r>
            <a:r>
              <a:rPr lang="en-US" dirty="0" err="1"/>
              <a:t>Qiskit</a:t>
            </a:r>
            <a:r>
              <a:rPr lang="en-US" dirty="0"/>
              <a:t> every day.</a:t>
            </a:r>
          </a:p>
          <a:p>
            <a:endParaRPr lang="en-US" dirty="0"/>
          </a:p>
          <a:p>
            <a:r>
              <a:rPr lang="en-US" dirty="0"/>
              <a:t>https://www.ibm.com/quantum/ecosystem</a:t>
            </a:r>
          </a:p>
          <a:p>
            <a:endParaRPr lang="en-US" dirty="0"/>
          </a:p>
        </p:txBody>
      </p:sp>
      <p:cxnSp>
        <p:nvCxnSpPr>
          <p:cNvPr id="12" name="Straight Connector 11" descr="Vertical column divider">
            <a:extLst>
              <a:ext uri="{FF2B5EF4-FFF2-40B4-BE49-F238E27FC236}">
                <a16:creationId xmlns:a16="http://schemas.microsoft.com/office/drawing/2014/main" id="{7DAC1B93-C3CE-7BEF-FDE4-7675061B0C89}"/>
              </a:ext>
              <a:ext uri="{C183D7F6-B498-43B3-948B-1728B52AA6E4}">
                <adec:decorative xmlns:adec="http://schemas.microsoft.com/office/drawing/2017/decorative" val="0"/>
              </a:ext>
            </a:extLst>
          </p:cNvPr>
          <p:cNvCxnSpPr/>
          <p:nvPr/>
        </p:nvCxnSpPr>
        <p:spPr bwMode="auto">
          <a:xfrm>
            <a:off x="18288000" y="569913"/>
            <a:ext cx="0" cy="11431587"/>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5" name="Text Placeholder 4">
            <a:extLst>
              <a:ext uri="{FF2B5EF4-FFF2-40B4-BE49-F238E27FC236}">
                <a16:creationId xmlns:a16="http://schemas.microsoft.com/office/drawing/2014/main" id="{6714AE48-FC72-B12B-4B0E-01527A90D341}"/>
              </a:ext>
            </a:extLst>
          </p:cNvPr>
          <p:cNvSpPr>
            <a:spLocks noGrp="1"/>
          </p:cNvSpPr>
          <p:nvPr>
            <p:ph type="body" sz="quarter" idx="17"/>
          </p:nvPr>
        </p:nvSpPr>
        <p:spPr/>
        <p:txBody>
          <a:bodyPr/>
          <a:lstStyle/>
          <a:p>
            <a:r>
              <a:rPr lang="en-US" dirty="0">
                <a:solidFill>
                  <a:srgbClr val="8A3FFC"/>
                </a:solidFill>
              </a:rPr>
              <a:t>Tools for heterogeneous orchestration</a:t>
            </a:r>
          </a:p>
          <a:p>
            <a:endParaRPr lang="en-US" dirty="0"/>
          </a:p>
          <a:p>
            <a:pPr marL="457200" indent="-457200">
              <a:buFontTx/>
              <a:buChar char="-"/>
            </a:pPr>
            <a:r>
              <a:rPr lang="en-US" dirty="0" err="1">
                <a:solidFill>
                  <a:srgbClr val="FF7EB6"/>
                </a:solidFill>
              </a:rPr>
              <a:t>Qiskit</a:t>
            </a:r>
            <a:r>
              <a:rPr lang="en-US" dirty="0">
                <a:solidFill>
                  <a:srgbClr val="FF7EB6"/>
                </a:solidFill>
              </a:rPr>
              <a:t> quantum hardware </a:t>
            </a:r>
            <a:r>
              <a:rPr lang="en-US" dirty="0"/>
              <a:t>plugins, backend-agnostic </a:t>
            </a:r>
          </a:p>
          <a:p>
            <a:pPr marL="457200" indent="-457200">
              <a:buFontTx/>
              <a:buChar char="-"/>
            </a:pPr>
            <a:r>
              <a:rPr lang="en-US" dirty="0">
                <a:solidFill>
                  <a:srgbClr val="FF7EB6"/>
                </a:solidFill>
              </a:rPr>
              <a:t>QRMI: </a:t>
            </a:r>
            <a:r>
              <a:rPr lang="en-US" dirty="0"/>
              <a:t>Quantum resource management interface</a:t>
            </a:r>
          </a:p>
          <a:p>
            <a:pPr marL="457200" indent="-457200">
              <a:buFontTx/>
              <a:buChar char="-"/>
            </a:pPr>
            <a:r>
              <a:rPr lang="en-US" dirty="0" err="1">
                <a:solidFill>
                  <a:srgbClr val="FF7EB6"/>
                </a:solidFill>
              </a:rPr>
              <a:t>Slurm</a:t>
            </a:r>
            <a:r>
              <a:rPr lang="en-US" b="1" dirty="0"/>
              <a:t> </a:t>
            </a:r>
            <a:r>
              <a:rPr lang="en-US" dirty="0"/>
              <a:t>workload manager</a:t>
            </a:r>
          </a:p>
          <a:p>
            <a:pPr marL="457200" indent="-457200">
              <a:buFontTx/>
              <a:buChar char="-"/>
            </a:pPr>
            <a:r>
              <a:rPr lang="en-US" dirty="0" err="1">
                <a:solidFill>
                  <a:srgbClr val="FF7EB6"/>
                </a:solidFill>
              </a:rPr>
              <a:t>Qiskit</a:t>
            </a:r>
            <a:r>
              <a:rPr lang="en-US" dirty="0">
                <a:solidFill>
                  <a:srgbClr val="FF7EB6"/>
                </a:solidFill>
              </a:rPr>
              <a:t> Serverless </a:t>
            </a:r>
            <a:r>
              <a:rPr lang="en-US" dirty="0"/>
              <a:t>for multi-cloud and supercomputer use cases </a:t>
            </a:r>
          </a:p>
          <a:p>
            <a:pPr marL="457200" indent="-457200">
              <a:buFontTx/>
              <a:buChar char="-"/>
            </a:pPr>
            <a:endParaRPr lang="en-US" dirty="0"/>
          </a:p>
          <a:p>
            <a:pPr marL="457200" indent="-457200">
              <a:buFontTx/>
              <a:buChar char="-"/>
            </a:pPr>
            <a:endParaRPr lang="en-US" dirty="0"/>
          </a:p>
          <a:p>
            <a:endParaRPr lang="en-US" dirty="0"/>
          </a:p>
        </p:txBody>
      </p:sp>
      <p:cxnSp>
        <p:nvCxnSpPr>
          <p:cNvPr id="10" name="Straight Connector 9" descr="Horizontal row divider">
            <a:extLst>
              <a:ext uri="{FF2B5EF4-FFF2-40B4-BE49-F238E27FC236}">
                <a16:creationId xmlns:a16="http://schemas.microsoft.com/office/drawing/2014/main" id="{5AC5A411-2CC3-8A9A-BEC9-498C5B975F2C}"/>
              </a:ext>
              <a:ext uri="{C183D7F6-B498-43B3-948B-1728B52AA6E4}">
                <adec:decorative xmlns:adec="http://schemas.microsoft.com/office/drawing/2017/decorative" val="0"/>
              </a:ext>
            </a:extLst>
          </p:cNvPr>
          <p:cNvCxnSpPr/>
          <p:nvPr/>
        </p:nvCxnSpPr>
        <p:spPr bwMode="auto">
          <a:xfrm>
            <a:off x="12192000" y="6096000"/>
            <a:ext cx="11622024" cy="0"/>
          </a:xfrm>
          <a:prstGeom prst="line">
            <a:avLst/>
          </a:prstGeom>
          <a:ln w="12700">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6" name="Text Placeholder 5">
            <a:extLst>
              <a:ext uri="{FF2B5EF4-FFF2-40B4-BE49-F238E27FC236}">
                <a16:creationId xmlns:a16="http://schemas.microsoft.com/office/drawing/2014/main" id="{D1EFB8C1-D45D-7F1D-0448-F928BC8992AD}"/>
              </a:ext>
            </a:extLst>
          </p:cNvPr>
          <p:cNvSpPr>
            <a:spLocks noGrp="1"/>
          </p:cNvSpPr>
          <p:nvPr>
            <p:ph type="body" sz="quarter" idx="18"/>
          </p:nvPr>
        </p:nvSpPr>
        <p:spPr>
          <a:xfrm>
            <a:off x="12763500" y="6667500"/>
            <a:ext cx="4953000" cy="5412740"/>
          </a:xfrm>
        </p:spPr>
        <p:txBody>
          <a:bodyPr/>
          <a:lstStyle/>
          <a:p>
            <a:r>
              <a:rPr lang="en-US" dirty="0">
                <a:solidFill>
                  <a:srgbClr val="8A3FFC"/>
                </a:solidFill>
              </a:rPr>
              <a:t>Tools for algorithm development</a:t>
            </a:r>
          </a:p>
          <a:p>
            <a:endParaRPr lang="en-US" dirty="0"/>
          </a:p>
          <a:p>
            <a:pPr marL="457200" indent="-457200">
              <a:buFontTx/>
              <a:buChar char="-"/>
            </a:pPr>
            <a:r>
              <a:rPr lang="en-US" dirty="0" err="1">
                <a:solidFill>
                  <a:srgbClr val="FF7EB6"/>
                </a:solidFill>
              </a:rPr>
              <a:t>Qiskit</a:t>
            </a:r>
            <a:r>
              <a:rPr lang="en-US" dirty="0">
                <a:solidFill>
                  <a:srgbClr val="FF7EB6"/>
                </a:solidFill>
              </a:rPr>
              <a:t> Addons </a:t>
            </a:r>
            <a:r>
              <a:rPr lang="en-US" dirty="0"/>
              <a:t>– combine to build algorithms; exist for mapping, optimizing and post-processing steps</a:t>
            </a:r>
          </a:p>
          <a:p>
            <a:pPr marL="457200" indent="-457200">
              <a:buFontTx/>
              <a:buChar char="-"/>
            </a:pPr>
            <a:r>
              <a:rPr lang="en-US" dirty="0" err="1">
                <a:solidFill>
                  <a:srgbClr val="FF7EB6"/>
                </a:solidFill>
              </a:rPr>
              <a:t>Qiskit</a:t>
            </a:r>
            <a:r>
              <a:rPr lang="en-US" dirty="0">
                <a:solidFill>
                  <a:srgbClr val="FF7EB6"/>
                </a:solidFill>
              </a:rPr>
              <a:t> Function templates </a:t>
            </a:r>
            <a:r>
              <a:rPr lang="en-US" dirty="0"/>
              <a:t>– realistic code examples utilizing </a:t>
            </a:r>
            <a:r>
              <a:rPr lang="en-US" dirty="0" err="1"/>
              <a:t>Qiskit</a:t>
            </a:r>
            <a:r>
              <a:rPr lang="en-US" dirty="0"/>
              <a:t> and </a:t>
            </a:r>
            <a:r>
              <a:rPr lang="en-US" dirty="0" err="1"/>
              <a:t>Qiskit</a:t>
            </a:r>
            <a:r>
              <a:rPr lang="en-US" dirty="0"/>
              <a:t> Addons</a:t>
            </a:r>
          </a:p>
          <a:p>
            <a:pPr marL="457200" indent="-457200">
              <a:buFontTx/>
              <a:buChar char="-"/>
            </a:pPr>
            <a:endParaRPr lang="en-US" dirty="0"/>
          </a:p>
          <a:p>
            <a:endParaRPr lang="en-US" dirty="0"/>
          </a:p>
        </p:txBody>
      </p:sp>
      <p:sp>
        <p:nvSpPr>
          <p:cNvPr id="7" name="Text Placeholder 6">
            <a:extLst>
              <a:ext uri="{FF2B5EF4-FFF2-40B4-BE49-F238E27FC236}">
                <a16:creationId xmlns:a16="http://schemas.microsoft.com/office/drawing/2014/main" id="{1185869E-389D-47E4-D397-26B5B1C05281}"/>
              </a:ext>
            </a:extLst>
          </p:cNvPr>
          <p:cNvSpPr>
            <a:spLocks noGrp="1"/>
          </p:cNvSpPr>
          <p:nvPr>
            <p:ph type="body" sz="quarter" idx="19"/>
          </p:nvPr>
        </p:nvSpPr>
        <p:spPr>
          <a:xfrm>
            <a:off x="18859500" y="6667499"/>
            <a:ext cx="4953000" cy="6134101"/>
          </a:xfrm>
        </p:spPr>
        <p:txBody>
          <a:bodyPr/>
          <a:lstStyle/>
          <a:p>
            <a:r>
              <a:rPr lang="en-US" dirty="0">
                <a:solidFill>
                  <a:srgbClr val="8A3FFC"/>
                </a:solidFill>
              </a:rPr>
              <a:t>Use Cases</a:t>
            </a:r>
          </a:p>
          <a:p>
            <a:endParaRPr lang="en-US" dirty="0"/>
          </a:p>
          <a:p>
            <a:pPr marL="457200" indent="-457200">
              <a:buFontTx/>
              <a:buChar char="-"/>
            </a:pPr>
            <a:r>
              <a:rPr lang="en-US" dirty="0">
                <a:solidFill>
                  <a:srgbClr val="FF7EB6"/>
                </a:solidFill>
              </a:rPr>
              <a:t>Optimization: </a:t>
            </a:r>
            <a:r>
              <a:rPr lang="en-US" dirty="0"/>
              <a:t>combinatorial problems</a:t>
            </a:r>
          </a:p>
          <a:p>
            <a:pPr marL="457200" indent="-457200">
              <a:buFontTx/>
              <a:buChar char="-"/>
            </a:pPr>
            <a:r>
              <a:rPr lang="en-US" dirty="0">
                <a:solidFill>
                  <a:srgbClr val="FF7EB6"/>
                </a:solidFill>
              </a:rPr>
              <a:t>Simulate complex systems </a:t>
            </a:r>
            <a:r>
              <a:rPr lang="en-US" dirty="0"/>
              <a:t>in nature across physics and chemistry domains</a:t>
            </a:r>
          </a:p>
          <a:p>
            <a:pPr marL="457200" indent="-457200">
              <a:buFontTx/>
              <a:buChar char="-"/>
            </a:pPr>
            <a:r>
              <a:rPr lang="en-US" dirty="0">
                <a:solidFill>
                  <a:srgbClr val="FF7EB6"/>
                </a:solidFill>
              </a:rPr>
              <a:t>Quantum Machine Learning</a:t>
            </a:r>
            <a:r>
              <a:rPr lang="en-US" dirty="0"/>
              <a:t>, leverage quantum kernels</a:t>
            </a:r>
          </a:p>
          <a:p>
            <a:pPr marL="457200" indent="-457200">
              <a:buFontTx/>
              <a:buChar char="-"/>
            </a:pPr>
            <a:r>
              <a:rPr lang="en-US" dirty="0">
                <a:solidFill>
                  <a:srgbClr val="FF7EB6"/>
                </a:solidFill>
              </a:rPr>
              <a:t>Partial differential equations</a:t>
            </a:r>
            <a:r>
              <a:rPr lang="en-US" dirty="0"/>
              <a:t>, simulate nonlinear dynamical systems</a:t>
            </a:r>
          </a:p>
          <a:p>
            <a:endParaRPr lang="en-US" dirty="0"/>
          </a:p>
        </p:txBody>
      </p:sp>
      <p:sp>
        <p:nvSpPr>
          <p:cNvPr id="8" name="Footer Placeholder 7">
            <a:extLst>
              <a:ext uri="{FF2B5EF4-FFF2-40B4-BE49-F238E27FC236}">
                <a16:creationId xmlns:a16="http://schemas.microsoft.com/office/drawing/2014/main" id="{6C085CA5-EFE6-43A1-7DE2-EECF08C36BD6}"/>
              </a:ext>
            </a:extLst>
          </p:cNvPr>
          <p:cNvSpPr>
            <a:spLocks noGrp="1"/>
          </p:cNvSpPr>
          <p:nvPr>
            <p:ph type="ftr" sz="quarter" idx="20"/>
          </p:nvPr>
        </p:nvSpPr>
        <p:spPr>
          <a:xfrm>
            <a:off x="576072" y="12801600"/>
            <a:ext cx="4956176" cy="381000"/>
          </a:xfrm>
        </p:spPr>
        <p:txBody>
          <a:bodyPr/>
          <a:lstStyle/>
          <a:p>
            <a:r>
              <a:rPr lang="en-US"/>
              <a:t>Qiskit Fall Fest 2025</a:t>
            </a:r>
            <a:endParaRPr lang="en-US" dirty="0"/>
          </a:p>
        </p:txBody>
      </p:sp>
      <p:sp>
        <p:nvSpPr>
          <p:cNvPr id="14" name="TextBox 13">
            <a:extLst>
              <a:ext uri="{FF2B5EF4-FFF2-40B4-BE49-F238E27FC236}">
                <a16:creationId xmlns:a16="http://schemas.microsoft.com/office/drawing/2014/main" id="{706D3034-D3DA-72BD-8AA2-DDDB5F51F4BB}"/>
              </a:ext>
            </a:extLst>
          </p:cNvPr>
          <p:cNvSpPr txBox="1"/>
          <p:nvPr/>
        </p:nvSpPr>
        <p:spPr>
          <a:xfrm>
            <a:off x="26273760" y="12649200"/>
            <a:ext cx="0" cy="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rtlCol="0">
            <a:noAutofit/>
          </a:bodyPr>
          <a:lstStyle/>
          <a:p>
            <a:pPr marL="444465" indent="-446749" algn="l" defTabSz="2438400">
              <a:spcBef>
                <a:spcPts val="2900"/>
              </a:spcBef>
              <a:buSzPct val="100000"/>
              <a:buFontTx/>
              <a:buChar char="–"/>
            </a:pPr>
            <a:endParaRPr lang="en-US" kern="0" dirty="0">
              <a:solidFill>
                <a:srgbClr val="000000"/>
              </a:solidFill>
              <a:ea typeface="+mj-ea"/>
              <a:cs typeface="+mj-cs"/>
              <a:sym typeface="IBM Plex Sans Light"/>
            </a:endParaRPr>
          </a:p>
        </p:txBody>
      </p:sp>
      <p:pic>
        <p:nvPicPr>
          <p:cNvPr id="16" name="Picture 15">
            <a:extLst>
              <a:ext uri="{FF2B5EF4-FFF2-40B4-BE49-F238E27FC236}">
                <a16:creationId xmlns:a16="http://schemas.microsoft.com/office/drawing/2014/main" id="{1CAB0A6F-F43B-34C5-090E-0E5F643CAB9B}"/>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74675" y="10109200"/>
            <a:ext cx="1892300" cy="1892300"/>
          </a:xfrm>
          <a:prstGeom prst="rect">
            <a:avLst/>
          </a:prstGeom>
        </p:spPr>
      </p:pic>
      <p:sp>
        <p:nvSpPr>
          <p:cNvPr id="3" name="TextBox 2">
            <a:extLst>
              <a:ext uri="{FF2B5EF4-FFF2-40B4-BE49-F238E27FC236}">
                <a16:creationId xmlns:a16="http://schemas.microsoft.com/office/drawing/2014/main" id="{5A602B84-FA96-8AE6-5239-F8E7EE860129}"/>
              </a:ext>
            </a:extLst>
          </p:cNvPr>
          <p:cNvSpPr txBox="1"/>
          <p:nvPr/>
        </p:nvSpPr>
        <p:spPr>
          <a:xfrm>
            <a:off x="711200" y="4724400"/>
            <a:ext cx="9458960" cy="213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rtlCol="0">
            <a:noAutofit/>
          </a:bodyPr>
          <a:lstStyle/>
          <a:p>
            <a:pPr algn="l" defTabSz="2438400">
              <a:spcBef>
                <a:spcPts val="2900"/>
              </a:spcBef>
              <a:buSzPct val="100000"/>
            </a:pPr>
            <a:r>
              <a:rPr lang="en-US" kern="0" dirty="0">
                <a:solidFill>
                  <a:schemeClr val="accent2"/>
                </a:solidFill>
                <a:ea typeface="+mj-ea"/>
                <a:cs typeface="+mj-cs"/>
                <a:sym typeface="IBM Plex Sans Light"/>
              </a:rPr>
              <a:t>Parts of </a:t>
            </a:r>
            <a:r>
              <a:rPr lang="en-US" kern="0" dirty="0" err="1">
                <a:solidFill>
                  <a:schemeClr val="accent2"/>
                </a:solidFill>
                <a:ea typeface="+mj-ea"/>
                <a:cs typeface="+mj-cs"/>
                <a:sym typeface="IBM Plex Sans Light"/>
              </a:rPr>
              <a:t>Qiskit</a:t>
            </a:r>
            <a:endParaRPr lang="en-US" kern="0" dirty="0">
              <a:solidFill>
                <a:schemeClr val="accent2"/>
              </a:solidFill>
              <a:ea typeface="+mj-ea"/>
              <a:cs typeface="+mj-cs"/>
              <a:sym typeface="IBM Plex Sans Light"/>
            </a:endParaRPr>
          </a:p>
          <a:p>
            <a:pPr defTabSz="2438400">
              <a:spcBef>
                <a:spcPts val="2900"/>
              </a:spcBef>
              <a:buSzPct val="100000"/>
            </a:pPr>
            <a:r>
              <a:rPr lang="en-US" kern="0" dirty="0">
                <a:solidFill>
                  <a:srgbClr val="000000"/>
                </a:solidFill>
                <a:ea typeface="+mj-ea"/>
                <a:cs typeface="+mj-cs"/>
                <a:sym typeface="IBM Plex Sans Light"/>
              </a:rPr>
              <a:t>https://www.ibm.com/quantum/qiskit#ecosystem</a:t>
            </a:r>
          </a:p>
        </p:txBody>
      </p:sp>
    </p:spTree>
    <p:extLst>
      <p:ext uri="{BB962C8B-B14F-4D97-AF65-F5344CB8AC3E}">
        <p14:creationId xmlns:p14="http://schemas.microsoft.com/office/powerpoint/2010/main" val="3269841112"/>
      </p:ext>
    </p:extLst>
  </p:cSld>
  <p:clrMapOvr>
    <a:masterClrMapping/>
  </p:clrMapOvr>
  <p:transition spd="med"/>
</p:sld>
</file>

<file path=ppt/theme/theme1.xml><?xml version="1.0" encoding="utf-8"?>
<a:theme xmlns:a="http://schemas.openxmlformats.org/drawingml/2006/main" name="IBM presentation template">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E5F6FF"/>
        </a:solidFill>
        <a:ln w="19050">
          <a:solidFill>
            <a:srgbClr val="E5F6FF"/>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270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xmlns:p="http://schemas.openxmlformats.org/presentationml/2006/main" xmlns:r="http://schemas.openxmlformats.org/officeDocument/2006/relationships"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Quantum_Presentation_Template_Plex_Embed" id="{E751D091-48B7-B947-A3EB-61D5938A941E}" vid="{BBD60A32-9C2D-5B41-BB36-F4AA98EC1F0C}"/>
    </a:ext>
  </a:extLst>
</a:theme>
</file>

<file path=ppt/theme/theme2.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ppt/theme/theme3.xml><?xml version="1.0" encoding="utf-8"?>
<a:theme xmlns:a="http://schemas.openxmlformats.org/drawingml/2006/main" name="IBM Brand Template 2022">
  <a:themeElements>
    <a:clrScheme name="Custom 1">
      <a:dk1>
        <a:srgbClr val="FFFFFF"/>
      </a:dk1>
      <a:lt1>
        <a:srgbClr val="000000"/>
      </a:lt1>
      <a:dk2>
        <a:srgbClr val="FFFFFF"/>
      </a:dk2>
      <a:lt2>
        <a:srgbClr val="000000"/>
      </a:lt2>
      <a:accent1>
        <a:srgbClr val="0F62FE"/>
      </a:accent1>
      <a:accent2>
        <a:srgbClr val="A56EFF"/>
      </a:accent2>
      <a:accent3>
        <a:srgbClr val="003A6D"/>
      </a:accent3>
      <a:accent4>
        <a:srgbClr val="009D9A"/>
      </a:accent4>
      <a:accent5>
        <a:srgbClr val="9F1853"/>
      </a:accent5>
      <a:accent6>
        <a:srgbClr val="FA4D56"/>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19050">
          <a:solidFill>
            <a:schemeClr val="accent1"/>
          </a:solid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IBM Plex Sans Light"/>
          <a:buNone/>
          <a:tabLst/>
          <a:defRPr kumimoji="0" sz="1400" b="0" i="0" u="none" strike="noStrike" cap="none" normalizeH="0" baseline="0" dirty="0" smtClean="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ln w="12700">
          <a:miter lim="400000"/>
        </a:ln>
        <a:extLst>
          <a:ext uri="{C572A759-6A51-4108-AA02-DFA0A04FC94B}">
            <ma14:wrappingTextBoxFlag xmlns:r="http://schemas.openxmlformats.org/officeDocument/2006/relationships" xmlns:p="http://schemas.openxmlformats.org/presentationml/2006/main" xmlns="" xmlns:m="http://schemas.openxmlformats.org/officeDocument/2006/math" xmlns:a14="http://schemas.microsoft.com/office/drawing/2010/main" xmlns:ma14="http://schemas.microsoft.com/office/mac/drawingml/2011/main" val="1"/>
          </a:ext>
        </a:extLst>
      </a:spPr>
      <a:bodyPr wrap="square" lIns="0" tIns="0" rIns="0" bIns="0" rtlCol="0">
        <a:noAutofit/>
      </a:bodyPr>
      <a:lstStyle>
        <a:defPPr marL="444465" indent="-446749" algn="l" defTabSz="2438400">
          <a:spcBef>
            <a:spcPts val="2900"/>
          </a:spcBef>
          <a:buSzPct val="100000"/>
          <a:buFontTx/>
          <a:buChar char="–"/>
          <a:defRPr kern="0" dirty="0" smtClean="0">
            <a:solidFill>
              <a:srgbClr val="000000"/>
            </a:solidFill>
            <a:ea typeface="+mj-ea"/>
            <a:cs typeface="+mj-cs"/>
            <a:sym typeface="IBM Plex Sans Light"/>
          </a:defRPr>
        </a:defPPr>
      </a:lstStyle>
    </a:txDef>
  </a:objectDefaults>
  <a:extraClrSchemeLst/>
  <a:custClrLst>
    <a:custClr name="Gray 100">
      <a:srgbClr val="161616"/>
    </a:custClr>
    <a:custClr name="Gray 90">
      <a:srgbClr val="262626"/>
    </a:custClr>
    <a:custClr name="Gray 80">
      <a:srgbClr val="393939"/>
    </a:custClr>
    <a:custClr name="Gray 70">
      <a:srgbClr val="525252"/>
    </a:custClr>
    <a:custClr name="Gray 60">
      <a:srgbClr val="6F6F6F"/>
    </a:custClr>
    <a:custClr name="Gray 50">
      <a:srgbClr val="8D8D8D"/>
    </a:custClr>
    <a:custClr name="Gray 40">
      <a:srgbClr val="A8A8A8"/>
    </a:custClr>
    <a:custClr name="Gray 30">
      <a:srgbClr val="C6C6C6"/>
    </a:custClr>
    <a:custClr name="Gray 20">
      <a:srgbClr val="E0E0E0"/>
    </a:custClr>
    <a:custClr name="Gray 10">
      <a:srgbClr val="F4F4F4"/>
    </a:custClr>
    <a:custClr name="Blue 100">
      <a:srgbClr val="001141"/>
    </a:custClr>
    <a:custClr name="Blue 90">
      <a:srgbClr val="001D6C"/>
    </a:custClr>
    <a:custClr name="Blue 80">
      <a:srgbClr val="002D9C"/>
    </a:custClr>
    <a:custClr name="Blue 70">
      <a:srgbClr val="0043CE"/>
    </a:custClr>
    <a:custClr name="Blue 60">
      <a:srgbClr val="0F62FE"/>
    </a:custClr>
    <a:custClr name="Cyan 50">
      <a:srgbClr val="1192E8"/>
    </a:custClr>
    <a:custClr name="Cyan 40">
      <a:srgbClr val="33B1FF"/>
    </a:custClr>
    <a:custClr name="Cyan 30">
      <a:srgbClr val="82CFFF"/>
    </a:custClr>
    <a:custClr name="Cyan 20">
      <a:srgbClr val="BAE6FF"/>
    </a:custClr>
    <a:custClr name="Cyan 10">
      <a:srgbClr val="E5F6FF"/>
    </a:custClr>
    <a:custClr name="Red 60">
      <a:srgbClr val="DA1E28"/>
    </a:custClr>
    <a:custClr name="Red 50">
      <a:srgbClr val="FA4D56"/>
    </a:custClr>
    <a:custClr name="Red 30">
      <a:srgbClr val="FFB3B8"/>
    </a:custClr>
    <a:custClr name="Red 20">
      <a:srgbClr val="FFD7D9"/>
    </a:custClr>
    <a:custClr name="Red 10">
      <a:srgbClr val="FFF1F1"/>
    </a:custClr>
    <a:custClr name="Magenta 60">
      <a:srgbClr val="D02670"/>
    </a:custClr>
    <a:custClr name="Magenta 50">
      <a:srgbClr val="EE5396"/>
    </a:custClr>
    <a:custClr name="Magenta 30">
      <a:srgbClr val="FFAFD2"/>
    </a:custClr>
    <a:custClr name="Magenta 20">
      <a:srgbClr val="FFD6E8"/>
    </a:custClr>
    <a:custClr name="Magenta 10">
      <a:srgbClr val="FFF0F7"/>
    </a:custClr>
    <a:custClr name="Purple 60">
      <a:srgbClr val="8A3FFC"/>
    </a:custClr>
    <a:custClr name="Purple 50">
      <a:srgbClr val="A56EFF"/>
    </a:custClr>
    <a:custClr name="Purple 30">
      <a:srgbClr val="D4BBFF"/>
    </a:custClr>
    <a:custClr name="Purple 20">
      <a:srgbClr val="E8DAFF"/>
    </a:custClr>
    <a:custClr name="Purple 10">
      <a:srgbClr val="F6F2FF"/>
    </a:custClr>
    <a:custClr name="Teal 60">
      <a:srgbClr val="007D79"/>
    </a:custClr>
    <a:custClr name="Teal 50">
      <a:srgbClr val="009D9A"/>
    </a:custClr>
    <a:custClr name="Teal 30">
      <a:srgbClr val="3DDBD9"/>
    </a:custClr>
    <a:custClr name="Teal 20">
      <a:srgbClr val="9EF0F0"/>
    </a:custClr>
    <a:custClr name="Teal 10">
      <a:srgbClr val="D9FBFB"/>
    </a:custClr>
    <a:custClr name="Green 60">
      <a:srgbClr val="198038"/>
    </a:custClr>
    <a:custClr name="Green 50">
      <a:srgbClr val="24A148"/>
    </a:custClr>
    <a:custClr name="Green 30">
      <a:srgbClr val="6FDC8C"/>
    </a:custClr>
    <a:custClr name="Green 20">
      <a:srgbClr val="A7F0BA"/>
    </a:custClr>
    <a:custClr name="Green 10">
      <a:srgbClr val="DEFBE6"/>
    </a:custClr>
    <a:custClr name="Yellow 30">
      <a:srgbClr val="F1C21B"/>
    </a:custClr>
    <a:custClr name="Yellow 20">
      <a:srgbClr val="FDDC69"/>
    </a:custClr>
    <a:custClr name="Yellow 10">
      <a:srgbClr val="FCF4D6"/>
    </a:custClr>
    <a:custClr name="Blue 20">
      <a:srgbClr val="D0E2FF"/>
    </a:custClr>
    <a:custClr name="Blue 10">
      <a:srgbClr val="EDF5FF"/>
    </a:custClr>
  </a:custClrLst>
  <a:extLst>
    <a:ext uri="{05A4C25C-085E-4340-85A3-A5531E510DB2}">
      <thm15:themeFamily xmlns:thm15="http://schemas.microsoft.com/office/thememl/2012/main" name="IBM_Master_Presentation_2021_V01_Plex" id="{BD398A2B-0B96-D843-9A4A-05239798B6A1}" vid="{46683C84-C800-D441-9101-471717108C97}"/>
    </a:ext>
  </a:extLst>
</a:theme>
</file>

<file path=docProps/app.xml><?xml version="1.0" encoding="utf-8"?>
<Properties xmlns="http://schemas.openxmlformats.org/officeDocument/2006/extended-properties" xmlns:vt="http://schemas.openxmlformats.org/officeDocument/2006/docPropsVTypes">
  <Template>IBM presentation template</Template>
  <TotalTime>3112</TotalTime>
  <Words>1194</Words>
  <Application>Microsoft Office PowerPoint</Application>
  <PresentationFormat>Custom</PresentationFormat>
  <Paragraphs>164</Paragraphs>
  <Slides>11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IBM Plex Mono</vt:lpstr>
      <vt:lpstr>IBM Plex Sans</vt:lpstr>
      <vt:lpstr>IBM Plex Sans ExtLt</vt:lpstr>
      <vt:lpstr>IBM Plex Sans Light</vt:lpstr>
      <vt:lpstr>IBM Plex Sans Medm</vt:lpstr>
      <vt:lpstr>IBM presentation template</vt:lpstr>
      <vt:lpstr>Fall Fest 2025, Halfway There! </vt:lpstr>
      <vt:lpstr>Qiskit Fall Fest 2025</vt:lpstr>
      <vt:lpstr>International Year of Quantum Science and Technology, IYQ</vt:lpstr>
      <vt:lpstr>Nobel Prize in Physics, 2025 Clarke, Devoret, Martinis</vt:lpstr>
      <vt:lpstr>Macroscopic Tunnelling, Energy Quantization in an Electric Circuit</vt:lpstr>
      <vt:lpstr>Nobel Prize in Physics, 2025 Clarke, Devoret, Martinis</vt:lpstr>
      <vt:lpstr>Nobel Prize in Physics, 2025 Clarke, Devoret, Martinis</vt:lpstr>
      <vt:lpstr>Quantum Computing Hardware Resources</vt:lpstr>
      <vt:lpstr>Real World Interactions w/Quantum Computing</vt:lpstr>
      <vt:lpstr>Some Examples</vt:lpstr>
      <vt:lpstr>Thanks for coming!!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Templates  Sample layouts</dc:title>
  <dc:subject/>
  <dc:creator>NATALIE TAYLOR</dc:creator>
  <cp:keywords/>
  <dc:description/>
  <cp:lastModifiedBy>Natalie Hawkins</cp:lastModifiedBy>
  <cp:revision>109</cp:revision>
  <cp:lastPrinted>2019-04-25T15:14:05Z</cp:lastPrinted>
  <dcterms:created xsi:type="dcterms:W3CDTF">2024-04-30T19:03:56Z</dcterms:created>
  <dcterms:modified xsi:type="dcterms:W3CDTF">2025-10-18T20:35:10Z</dcterms:modified>
  <cp:category/>
</cp:coreProperties>
</file>