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PEAS Framework – Restaurant Robot Case Study</a:t>
            </a:r>
          </a:p>
        </p:txBody>
      </p:sp>
      <p:sp>
        <p:nvSpPr>
          <p:cNvPr id="3" name="Subtitle 2"/>
          <p:cNvSpPr>
            <a:spLocks noGrp="1"/>
          </p:cNvSpPr>
          <p:nvPr>
            <p:ph type="subTitle" idx="1"/>
          </p:nvPr>
        </p:nvSpPr>
        <p:spPr/>
        <p:txBody>
          <a:bodyPr/>
          <a:lstStyle/>
          <a:p>
            <a:r>
              <a:t>Analyzing an AI Agent in a Restaurant Environment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PEAS Breakdown – Restaurant Robot</a:t>
            </a:r>
          </a:p>
        </p:txBody>
      </p:sp>
      <p:sp>
        <p:nvSpPr>
          <p:cNvPr id="3" name="Content Placeholder 2"/>
          <p:cNvSpPr>
            <a:spLocks noGrp="1"/>
          </p:cNvSpPr>
          <p:nvPr>
            <p:ph idx="1"/>
          </p:nvPr>
        </p:nvSpPr>
        <p:spPr/>
        <p:txBody>
          <a:bodyPr/>
          <a:lstStyle/>
          <a:p>
            <a:r>
              <a:t>🤖 Agent: Restaurant Service Robot</a:t>
            </a:r>
          </a:p>
          <a:p/>
          <a:p>
            <a:r>
              <a:t>🧩 PEAS Breakdown</a:t>
            </a:r>
          </a:p>
          <a:p>
            <a:r>
              <a:t>Performance Measure:</a:t>
            </a:r>
          </a:p>
          <a:p>
            <a:r>
              <a:t>- Speed of service</a:t>
            </a:r>
          </a:p>
          <a:p>
            <a:r>
              <a:t>- Customer satisfaction</a:t>
            </a:r>
          </a:p>
          <a:p>
            <a:r>
              <a:t>- Order accuracy</a:t>
            </a:r>
          </a:p>
          <a:p>
            <a:r>
              <a:t>- Energy efficiency</a:t>
            </a:r>
          </a:p>
          <a:p/>
          <a:p>
            <a:r>
              <a:t>Environment:</a:t>
            </a:r>
          </a:p>
          <a:p>
            <a:r>
              <a:t>- Restaurant dining area</a:t>
            </a:r>
          </a:p>
          <a:p>
            <a:r>
              <a:t>- Kitchen</a:t>
            </a:r>
          </a:p>
          <a:p>
            <a:r>
              <a:t>- Customers</a:t>
            </a:r>
          </a:p>
          <a:p>
            <a:r>
              <a:t>- Tables and chairs</a:t>
            </a:r>
          </a:p>
          <a:p/>
          <a:p>
            <a:r>
              <a:t>Actuators:</a:t>
            </a:r>
          </a:p>
          <a:p>
            <a:r>
              <a:t>- Wheels (for movement)</a:t>
            </a:r>
          </a:p>
          <a:p>
            <a:r>
              <a:t>- Robotic arms (for serving)</a:t>
            </a:r>
          </a:p>
          <a:p>
            <a:r>
              <a:t>- Display screen (for interaction)</a:t>
            </a:r>
          </a:p>
          <a:p>
            <a:r>
              <a:t>- Speakers (for voice communication)</a:t>
            </a:r>
          </a:p>
          <a:p/>
          <a:p>
            <a:r>
              <a:t>Sensors:</a:t>
            </a:r>
          </a:p>
          <a:p>
            <a:r>
              <a:t>- Cameras (for object and face recognition)</a:t>
            </a:r>
          </a:p>
          <a:p>
            <a:r>
              <a:t>- Microphones (for voice commands)</a:t>
            </a:r>
          </a:p>
          <a:p>
            <a:r>
              <a:t>- Touch sensors (for tray handling)</a:t>
            </a:r>
          </a:p>
          <a:p>
            <a:r>
              <a:t>- LIDAR/Ultrasonic (for navigation)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Use Case Example</a:t>
            </a:r>
          </a:p>
        </p:txBody>
      </p:sp>
      <p:sp>
        <p:nvSpPr>
          <p:cNvPr id="3" name="Content Placeholder 2"/>
          <p:cNvSpPr>
            <a:spLocks noGrp="1"/>
          </p:cNvSpPr>
          <p:nvPr>
            <p:ph idx="1"/>
          </p:nvPr>
        </p:nvSpPr>
        <p:spPr/>
        <p:txBody>
          <a:bodyPr/>
          <a:lstStyle/>
          <a:p>
            <a:r>
              <a:t>The robot receives an order via voice command, navigates to the kitchen, picks up the food using its robotic arm, avoids obstacles using LIDAR, and delivers the meal to the correct table while interacting politely with customers.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Type – Restaurant Robot</a:t>
            </a:r>
          </a:p>
        </p:txBody>
      </p:sp>
      <p:sp>
        <p:nvSpPr>
          <p:cNvPr id="3" name="Content Placeholder 2"/>
          <p:cNvSpPr>
            <a:spLocks noGrp="1"/>
          </p:cNvSpPr>
          <p:nvPr>
            <p:ph idx="1"/>
          </p:nvPr>
        </p:nvSpPr>
        <p:spPr/>
        <p:txBody>
          <a:bodyPr/>
          <a:lstStyle/>
          <a:p>
            <a:r>
              <a:t>🧠 Type: Service Robot Agent</a:t>
            </a:r>
          </a:p>
          <a:p>
            <a:r>
              <a:t>🔧 Category: Robotic AI Agent</a:t>
            </a:r>
          </a:p>
          <a:p/>
          <a:p>
            <a:r>
              <a:t>📌 Characteristics:</a:t>
            </a:r>
          </a:p>
          <a:p>
            <a:r>
              <a:t>- Operates in a partially observable environment (limited sensor range and occlusions)</a:t>
            </a:r>
          </a:p>
          <a:p>
            <a:r>
              <a:t>- Functions in a dynamic environment (customers and staff are constantly moving)</a:t>
            </a:r>
          </a:p>
          <a:p>
            <a:r>
              <a:t>- Interacts in a multi-agent setting (collaborates with humans and possibly other robots)</a:t>
            </a:r>
          </a:p>
          <a:p/>
          <a:p>
            <a:r>
              <a:t>✅ This classification fits because the robot must perceive, reason, and act in real-time within a complex, changing environment while achieving specific goals like delivering food and interacting with customers.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