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Agent Type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restaurant robot is classified as a Model-Based Reflex Agent.</a:t>
            </a:r>
          </a:p>
          <a:p/>
          <a:p>
            <a:r>
              <a:t>This classification fits because:</a:t>
            </a:r>
          </a:p>
          <a:p>
            <a:r>
              <a:t>- It uses internal state to track the environment.</a:t>
            </a:r>
          </a:p>
          <a:p>
            <a:r>
              <a:t>- It relies on sensor data (e.g., cameras, LIDAR) to perceive changes.</a:t>
            </a:r>
          </a:p>
          <a:p>
            <a:r>
              <a:t>- It makes decisions based on both current perceptions and stored information.</a:t>
            </a:r>
          </a:p>
          <a:p>
            <a:r>
              <a:t>- It operates in a dynamic and partially observable environment.</a:t>
            </a:r>
          </a:p>
          <a:p/>
          <a:p>
            <a:r>
              <a:t>Other agent types include:</a:t>
            </a:r>
          </a:p>
          <a:p>
            <a:r>
              <a:t>- Simple Reflex Agents: React only to current percepts.</a:t>
            </a:r>
          </a:p>
          <a:p>
            <a:r>
              <a:t>- Goal-Based Agents: Make decisions to achieve specific goals.</a:t>
            </a:r>
          </a:p>
          <a:p>
            <a:r>
              <a:t>- Utility-Based Agents: Choose actions based on a utility function.</a:t>
            </a:r>
          </a:p>
          <a:p>
            <a:r>
              <a:t>- Learning Agents: Improve performance over time through learning.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