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กรอบงาน PEAS และประเภทของเอเจนต์: หุ่นยนต์ในร้านอาหาร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800"/>
            </a:pPr>
            <a:r>
              <a:t>🤖 ตัวแทน (Agent): หุ่นยนต์บริการในร้านอาหาร</a:t>
            </a:r>
            <a:br/>
            <a:br/>
            <a:r>
              <a:t>🧩 กรอบงาน PEAS</a:t>
            </a:r>
            <a:br/>
            <a:r>
              <a:t>- ตัวชี้วัดประสิทธิภาพ (Performance Measure): ความเร็วในการให้บริการ, ความพึงพอใจของลูกค้า, ความถูกต้องของคำสั่งอาหาร, ประสิทธิภาพการใช้พลังงาน</a:t>
            </a:r>
            <a:br/>
            <a:r>
              <a:t>- สภาพแวดล้อม (Environment): พื้นที่รับประทานอาหาร, ห้องครัว, ลูกค้า, โต๊ะและเก้าอี้</a:t>
            </a:r>
            <a:br/>
            <a:r>
              <a:t>- ตัวกระทำ (Actuators): ล้อสำหรับเคลื่อนที่, แขนกลสำหรับเสิร์ฟอาหาร, หน้าจอแสดงผล, ลำโพงสำหรับสื่อสาร</a:t>
            </a:r>
            <a:br/>
            <a:r>
              <a:t>- ตัวรับรู้ (Sensors): กล้อง, ไมโครโฟน, เซ็นเซอร์สัมผัส, LIDAR/Ultrasonic สำหรับการนำทาง</a:t>
            </a:r>
            <a:br/>
            <a:br/>
            <a:r>
              <a:t>🧠 ประเภทของเอเจนต์: Model-Based Reflex Agent</a:t>
            </a:r>
            <a:br/>
            <a:r>
              <a:t>- หุ่นยนต์ใช้แบบจำลองของสภาพแวดล้อมเพื่อประเมินสถานการณ์ก่อนตัดสินใจ</a:t>
            </a:r>
            <a:br/>
            <a:r>
              <a:t>- สามารถจดจำสถานะก่อนหน้าและคาดการณ์ผลลัพธ์ของการกระทำได้</a:t>
            </a:r>
            <a:b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