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CRISP-DM Methodology: Customer Churn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case study using CRISP-DM to predict customer churn in a telecom company.</a:t>
            </a:r>
          </a:p>
          <a:p>
            <a:r>
              <a:t>Source: SlideShare - CRISP-DM Methodology</a:t>
            </a:r>
          </a:p>
          <a:p>
            <a:r>
              <a:t>https://www.slideshare.net/slideshow/crispdm-a-data-science-project-methodology/60381173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Reduce customer churn by identifying at-risk customers.</a:t>
            </a:r>
          </a:p>
          <a:p>
            <a:r>
              <a:t>Understand business impact of churn on revenue.</a:t>
            </a:r>
          </a:p>
          <a:p>
            <a:r>
              <a:t>Define success criteria: improve retention by 10%.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Collect customer data: demographics, usage, billing, support calls.</a:t>
            </a:r>
          </a:p>
          <a:p>
            <a:r>
              <a:t>Explore data distributions and missing values.</a:t>
            </a:r>
          </a:p>
          <a:p>
            <a:r>
              <a:t>Identify potential churn indicators.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Clean missing and inconsistent data.</a:t>
            </a:r>
          </a:p>
          <a:p>
            <a:r>
              <a:t>Engineer features: tenure, contract type, payment method.</a:t>
            </a:r>
          </a:p>
          <a:p>
            <a:r>
              <a:t>Split data into training and test sets.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Apply classification models: Logistic Regression, Random Forest.</a:t>
            </a:r>
          </a:p>
          <a:p>
            <a:r>
              <a:t>Tune hyperparameters using cross-validation.</a:t>
            </a:r>
          </a:p>
          <a:p>
            <a:r>
              <a:t>Select model with best precision-recall balance.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Evaluate model on test data using accuracy, F1-score.</a:t>
            </a:r>
          </a:p>
          <a:p>
            <a:r>
              <a:t>Check business relevance: does it identify high-value customers?</a:t>
            </a:r>
          </a:p>
          <a:p>
            <a:r>
              <a:t>Review false positives and negatives.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Deploy model in CRM system to flag at-risk customers.</a:t>
            </a:r>
          </a:p>
          <a:p>
            <a:r>
              <a:t>Enable marketing team to offer retention incentives.</a:t>
            </a:r>
          </a:p>
          <a:p>
            <a:r>
              <a:t>Monitor model performance and retrain periodically.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