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53F98E-2678-DDD6-4B44-B6DAAC3CA1BD}"/>
              </a:ext>
            </a:extLst>
          </p:cNvPr>
          <p:cNvSpPr/>
          <p:nvPr/>
        </p:nvSpPr>
        <p:spPr>
          <a:xfrm>
            <a:off x="1894418" y="208868"/>
            <a:ext cx="8023412" cy="500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DFE8E1-F6E0-56DF-0C5A-6BB9573263CA}"/>
              </a:ext>
            </a:extLst>
          </p:cNvPr>
          <p:cNvSpPr/>
          <p:nvPr/>
        </p:nvSpPr>
        <p:spPr>
          <a:xfrm>
            <a:off x="2274170" y="372822"/>
            <a:ext cx="7171487" cy="43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23153-20EC-6074-CB8F-770671069060}"/>
              </a:ext>
            </a:extLst>
          </p:cNvPr>
          <p:cNvSpPr/>
          <p:nvPr/>
        </p:nvSpPr>
        <p:spPr>
          <a:xfrm>
            <a:off x="2274170" y="1055802"/>
            <a:ext cx="7218622" cy="3836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E2157-C137-0544-73D7-5C3F58FAB2D3}"/>
              </a:ext>
            </a:extLst>
          </p:cNvPr>
          <p:cNvSpPr txBox="1"/>
          <p:nvPr/>
        </p:nvSpPr>
        <p:spPr>
          <a:xfrm>
            <a:off x="735106" y="5387788"/>
            <a:ext cx="995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container it have two div which are Nav and Main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E9EE7-23FF-5D9D-3075-0B6AD3ECDA6D}"/>
              </a:ext>
            </a:extLst>
          </p:cNvPr>
          <p:cNvSpPr/>
          <p:nvPr/>
        </p:nvSpPr>
        <p:spPr>
          <a:xfrm>
            <a:off x="699247" y="304800"/>
            <a:ext cx="1073075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13FA6-5D4D-EF47-34CC-C9C53E60A82C}"/>
              </a:ext>
            </a:extLst>
          </p:cNvPr>
          <p:cNvSpPr/>
          <p:nvPr/>
        </p:nvSpPr>
        <p:spPr>
          <a:xfrm>
            <a:off x="905435" y="421341"/>
            <a:ext cx="1972236" cy="484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1223B-DB4E-3351-D3C6-0511AFE104BF}"/>
              </a:ext>
            </a:extLst>
          </p:cNvPr>
          <p:cNvSpPr/>
          <p:nvPr/>
        </p:nvSpPr>
        <p:spPr>
          <a:xfrm>
            <a:off x="3334871" y="421341"/>
            <a:ext cx="4912658" cy="484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E9009-9FEA-3EAF-61E7-E07CAFF7E84E}"/>
              </a:ext>
            </a:extLst>
          </p:cNvPr>
          <p:cNvSpPr/>
          <p:nvPr/>
        </p:nvSpPr>
        <p:spPr>
          <a:xfrm>
            <a:off x="9054352" y="430306"/>
            <a:ext cx="1972236" cy="484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AA2D7-4BF3-D7CE-801E-680C7121C56D}"/>
              </a:ext>
            </a:extLst>
          </p:cNvPr>
          <p:cNvSpPr txBox="1"/>
          <p:nvPr/>
        </p:nvSpPr>
        <p:spPr>
          <a:xfrm>
            <a:off x="762000" y="1461247"/>
            <a:ext cx="1020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nav there’re three more container element in it which are Nav-left, Nav-center and Nav-right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BF8B1-BB1B-9EB5-EC45-1E2ECAC5E94C}"/>
              </a:ext>
            </a:extLst>
          </p:cNvPr>
          <p:cNvSpPr/>
          <p:nvPr/>
        </p:nvSpPr>
        <p:spPr>
          <a:xfrm>
            <a:off x="699247" y="1936376"/>
            <a:ext cx="10730753" cy="280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A2326D-F815-1DFF-C853-69F79F2A951C}"/>
              </a:ext>
            </a:extLst>
          </p:cNvPr>
          <p:cNvSpPr/>
          <p:nvPr/>
        </p:nvSpPr>
        <p:spPr>
          <a:xfrm>
            <a:off x="1138518" y="2221142"/>
            <a:ext cx="9690847" cy="620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3B5D-DAD5-D37E-9F10-F06678BB3257}"/>
              </a:ext>
            </a:extLst>
          </p:cNvPr>
          <p:cNvSpPr/>
          <p:nvPr/>
        </p:nvSpPr>
        <p:spPr>
          <a:xfrm>
            <a:off x="1138518" y="2978387"/>
            <a:ext cx="9690847" cy="1477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5DDA6-AEAB-2A24-F692-A1310ED413FF}"/>
              </a:ext>
            </a:extLst>
          </p:cNvPr>
          <p:cNvSpPr txBox="1"/>
          <p:nvPr/>
        </p:nvSpPr>
        <p:spPr>
          <a:xfrm>
            <a:off x="699247" y="5118847"/>
            <a:ext cx="1087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main, it have 2 more container element which are head and main-body.</a:t>
            </a:r>
          </a:p>
        </p:txBody>
      </p:sp>
    </p:spTree>
    <p:extLst>
      <p:ext uri="{BB962C8B-B14F-4D97-AF65-F5344CB8AC3E}">
        <p14:creationId xmlns:p14="http://schemas.microsoft.com/office/powerpoint/2010/main" val="3611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53F98E-2678-DDD6-4B44-B6DAAC3CA1BD}"/>
              </a:ext>
            </a:extLst>
          </p:cNvPr>
          <p:cNvSpPr/>
          <p:nvPr/>
        </p:nvSpPr>
        <p:spPr>
          <a:xfrm>
            <a:off x="1649506" y="143435"/>
            <a:ext cx="8023412" cy="500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55E83-BA5D-6278-BFEC-AD0D2A96CD63}"/>
              </a:ext>
            </a:extLst>
          </p:cNvPr>
          <p:cNvSpPr/>
          <p:nvPr/>
        </p:nvSpPr>
        <p:spPr>
          <a:xfrm>
            <a:off x="1972235" y="475129"/>
            <a:ext cx="2115671" cy="4240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B07D2-8B67-26AE-1DEB-9474C4A9E18B}"/>
              </a:ext>
            </a:extLst>
          </p:cNvPr>
          <p:cNvSpPr/>
          <p:nvPr/>
        </p:nvSpPr>
        <p:spPr>
          <a:xfrm>
            <a:off x="4410635" y="475129"/>
            <a:ext cx="4939553" cy="4240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76399-BF1B-4562-AD36-158DD5CB86C0}"/>
              </a:ext>
            </a:extLst>
          </p:cNvPr>
          <p:cNvSpPr txBox="1"/>
          <p:nvPr/>
        </p:nvSpPr>
        <p:spPr>
          <a:xfrm>
            <a:off x="717176" y="5477435"/>
            <a:ext cx="1047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container element in main body which are side-bar on the left and main-content on the right side.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bar have three more container element which are meet, class code and up coming.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more container element in main content. They are content box and announcement box.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2883B-F419-34E1-8168-25AFE7CF28A4}"/>
              </a:ext>
            </a:extLst>
          </p:cNvPr>
          <p:cNvSpPr/>
          <p:nvPr/>
        </p:nvSpPr>
        <p:spPr>
          <a:xfrm>
            <a:off x="2205318" y="753035"/>
            <a:ext cx="1568823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EC6DE-55B5-9001-2526-8D4DE98BB8AC}"/>
              </a:ext>
            </a:extLst>
          </p:cNvPr>
          <p:cNvSpPr/>
          <p:nvPr/>
        </p:nvSpPr>
        <p:spPr>
          <a:xfrm>
            <a:off x="2196353" y="2008094"/>
            <a:ext cx="1568823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D60E3-A088-9863-0133-83E295D7796A}"/>
              </a:ext>
            </a:extLst>
          </p:cNvPr>
          <p:cNvSpPr/>
          <p:nvPr/>
        </p:nvSpPr>
        <p:spPr>
          <a:xfrm>
            <a:off x="2196352" y="3263153"/>
            <a:ext cx="1568823" cy="138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8416EE-24C4-4BB7-15A3-17CAF0DF26FB}"/>
              </a:ext>
            </a:extLst>
          </p:cNvPr>
          <p:cNvSpPr/>
          <p:nvPr/>
        </p:nvSpPr>
        <p:spPr>
          <a:xfrm>
            <a:off x="4625788" y="753035"/>
            <a:ext cx="44554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FA403-3A91-71C6-EF0E-ECF55B66B31A}"/>
              </a:ext>
            </a:extLst>
          </p:cNvPr>
          <p:cNvSpPr/>
          <p:nvPr/>
        </p:nvSpPr>
        <p:spPr>
          <a:xfrm>
            <a:off x="4625783" y="1600199"/>
            <a:ext cx="44554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3204-E47D-EB19-5479-A464B64BA296}"/>
              </a:ext>
            </a:extLst>
          </p:cNvPr>
          <p:cNvSpPr/>
          <p:nvPr/>
        </p:nvSpPr>
        <p:spPr>
          <a:xfrm>
            <a:off x="4625783" y="2438399"/>
            <a:ext cx="44554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FCF37-9654-1160-6BB0-54D9940AB39A}"/>
              </a:ext>
            </a:extLst>
          </p:cNvPr>
          <p:cNvSpPr/>
          <p:nvPr/>
        </p:nvSpPr>
        <p:spPr>
          <a:xfrm>
            <a:off x="4652681" y="4123764"/>
            <a:ext cx="44554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B7A7D-69A0-CE5F-3F52-AE9B1210AD3F}"/>
              </a:ext>
            </a:extLst>
          </p:cNvPr>
          <p:cNvSpPr/>
          <p:nvPr/>
        </p:nvSpPr>
        <p:spPr>
          <a:xfrm>
            <a:off x="4625784" y="3294529"/>
            <a:ext cx="44554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Sithav Seavthean</cp:lastModifiedBy>
  <cp:revision>2</cp:revision>
  <dcterms:created xsi:type="dcterms:W3CDTF">2024-08-04T11:27:57Z</dcterms:created>
  <dcterms:modified xsi:type="dcterms:W3CDTF">2024-11-13T16:46:58Z</dcterms:modified>
</cp:coreProperties>
</file>