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9.jp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hyperlink" Target="https://www.w3schools.com/" TargetMode="External"/><Relationship Id="rId6" Type="http://schemas.openxmlformats.org/officeDocument/2006/relationships/hyperlink" Target="https://www.amazon.com/" TargetMode="External"/><Relationship Id="rId7" Type="http://schemas.openxmlformats.org/officeDocument/2006/relationships/hyperlink" Target="https://www.unicef.org/cambodia/education" TargetMode="External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44768" y="1904008"/>
            <a:ext cx="7383426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WEB DESIGN 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063750" y="1196975"/>
            <a:ext cx="8145463" cy="3960217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77275" y="60737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180013" y="509588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32" y="2006600"/>
            <a:ext cx="6182316" cy="42033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6174" y="1789586"/>
            <a:ext cx="4822939" cy="468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/>
          <p:nvPr/>
        </p:nvSpPr>
        <p:spPr>
          <a:xfrm>
            <a:off x="8398328" y="1868202"/>
            <a:ext cx="317693" cy="31769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4377872" y="3350944"/>
            <a:ext cx="317693" cy="31769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8398328" y="3968258"/>
            <a:ext cx="317693" cy="31769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1309008" y="4079262"/>
            <a:ext cx="318861" cy="31886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9189634" y="5137309"/>
            <a:ext cx="317693" cy="31769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688" y="519113"/>
            <a:ext cx="608012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/>
          <p:nvPr/>
        </p:nvSpPr>
        <p:spPr>
          <a:xfrm>
            <a:off x="268288" y="1195388"/>
            <a:ext cx="5603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4377872" y="2511233"/>
            <a:ext cx="317693" cy="31769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10003972" y="2943033"/>
            <a:ext cx="317693" cy="31769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5084249" y="3611156"/>
            <a:ext cx="317693" cy="31769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6807313" y="4912311"/>
            <a:ext cx="318861" cy="31886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4695565" y="4343086"/>
            <a:ext cx="317693" cy="31769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3321502" y="403515"/>
            <a:ext cx="66824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meaning of each tag?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b="0" i="0" sz="1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498975" y="2759075"/>
            <a:ext cx="4052888" cy="182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0"/>
              <a:buFont typeface="Arial"/>
              <a:buNone/>
            </a:pPr>
            <a:r>
              <a:rPr b="0" i="0" lang="en-US" sz="6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471863" y="1966913"/>
            <a:ext cx="6108700" cy="3321050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690813" y="387350"/>
            <a:ext cx="71628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Web design </a:t>
            </a:r>
            <a:r>
              <a:rPr lang="en-US"/>
              <a:t>Evaluation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431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5786438" y="1452563"/>
            <a:ext cx="1282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b="1" i="0" lang="en-US" sz="18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224087" y="2565399"/>
            <a:ext cx="7010400" cy="200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 rot="-5400000">
            <a:off x="5407819" y="-159543"/>
            <a:ext cx="642937" cy="7010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150644" y="3748387"/>
            <a:ext cx="165576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132138" y="2043113"/>
            <a:ext cx="88106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150225" y="1984873"/>
            <a:ext cx="136413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dterm Exam PNG - Good Luck Midterm Exam, Geometry Midterm Exam. -  CleanPNG / KissPNG"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4583113"/>
            <a:ext cx="668338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 We Really Need Finals? – The Centennial Talon" id="107" name="Google Shape;1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8363" y="4294188"/>
            <a:ext cx="13843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iz logo with speech bubble symbols (950582) | Icons | Design Bundles in  2021 | Speech bubble, Quiz, Logos" id="108" name="Google Shape;10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8625" y="4294188"/>
            <a:ext cx="161448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3367088" y="5430838"/>
            <a:ext cx="6461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738688" y="5399088"/>
            <a:ext cx="64611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978525" y="5399088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504113" y="5426075"/>
            <a:ext cx="64611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rticipation - Free hands and gestures icons" id="113" name="Google Shape;11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3361531" y="4583113"/>
            <a:ext cx="6572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3787775" y="485775"/>
            <a:ext cx="53054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650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338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766763" y="2349500"/>
            <a:ext cx="7564437" cy="2015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Char char="✔"/>
            </a:pP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we create web pages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565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what is the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display a HTML file on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66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959364" y="1180081"/>
            <a:ext cx="7039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>
            <a:off x="5735960" y="1918168"/>
            <a:ext cx="0" cy="4617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41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1244884" y="1954479"/>
            <a:ext cx="3370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1 of those web site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651848" y="1954479"/>
            <a:ext cx="31714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those questions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6168008" y="3353963"/>
            <a:ext cx="72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5980366" y="2712601"/>
            <a:ext cx="5513134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think about these web sites ?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feel about these web sites ?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companies always have a website ?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expect of a website 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rgbClr val="FF5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243385" y="2615537"/>
            <a:ext cx="5373216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https://www.amazon.com/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https://www.unicef.org/cambodia/education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80761" y="528927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/>
        </p:nvSpPr>
        <p:spPr>
          <a:xfrm>
            <a:off x="1840194" y="1189327"/>
            <a:ext cx="12907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DISCUSSION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680802" y="670803"/>
            <a:ext cx="367777" cy="392968"/>
          </a:xfrm>
          <a:prstGeom prst="mathPlus">
            <a:avLst>
              <a:gd fmla="val 11434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188913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3381827" y="3441023"/>
            <a:ext cx="69354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yper</a:t>
            </a:r>
            <a:r>
              <a:rPr b="1" i="0" lang="en-US" sz="4400" u="none" cap="none" strike="noStrike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</a:t>
            </a:r>
            <a:r>
              <a:rPr b="1" i="0" lang="en-US" sz="4400" u="none" cap="none" strike="noStrike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arkup </a:t>
            </a:r>
            <a:r>
              <a:rPr b="1" i="0" lang="en-US" sz="4400" u="none" cap="none" strike="noStrike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2052522" y="5438559"/>
            <a:ext cx="3158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make links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one page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5336843" y="5456346"/>
            <a:ext cx="18146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based on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877148" y="1915389"/>
            <a:ext cx="75177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is the  language  to </a:t>
            </a:r>
            <a:r>
              <a:rPr b="1" i="0" lang="en-US" sz="3200" u="none" cap="none" strike="noStrike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create web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17"/>
          <p:cNvCxnSpPr/>
          <p:nvPr/>
        </p:nvCxnSpPr>
        <p:spPr>
          <a:xfrm rot="10800000">
            <a:off x="3733174" y="4210464"/>
            <a:ext cx="0" cy="93810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17"/>
          <p:cNvCxnSpPr/>
          <p:nvPr/>
        </p:nvCxnSpPr>
        <p:spPr>
          <a:xfrm rot="10800000">
            <a:off x="6244145" y="4210464"/>
            <a:ext cx="0" cy="93810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57" name="Google Shape;15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0271" y="69880"/>
            <a:ext cx="1409690" cy="15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-15875" y="0"/>
            <a:ext cx="1995600" cy="369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954072" y="2567379"/>
            <a:ext cx="6506090" cy="2646878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 lesson 1&lt;/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&gt;My first page&lt;/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&gt;Hello WEP 2023 students!&lt;/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106324" y="2053276"/>
            <a:ext cx="54961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file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page.html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following content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979613" y="5328250"/>
            <a:ext cx="42275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this file on your web browser.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154001" y="199013"/>
            <a:ext cx="42105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2106324" y="1548040"/>
            <a:ext cx="19529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VSCode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4110458" y="369888"/>
            <a:ext cx="45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979613" y="1886234"/>
            <a:ext cx="82012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your code with the result on the browser and answer questions: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2871179" y="2553460"/>
            <a:ext cx="785432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is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: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979613" y="4184125"/>
            <a:ext cx="24641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on Google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2871179" y="4820572"/>
            <a:ext cx="73681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-3175" y="0"/>
            <a:ext cx="1582738" cy="3698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38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185738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00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811213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4274494" y="626130"/>
            <a:ext cx="48695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HTML </a:t>
            </a:r>
            <a:r>
              <a:rPr b="1" i="0" lang="en-US" sz="3600" u="none" cap="none" strike="noStrike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1861313" y="2316867"/>
            <a:ext cx="9059444" cy="646331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3600" u="none" cap="none" strike="noStrik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3600" u="none" cap="none" strike="noStrik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lesson 1  </a:t>
            </a:r>
            <a:r>
              <a:rPr b="0" i="0" lang="en-US" sz="3600" u="none" cap="none" strike="noStrik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i="0" lang="en-US" sz="3600" u="none" cap="none" strike="noStrik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3600" u="none" cap="none" strike="noStrik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1579563" y="4191293"/>
            <a:ext cx="3158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8608570" y="4230591"/>
            <a:ext cx="1814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0"/>
          <p:cNvCxnSpPr/>
          <p:nvPr/>
        </p:nvCxnSpPr>
        <p:spPr>
          <a:xfrm rot="10800000">
            <a:off x="3260215" y="2963198"/>
            <a:ext cx="0" cy="93810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" name="Google Shape;202;p20"/>
          <p:cNvCxnSpPr/>
          <p:nvPr/>
        </p:nvCxnSpPr>
        <p:spPr>
          <a:xfrm rot="10800000">
            <a:off x="9515872" y="2984709"/>
            <a:ext cx="0" cy="93810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3" name="Google Shape;203;p20"/>
          <p:cNvSpPr txBox="1"/>
          <p:nvPr/>
        </p:nvSpPr>
        <p:spPr>
          <a:xfrm>
            <a:off x="2007397" y="5129399"/>
            <a:ext cx="798353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tell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188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876300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50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11113" y="1201738"/>
            <a:ext cx="6461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3271822" y="369888"/>
            <a:ext cx="67491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final result on your 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6450" y="1477963"/>
            <a:ext cx="7204527" cy="48983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9385" y="4491395"/>
            <a:ext cx="1455371" cy="154820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 rot="-1587871">
            <a:off x="648810" y="5854937"/>
            <a:ext cx="1788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25908" y="4966282"/>
            <a:ext cx="10191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 txBox="1"/>
          <p:nvPr/>
        </p:nvSpPr>
        <p:spPr>
          <a:xfrm rot="-1587871">
            <a:off x="10537048" y="5896602"/>
            <a:ext cx="1358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pn_logo.png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