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students didn’t do homeworks ask them why and what was difficult.</a:t>
            </a: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&lt;/body&gt;</a:t>
            </a:r>
            <a:endParaRPr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/ in title</a:t>
            </a:r>
            <a:endParaRPr/>
          </a:p>
        </p:txBody>
      </p:sp>
      <p:sp>
        <p:nvSpPr>
          <p:cNvPr id="131" name="Google Shape;13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2461109" y="2945178"/>
            <a:ext cx="7312643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LIST, QUOTES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ELEMENTS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044700" y="1593850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160963" y="906463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555097" y="2004783"/>
            <a:ext cx="8627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3669236" y="369332"/>
            <a:ext cx="4031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Type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3705415" y="3359567"/>
            <a:ext cx="5469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</a:t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4934786" y="3359567"/>
            <a:ext cx="678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</a:t>
            </a:r>
            <a:endParaRPr/>
          </a:p>
        </p:txBody>
      </p:sp>
      <p:sp>
        <p:nvSpPr>
          <p:cNvPr id="228" name="Google Shape;228;p22"/>
          <p:cNvSpPr txBox="1"/>
          <p:nvPr/>
        </p:nvSpPr>
        <p:spPr>
          <a:xfrm>
            <a:off x="6073794" y="3359567"/>
            <a:ext cx="8313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</a:t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7365921" y="3359567"/>
            <a:ext cx="670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9620" y="4173653"/>
            <a:ext cx="9429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4145" y="4111460"/>
            <a:ext cx="10858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40998" y="4059073"/>
            <a:ext cx="10382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09628" y="3966735"/>
            <a:ext cx="9239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72703" y="1296107"/>
            <a:ext cx="4463594" cy="145629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>
            <a:off x="6948819" y="1351801"/>
            <a:ext cx="460809" cy="32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2"/>
          <p:cNvCxnSpPr>
            <a:stCxn id="235" idx="2"/>
          </p:cNvCxnSpPr>
          <p:nvPr/>
        </p:nvCxnSpPr>
        <p:spPr>
          <a:xfrm flipH="1">
            <a:off x="4130324" y="1678525"/>
            <a:ext cx="30489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22"/>
          <p:cNvCxnSpPr>
            <a:endCxn id="227" idx="0"/>
          </p:cNvCxnSpPr>
          <p:nvPr/>
        </p:nvCxnSpPr>
        <p:spPr>
          <a:xfrm flipH="1">
            <a:off x="5273886" y="1678667"/>
            <a:ext cx="19053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22"/>
          <p:cNvCxnSpPr>
            <a:stCxn id="235" idx="2"/>
            <a:endCxn id="228" idx="0"/>
          </p:cNvCxnSpPr>
          <p:nvPr/>
        </p:nvCxnSpPr>
        <p:spPr>
          <a:xfrm flipH="1">
            <a:off x="6489524" y="1678525"/>
            <a:ext cx="6897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9" name="Google Shape;239;p22"/>
          <p:cNvCxnSpPr>
            <a:stCxn id="235" idx="2"/>
            <a:endCxn id="229" idx="0"/>
          </p:cNvCxnSpPr>
          <p:nvPr/>
        </p:nvCxnSpPr>
        <p:spPr>
          <a:xfrm>
            <a:off x="7179224" y="1678525"/>
            <a:ext cx="522000" cy="168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0" name="Google Shape;240;p22"/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cxnSp>
        <p:nvCxnSpPr>
          <p:cNvPr id="241" name="Google Shape;241;p22"/>
          <p:cNvCxnSpPr>
            <a:stCxn id="240" idx="3"/>
            <a:endCxn id="226" idx="1"/>
          </p:cNvCxnSpPr>
          <p:nvPr/>
        </p:nvCxnSpPr>
        <p:spPr>
          <a:xfrm rot="10800000" flipH="1">
            <a:off x="2222514" y="3544321"/>
            <a:ext cx="1482900" cy="63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1</a:t>
            </a:r>
            <a:endParaRPr/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936383" y="2935000"/>
            <a:ext cx="808793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5 favorite animals	 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(unordered)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5 favorite foods 		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(ordered)</a:t>
            </a:r>
            <a:endParaRPr sz="3200" i="1" u="sng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3363800" y="1251443"/>
            <a:ext cx="5484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 HTML page with :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2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3647264" y="252291"/>
            <a:ext cx="54843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an HTML page with :   </a:t>
            </a:r>
            <a:endParaRPr/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49660" y="2816076"/>
            <a:ext cx="2858092" cy="400374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/>
        </p:nvSpPr>
        <p:spPr>
          <a:xfrm>
            <a:off x="2821258" y="2226693"/>
            <a:ext cx="23257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– OL + UL</a:t>
            </a:r>
            <a:endParaRPr/>
          </a:p>
        </p:txBody>
      </p:sp>
      <p:pic>
        <p:nvPicPr>
          <p:cNvPr id="269" name="Google Shape;2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83052" y="3080543"/>
            <a:ext cx="2087690" cy="196267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7283052" y="2280927"/>
            <a:ext cx="23482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 – Only UL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085130" y="351930"/>
            <a:ext cx="20933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 tag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1840902" y="4364513"/>
            <a:ext cx="3790641" cy="231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PNC's goal is to: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enable the largest number of young people in a precarious situation to access training, leading to a qualified job</a:t>
            </a:r>
            <a:r>
              <a:rPr lang="en-US" sz="16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/q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&gt;.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 hope they succeed.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t="6235"/>
          <a:stretch/>
        </p:blipFill>
        <p:spPr>
          <a:xfrm>
            <a:off x="6934571" y="3747978"/>
            <a:ext cx="4894572" cy="29315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79" name="Google Shape;279;p25"/>
          <p:cNvSpPr/>
          <p:nvPr/>
        </p:nvSpPr>
        <p:spPr>
          <a:xfrm>
            <a:off x="3285857" y="1084666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&lt;q&gt; tag defines a short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1840902" y="1976464"/>
            <a:ext cx="97818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&lt;q&gt; is an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inline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because it can be put inside a line of text without affecting it</a:t>
            </a:r>
            <a:endParaRPr/>
          </a:p>
        </p:txBody>
      </p:sp>
      <p:sp>
        <p:nvSpPr>
          <p:cNvPr id="281" name="Google Shape;281;p25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6" descr="How to create projections of events for nested object structures? -  Event-Driven.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2081" y="2218430"/>
            <a:ext cx="7855819" cy="441097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 txBox="1"/>
          <p:nvPr/>
        </p:nvSpPr>
        <p:spPr>
          <a:xfrm>
            <a:off x="1196973" y="213870"/>
            <a:ext cx="9107055" cy="174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of nested elements 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2045049" y="1728444"/>
            <a:ext cx="4317726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&lt;title&gt;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Musings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&lt;p&gt;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To quote Buckaroo,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&lt;q&gt;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only reason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for time is so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that everything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doesn’t happen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at once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.&lt;/q&gt;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3884" y="2255043"/>
            <a:ext cx="3724275" cy="333851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7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of nested elements !</a:t>
            </a:r>
            <a:endParaRPr sz="4000" b="1">
              <a:solidFill>
                <a:srgbClr val="FF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 1</a:t>
            </a:r>
            <a:endParaRPr/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8"/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6422" y="1832653"/>
            <a:ext cx="7645240" cy="475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2778918" y="436647"/>
            <a:ext cx="6634162" cy="64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element</a:t>
            </a:r>
            <a:endParaRPr sz="4000" b="1" u="sng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2154238" y="1789434"/>
            <a:ext cx="7643812" cy="292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the file: nested-elements-errors</a:t>
            </a:r>
            <a:endParaRPr sz="24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elements are not well nested :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errors !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a picture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nested elements on paper</a:t>
            </a:r>
            <a:endParaRPr/>
          </a:p>
        </p:txBody>
      </p:sp>
      <p:sp>
        <p:nvSpPr>
          <p:cNvPr id="325" name="Google Shape;325;p2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327" name="Google Shape;32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571" y="575457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/>
        </p:nvSpPr>
        <p:spPr>
          <a:xfrm>
            <a:off x="988188" y="1201319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/>
        </p:nvSpPr>
        <p:spPr>
          <a:xfrm>
            <a:off x="51812" y="1201319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795" y="562421"/>
            <a:ext cx="274396" cy="54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/>
        </p:nvSpPr>
        <p:spPr>
          <a:xfrm>
            <a:off x="4070060" y="772209"/>
            <a:ext cx="32837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337" name="Google Shape;337;p30"/>
          <p:cNvSpPr txBox="1"/>
          <p:nvPr/>
        </p:nvSpPr>
        <p:spPr>
          <a:xfrm>
            <a:off x="2580694" y="2471492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2580694" y="3233492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339" name="Google Shape;339;p30"/>
          <p:cNvSpPr txBox="1"/>
          <p:nvPr/>
        </p:nvSpPr>
        <p:spPr>
          <a:xfrm>
            <a:off x="2563232" y="4047880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340" name="Google Shape;34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0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42" name="Google Shape;34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100" y="1811965"/>
            <a:ext cx="3581900" cy="525853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0921615" y="1627299"/>
            <a:ext cx="5838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HIM</a:t>
            </a:r>
            <a:endParaRPr/>
          </a:p>
        </p:txBody>
      </p:sp>
      <p:cxnSp>
        <p:nvCxnSpPr>
          <p:cNvPr id="102" name="Google Shape;102;p14"/>
          <p:cNvCxnSpPr/>
          <p:nvPr/>
        </p:nvCxnSpPr>
        <p:spPr>
          <a:xfrm flipH="1">
            <a:off x="10924867" y="1962150"/>
            <a:ext cx="2667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14"/>
          <p:cNvSpPr txBox="1"/>
          <p:nvPr/>
        </p:nvSpPr>
        <p:spPr>
          <a:xfrm>
            <a:off x="2255443" y="2286000"/>
            <a:ext cx="581204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Lists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breaks 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Quotes</a:t>
            </a:r>
            <a:endParaRPr/>
          </a:p>
          <a:p>
            <a:pPr marL="28575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✔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Nested elements.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-2468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 REVIEW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020" y="552007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5051" y="489016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250208" y="2431693"/>
            <a:ext cx="7670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your work 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Classroom…</a:t>
            </a:r>
            <a:endParaRPr sz="5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MISSING ?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2503394" y="1248831"/>
            <a:ext cx="7185211" cy="353943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This is my body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6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MISSING ?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503394" y="1248831"/>
            <a:ext cx="7185211" cy="397031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My 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This is my body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&lt;/p&gt;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2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2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2" y="603523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67" y="58760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561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6330" y="603523"/>
            <a:ext cx="274396" cy="5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 flipH="1">
            <a:off x="365867" y="2090172"/>
            <a:ext cx="969162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on the internet how to make in html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(ordered and unordered)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break 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which website are you looking for information ?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30128" y="230843"/>
            <a:ext cx="3790891" cy="639631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160296" y="503470"/>
            <a:ext cx="20950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220270" y="1426800"/>
            <a:ext cx="71343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&lt;br/&gt;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inserts a single line break.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>
            <a:alphaModFix/>
          </a:blip>
          <a:srcRect t="7240"/>
          <a:stretch/>
        </p:blipFill>
        <p:spPr>
          <a:xfrm>
            <a:off x="7421968" y="3651621"/>
            <a:ext cx="4251136" cy="283648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61" name="Google Shape;161;p19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911785" y="4481590"/>
            <a:ext cx="46169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text contains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&lt;br/&gt;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line break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3220270" y="2169365"/>
            <a:ext cx="692565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The break line has no end tag.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781" y="2623577"/>
            <a:ext cx="3185738" cy="203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1781" y="4777326"/>
            <a:ext cx="2414999" cy="1905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16471" y="2655558"/>
            <a:ext cx="3218179" cy="182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16471" y="4659163"/>
            <a:ext cx="2818721" cy="22428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/>
        </p:nvSpPr>
        <p:spPr>
          <a:xfrm>
            <a:off x="2898175" y="1103634"/>
            <a:ext cx="301396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411364" y="1103633"/>
            <a:ext cx="25282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>
            <a:off x="6428662" y="1660496"/>
            <a:ext cx="0" cy="479745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776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1029" y="4890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855276" y="342364"/>
            <a:ext cx="35461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rdered </a:t>
            </a: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ist Type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992911" y="33620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4535254" y="3316296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6100039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7463486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8826933" y="3244334"/>
            <a:ext cx="2455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2159" y="3928300"/>
            <a:ext cx="9048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68844" y="3928300"/>
            <a:ext cx="9810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74131" y="3861625"/>
            <a:ext cx="9429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80428" y="3823525"/>
            <a:ext cx="1057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581975" y="3823525"/>
            <a:ext cx="9810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62832" y="1306374"/>
            <a:ext cx="2176096" cy="142328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/>
          <p:nvPr/>
        </p:nvSpPr>
        <p:spPr>
          <a:xfrm>
            <a:off x="4294982" y="1288300"/>
            <a:ext cx="402336" cy="339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1"/>
          <p:cNvCxnSpPr>
            <a:stCxn id="207" idx="2"/>
            <a:endCxn id="196" idx="0"/>
          </p:cNvCxnSpPr>
          <p:nvPr/>
        </p:nvCxnSpPr>
        <p:spPr>
          <a:xfrm flipH="1">
            <a:off x="3143750" y="1627846"/>
            <a:ext cx="1352400" cy="17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21"/>
          <p:cNvCxnSpPr>
            <a:stCxn id="207" idx="2"/>
            <a:endCxn id="197" idx="0"/>
          </p:cNvCxnSpPr>
          <p:nvPr/>
        </p:nvCxnSpPr>
        <p:spPr>
          <a:xfrm>
            <a:off x="4496150" y="1627846"/>
            <a:ext cx="201300" cy="168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21"/>
          <p:cNvCxnSpPr>
            <a:endCxn id="198" idx="0"/>
          </p:cNvCxnSpPr>
          <p:nvPr/>
        </p:nvCxnSpPr>
        <p:spPr>
          <a:xfrm>
            <a:off x="4496029" y="1627934"/>
            <a:ext cx="1726800" cy="16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1" name="Google Shape;211;p21"/>
          <p:cNvCxnSpPr>
            <a:endCxn id="199" idx="0"/>
          </p:cNvCxnSpPr>
          <p:nvPr/>
        </p:nvCxnSpPr>
        <p:spPr>
          <a:xfrm>
            <a:off x="4496276" y="1627934"/>
            <a:ext cx="3090000" cy="16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21"/>
          <p:cNvCxnSpPr>
            <a:endCxn id="200" idx="0"/>
          </p:cNvCxnSpPr>
          <p:nvPr/>
        </p:nvCxnSpPr>
        <p:spPr>
          <a:xfrm>
            <a:off x="4535223" y="1645934"/>
            <a:ext cx="4414500" cy="159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3" name="Google Shape;213;p21"/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</a:t>
            </a:r>
            <a:endParaRPr/>
          </a:p>
        </p:txBody>
      </p:sp>
      <p:cxnSp>
        <p:nvCxnSpPr>
          <p:cNvPr id="214" name="Google Shape;214;p21"/>
          <p:cNvCxnSpPr>
            <a:stCxn id="213" idx="3"/>
            <a:endCxn id="196" idx="1"/>
          </p:cNvCxnSpPr>
          <p:nvPr/>
        </p:nvCxnSpPr>
        <p:spPr>
          <a:xfrm rot="10800000" flipH="1">
            <a:off x="2222514" y="3546721"/>
            <a:ext cx="770400" cy="63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144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Seavmey.Yem</dc:creator>
  <cp:lastModifiedBy>Seavmey.Yem</cp:lastModifiedBy>
  <cp:revision>1</cp:revision>
  <dcterms:modified xsi:type="dcterms:W3CDTF">2024-07-09T12:12:20Z</dcterms:modified>
</cp:coreProperties>
</file>