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57" r:id="rId3"/>
    <p:sldId id="289" r:id="rId4"/>
    <p:sldId id="290" r:id="rId5"/>
    <p:sldId id="273" r:id="rId6"/>
    <p:sldId id="261" r:id="rId7"/>
    <p:sldId id="262" r:id="rId8"/>
    <p:sldId id="265" r:id="rId9"/>
    <p:sldId id="266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FF4F4F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95201" autoAdjust="0"/>
  </p:normalViewPr>
  <p:slideViewPr>
    <p:cSldViewPr snapToGrid="0">
      <p:cViewPr varScale="1">
        <p:scale>
          <a:sx n="46" d="100"/>
          <a:sy n="46" d="100"/>
        </p:scale>
        <p:origin x="5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3EE92-7D89-4CE9-876D-4F052F54C0A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84E03-0183-46A9-AEB2-AF13F67D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Explain / and .. and http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DBD769-0123-4D26-8F86-C2820D280085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0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357C29-C6B6-4B58-B2A1-CA4284784D90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0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4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111-C83D-4C83-AF0D-5687FB9B8E5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25livlteU8HCUgYeBOZ2WDmV6ap0FNMLKi32sqsvpND94AA/viewfor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DE138-E0F7-94C5-992E-992FE7B9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4888">
            <a:off x="577184" y="3878873"/>
            <a:ext cx="3214360" cy="2030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56773-1793-D9A1-1F4E-2BDBBF448D8A}"/>
              </a:ext>
            </a:extLst>
          </p:cNvPr>
          <p:cNvSpPr txBox="1"/>
          <p:nvPr/>
        </p:nvSpPr>
        <p:spPr>
          <a:xfrm>
            <a:off x="995583" y="2214543"/>
            <a:ext cx="2237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Fill up the</a:t>
            </a:r>
          </a:p>
          <a:p>
            <a:pPr algn="ctr"/>
            <a:r>
              <a:rPr lang="en-US" sz="3200" dirty="0"/>
              <a:t> </a:t>
            </a:r>
            <a:r>
              <a:rPr lang="en-US" sz="3200" dirty="0">
                <a:hlinkClick r:id="rId3"/>
              </a:rPr>
              <a:t>QUIZ FORM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74457-9095-2965-36D0-6AEA6EDD39A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QUIZ</a:t>
            </a:r>
          </a:p>
        </p:txBody>
      </p:sp>
      <p:pic>
        <p:nvPicPr>
          <p:cNvPr id="10" name="Picture 37">
            <a:extLst>
              <a:ext uri="{FF2B5EF4-FFF2-40B4-BE49-F238E27FC236}">
                <a16:creationId xmlns:a16="http://schemas.microsoft.com/office/drawing/2014/main" id="{77037D09-481E-3BD3-66D8-FA1365FD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8">
            <a:extLst>
              <a:ext uri="{FF2B5EF4-FFF2-40B4-BE49-F238E27FC236}">
                <a16:creationId xmlns:a16="http://schemas.microsoft.com/office/drawing/2014/main" id="{2D1BB4C1-F7FD-62B7-3025-B72FE16A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3" name="Right Arrow 80">
            <a:extLst>
              <a:ext uri="{FF2B5EF4-FFF2-40B4-BE49-F238E27FC236}">
                <a16:creationId xmlns:a16="http://schemas.microsoft.com/office/drawing/2014/main" id="{4FA16DE3-6DDB-2E22-E735-19FFED02CCFA}"/>
              </a:ext>
            </a:extLst>
          </p:cNvPr>
          <p:cNvSpPr/>
          <p:nvPr/>
        </p:nvSpPr>
        <p:spPr>
          <a:xfrm>
            <a:off x="1143914" y="767001"/>
            <a:ext cx="158782" cy="156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49FE8E-C6D1-B21B-75B9-1D5259D01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495721"/>
            <a:ext cx="186684" cy="371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95B16-C971-9CB4-BCC6-442DC5B3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900917"/>
            <a:ext cx="186684" cy="371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4D41CD-FA8F-B16B-9B7B-36C9D10E8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650587"/>
            <a:ext cx="186684" cy="37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447603-27A7-DAF6-A709-92B58C568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29" y="608371"/>
            <a:ext cx="186684" cy="37129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5799BE-3A2E-07FA-0F03-2CBA3BD0AB4C}"/>
              </a:ext>
            </a:extLst>
          </p:cNvPr>
          <p:cNvCxnSpPr/>
          <p:nvPr/>
        </p:nvCxnSpPr>
        <p:spPr>
          <a:xfrm>
            <a:off x="4306956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00B75E-555A-854C-F30A-41351A40D9F2}"/>
              </a:ext>
            </a:extLst>
          </p:cNvPr>
          <p:cNvSpPr txBox="1"/>
          <p:nvPr/>
        </p:nvSpPr>
        <p:spPr>
          <a:xfrm>
            <a:off x="4854444" y="2273699"/>
            <a:ext cx="2154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Discuss </a:t>
            </a:r>
          </a:p>
          <a:p>
            <a:pPr algn="ctr"/>
            <a:r>
              <a:rPr lang="en-US" sz="3200" dirty="0"/>
              <a:t>Group of 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C70092-9440-DFAC-05FC-525DA0A28A58}"/>
              </a:ext>
            </a:extLst>
          </p:cNvPr>
          <p:cNvCxnSpPr/>
          <p:nvPr/>
        </p:nvCxnSpPr>
        <p:spPr>
          <a:xfrm>
            <a:off x="7934224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82C20EF-22FB-4D4A-DF11-0294FE8C5D80}"/>
              </a:ext>
            </a:extLst>
          </p:cNvPr>
          <p:cNvSpPr/>
          <p:nvPr/>
        </p:nvSpPr>
        <p:spPr>
          <a:xfrm>
            <a:off x="1799313" y="175071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5C292-BDED-6EA2-72DD-4C4DD15E6B8A}"/>
              </a:ext>
            </a:extLst>
          </p:cNvPr>
          <p:cNvSpPr txBox="1"/>
          <p:nvPr/>
        </p:nvSpPr>
        <p:spPr>
          <a:xfrm>
            <a:off x="8260253" y="2314885"/>
            <a:ext cx="3110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Update your answers</a:t>
            </a:r>
          </a:p>
          <a:p>
            <a:pPr algn="ctr"/>
            <a:r>
              <a:rPr lang="en-US" sz="3200" dirty="0"/>
              <a:t>If you need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350832-E9DB-5ECC-6EB2-05D052E882B0}"/>
              </a:ext>
            </a:extLst>
          </p:cNvPr>
          <p:cNvSpPr/>
          <p:nvPr/>
        </p:nvSpPr>
        <p:spPr>
          <a:xfrm>
            <a:off x="5656763" y="176808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2678E-6175-5A42-BDD0-17A4D97660A7}"/>
              </a:ext>
            </a:extLst>
          </p:cNvPr>
          <p:cNvSpPr/>
          <p:nvPr/>
        </p:nvSpPr>
        <p:spPr>
          <a:xfrm>
            <a:off x="9514213" y="1647865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9E6532-C477-6374-EEE0-06D9B59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10414">
            <a:off x="8927210" y="4444722"/>
            <a:ext cx="2423808" cy="1530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984FBE-751D-7434-6EBE-46EAFBED9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478" y="4324666"/>
            <a:ext cx="2123277" cy="16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25"/>
          <p:cNvSpPr txBox="1">
            <a:spLocks noChangeArrowheads="1"/>
          </p:cNvSpPr>
          <p:nvPr/>
        </p:nvSpPr>
        <p:spPr bwMode="auto">
          <a:xfrm>
            <a:off x="1517559" y="1670779"/>
            <a:ext cx="98807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3600"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Create the missing HTML file and complete the links</a:t>
            </a: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852738"/>
            <a:ext cx="3087687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25781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58F4E8-6396-4608-8552-15ED67BB2E3C}"/>
              </a:ext>
            </a:extLst>
          </p:cNvPr>
          <p:cNvSpPr/>
          <p:nvPr/>
        </p:nvSpPr>
        <p:spPr>
          <a:xfrm>
            <a:off x="6042025" y="2540000"/>
            <a:ext cx="581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foods</a:t>
            </a:r>
            <a:endParaRPr lang="en-GB" sz="14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586339-7490-49A6-AAA9-A68DD757CB20}"/>
              </a:ext>
            </a:extLst>
          </p:cNvPr>
          <p:cNvSpPr/>
          <p:nvPr/>
        </p:nvSpPr>
        <p:spPr>
          <a:xfrm>
            <a:off x="7253288" y="3443288"/>
            <a:ext cx="46196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thai</a:t>
            </a:r>
            <a:endParaRPr lang="en-GB" sz="1400" dirty="0">
              <a:latin typeface="+mj-lt"/>
            </a:endParaRPr>
          </a:p>
        </p:txBody>
      </p:sp>
      <p:pic>
        <p:nvPicPr>
          <p:cNvPr id="4916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509963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3862388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871327-0A95-4BEC-BEBE-A55FFBCD69BC}"/>
              </a:ext>
            </a:extLst>
          </p:cNvPr>
          <p:cNvSpPr/>
          <p:nvPr/>
        </p:nvSpPr>
        <p:spPr>
          <a:xfrm>
            <a:off x="7602538" y="3846513"/>
            <a:ext cx="8651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Thai.html</a:t>
            </a:r>
            <a:endParaRPr lang="en-GB" sz="1400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F85F4-CBA6-4FD7-9855-385E7168686F}"/>
              </a:ext>
            </a:extLst>
          </p:cNvPr>
          <p:cNvSpPr/>
          <p:nvPr/>
        </p:nvSpPr>
        <p:spPr>
          <a:xfrm>
            <a:off x="7229475" y="4540250"/>
            <a:ext cx="68103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</a:t>
            </a:r>
            <a:endParaRPr lang="en-GB" sz="1400" dirty="0">
              <a:latin typeface="+mj-lt"/>
            </a:endParaRPr>
          </a:p>
        </p:txBody>
      </p:sp>
      <p:pic>
        <p:nvPicPr>
          <p:cNvPr id="4916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4578350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4930775"/>
            <a:ext cx="2714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00163F-E659-4B89-A28B-6327D151CCFB}"/>
              </a:ext>
            </a:extLst>
          </p:cNvPr>
          <p:cNvSpPr/>
          <p:nvPr/>
        </p:nvSpPr>
        <p:spPr>
          <a:xfrm>
            <a:off x="7566025" y="4916488"/>
            <a:ext cx="10271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pic>
        <p:nvPicPr>
          <p:cNvPr id="49167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908300"/>
            <a:ext cx="2698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B7562B4-E260-4C9B-AB3D-9A409E7E7E2C}"/>
              </a:ext>
            </a:extLst>
          </p:cNvPr>
          <p:cNvSpPr/>
          <p:nvPr/>
        </p:nvSpPr>
        <p:spPr>
          <a:xfrm>
            <a:off x="6457950" y="2894013"/>
            <a:ext cx="92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Food.html</a:t>
            </a:r>
            <a:endParaRPr lang="en-GB" sz="14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C121D0-134E-43A8-B3C3-2A41FBE5B06E}"/>
              </a:ext>
            </a:extLst>
          </p:cNvPr>
          <p:cNvSpPr/>
          <p:nvPr/>
        </p:nvSpPr>
        <p:spPr>
          <a:xfrm>
            <a:off x="7185025" y="5702300"/>
            <a:ext cx="654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</a:t>
            </a:r>
            <a:endParaRPr lang="en-GB" sz="1400" dirty="0">
              <a:latin typeface="+mj-lt"/>
            </a:endParaRPr>
          </a:p>
        </p:txBody>
      </p:sp>
      <p:pic>
        <p:nvPicPr>
          <p:cNvPr id="4917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57404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092825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AC155CF-3555-4E5E-877A-A73532F324B2}"/>
              </a:ext>
            </a:extLst>
          </p:cNvPr>
          <p:cNvSpPr/>
          <p:nvPr/>
        </p:nvSpPr>
        <p:spPr>
          <a:xfrm>
            <a:off x="7521575" y="6078538"/>
            <a:ext cx="10318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89DA638-32E0-4B1F-B530-3B707A489A5E}"/>
              </a:ext>
            </a:extLst>
          </p:cNvPr>
          <p:cNvCxnSpPr>
            <a:stCxn id="29" idx="3"/>
            <a:endCxn id="31" idx="3"/>
          </p:cNvCxnSpPr>
          <p:nvPr/>
        </p:nvCxnSpPr>
        <p:spPr>
          <a:xfrm flipH="1" flipV="1">
            <a:off x="7378843" y="3047902"/>
            <a:ext cx="1214295" cy="2022574"/>
          </a:xfrm>
          <a:prstGeom prst="curvedConnector3">
            <a:avLst>
              <a:gd name="adj1" fmla="val -18826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324B02B-4BCD-460D-8871-B7DBE89BEE84}"/>
              </a:ext>
            </a:extLst>
          </p:cNvPr>
          <p:cNvCxnSpPr>
            <a:stCxn id="29" idx="3"/>
            <a:endCxn id="21" idx="3"/>
          </p:cNvCxnSpPr>
          <p:nvPr/>
        </p:nvCxnSpPr>
        <p:spPr>
          <a:xfrm flipH="1" flipV="1">
            <a:off x="8467725" y="4000500"/>
            <a:ext cx="125413" cy="1069975"/>
          </a:xfrm>
          <a:prstGeom prst="curvedConnector3">
            <a:avLst>
              <a:gd name="adj1" fmla="val -18296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7A8B970-90EB-465B-9694-13D2F751CCC5}"/>
              </a:ext>
            </a:extLst>
          </p:cNvPr>
          <p:cNvCxnSpPr>
            <a:stCxn id="29" idx="3"/>
            <a:endCxn id="36" idx="3"/>
          </p:cNvCxnSpPr>
          <p:nvPr/>
        </p:nvCxnSpPr>
        <p:spPr>
          <a:xfrm flipH="1">
            <a:off x="8553450" y="5070475"/>
            <a:ext cx="39688" cy="1162050"/>
          </a:xfrm>
          <a:prstGeom prst="curvedConnector3">
            <a:avLst>
              <a:gd name="adj1" fmla="val -572043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ABFAE09-7F4E-4FAA-81CD-8164BAB753DA}"/>
              </a:ext>
            </a:extLst>
          </p:cNvPr>
          <p:cNvCxnSpPr>
            <a:stCxn id="49167" idx="1"/>
            <a:endCxn id="49161" idx="1"/>
          </p:cNvCxnSpPr>
          <p:nvPr/>
        </p:nvCxnSpPr>
        <p:spPr>
          <a:xfrm rot="10800000" flipH="1" flipV="1">
            <a:off x="6188075" y="3044825"/>
            <a:ext cx="1144588" cy="952500"/>
          </a:xfrm>
          <a:prstGeom prst="curvedConnector3">
            <a:avLst>
              <a:gd name="adj1" fmla="val -1997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171FCBBA-97D7-4503-96B1-7A460A4E11D0}"/>
              </a:ext>
            </a:extLst>
          </p:cNvPr>
          <p:cNvCxnSpPr>
            <a:stCxn id="49167" idx="1"/>
            <a:endCxn id="49165" idx="1"/>
          </p:cNvCxnSpPr>
          <p:nvPr/>
        </p:nvCxnSpPr>
        <p:spPr>
          <a:xfrm rot="10800000" flipH="1" flipV="1">
            <a:off x="6188075" y="3044825"/>
            <a:ext cx="1106488" cy="2020888"/>
          </a:xfrm>
          <a:prstGeom prst="curvedConnector3">
            <a:avLst>
              <a:gd name="adj1" fmla="val -47374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D0C8B2D5-6D7C-4DE6-ADDF-4372A877562F}"/>
              </a:ext>
            </a:extLst>
          </p:cNvPr>
          <p:cNvCxnSpPr>
            <a:stCxn id="49167" idx="1"/>
            <a:endCxn id="49171" idx="1"/>
          </p:cNvCxnSpPr>
          <p:nvPr/>
        </p:nvCxnSpPr>
        <p:spPr>
          <a:xfrm rot="10800000" flipH="1" flipV="1">
            <a:off x="6188075" y="3044825"/>
            <a:ext cx="1063625" cy="3182938"/>
          </a:xfrm>
          <a:prstGeom prst="curvedConnector3">
            <a:avLst>
              <a:gd name="adj1" fmla="val -82207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2" name="TextBox 33"/>
          <p:cNvSpPr txBox="1">
            <a:spLocks noChangeArrowheads="1"/>
          </p:cNvSpPr>
          <p:nvPr/>
        </p:nvSpPr>
        <p:spPr bwMode="auto">
          <a:xfrm>
            <a:off x="808100" y="1095375"/>
            <a:ext cx="2824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9C1FA-E599-5D1D-AA4E-DE0067557B41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" name="Picture 32">
            <a:extLst>
              <a:ext uri="{FF2B5EF4-FFF2-40B4-BE49-F238E27FC236}">
                <a16:creationId xmlns:a16="http://schemas.microsoft.com/office/drawing/2014/main" id="{58616DCC-8B96-5BEA-F077-80DBA34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7">
            <a:extLst>
              <a:ext uri="{FF2B5EF4-FFF2-40B4-BE49-F238E27FC236}">
                <a16:creationId xmlns:a16="http://schemas.microsoft.com/office/drawing/2014/main" id="{D7F44FB9-5963-CBA5-F3CA-E91131FE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0A05C4C5-60A5-80F8-EAC9-904DF3EC4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611" y="717287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/>
              <a:t>ACTIVITY 3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618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1936750" y="854869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800" b="1" dirty="0">
                <a:latin typeface="Comic Sans MS" panose="030F0702030302020204" pitchFamily="66" charset="0"/>
                <a:ea typeface="Verdana" panose="020B0604030504040204" pitchFamily="34" charset="0"/>
                <a:cs typeface="Arial" panose="020B0604020202020204" pitchFamily="34" charset="0"/>
              </a:rPr>
              <a:t>After class what to do ?</a:t>
            </a:r>
          </a:p>
        </p:txBody>
      </p:sp>
      <p:sp>
        <p:nvSpPr>
          <p:cNvPr id="47107" name="TextBox 25"/>
          <p:cNvSpPr txBox="1">
            <a:spLocks noChangeArrowheads="1"/>
          </p:cNvSpPr>
          <p:nvPr/>
        </p:nvSpPr>
        <p:spPr bwMode="auto">
          <a:xfrm>
            <a:off x="2266950" y="2896494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Complete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F901A7E-C077-4FBD-911A-AAD666AE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3658494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 err="1">
                <a:latin typeface="Calibri Light" panose="020F0302020204030204" pitchFamily="34" charset="0"/>
              </a:rPr>
              <a:t>homeworks</a:t>
            </a:r>
            <a:endParaRPr lang="en-US" sz="2800" b="1" dirty="0">
              <a:latin typeface="Calibri Light" panose="020F0302020204030204" pitchFamily="34" charset="0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915F0AE-1A27-469E-9320-5EF10A564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4472882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5B70D-AD93-49C2-99C7-B4014F57C34E}"/>
              </a:ext>
            </a:extLst>
          </p:cNvPr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TextBox 11"/>
          <p:cNvSpPr txBox="1">
            <a:spLocks noChangeArrowheads="1"/>
          </p:cNvSpPr>
          <p:nvPr/>
        </p:nvSpPr>
        <p:spPr bwMode="auto">
          <a:xfrm>
            <a:off x="6334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/>
              <a:t>INDIV</a:t>
            </a:r>
            <a:endParaRPr lang="en-US" altLang="fr-FR" sz="1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932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374347" y="2672873"/>
            <a:ext cx="552426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b="1" dirty="0">
                <a:solidFill>
                  <a:schemeClr val="bg1"/>
                </a:solidFill>
              </a:rPr>
              <a:t>HYPERLINK</a:t>
            </a:r>
            <a:endParaRPr lang="en-US" altLang="fr-FR" sz="60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C9A11-0290-45E9-9735-712FFAF4C0D0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41192170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88470" y="2602273"/>
            <a:ext cx="97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>
                <a:solidFill>
                  <a:schemeClr val="accent2"/>
                </a:solidFill>
              </a:rPr>
              <a:t>define a link </a:t>
            </a:r>
            <a:r>
              <a:rPr lang="en-US" sz="3200" b="1" dirty="0"/>
              <a:t>between pages </a:t>
            </a:r>
            <a:r>
              <a:rPr lang="en-US" sz="3200" dirty="0"/>
              <a:t>using an </a:t>
            </a:r>
            <a:r>
              <a:rPr lang="en-US" sz="3200" b="1" dirty="0"/>
              <a:t>anchor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470" y="4421492"/>
            <a:ext cx="886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/>
              <a:t>define the right path </a:t>
            </a:r>
            <a:r>
              <a:rPr lang="en-US" sz="3200" dirty="0"/>
              <a:t>to get a </a:t>
            </a:r>
            <a:r>
              <a:rPr lang="en-US" sz="3200" b="1" dirty="0"/>
              <a:t>resource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470" y="3479434"/>
            <a:ext cx="10043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Make the difference between </a:t>
            </a:r>
            <a:r>
              <a:rPr lang="en-US" sz="3200" b="1" dirty="0">
                <a:solidFill>
                  <a:srgbClr val="0070C0"/>
                </a:solidFill>
              </a:rPr>
              <a:t>absolute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0070C0"/>
                </a:solidFill>
              </a:rPr>
              <a:t>relative</a:t>
            </a:r>
            <a:r>
              <a:rPr lang="en-US" sz="3200" dirty="0"/>
              <a:t> path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2373BA-3A13-426E-DD5C-86E113A09182}"/>
              </a:ext>
            </a:extLst>
          </p:cNvPr>
          <p:cNvSpPr txBox="1"/>
          <p:nvPr/>
        </p:nvSpPr>
        <p:spPr>
          <a:xfrm>
            <a:off x="0" y="0"/>
            <a:ext cx="1725612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GAME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745F1C0F-BD62-56C3-4AD7-5309305B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7" y="552450"/>
            <a:ext cx="4651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74305160-3E31-7D65-07BE-23E7991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6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30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56E13-853C-11F7-0A86-5EDD3A11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05" y="529796"/>
            <a:ext cx="665402" cy="758053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157283E-7A46-0F53-BCAE-D1E7257C4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464" y="1348423"/>
            <a:ext cx="2632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6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6A07-829D-DEF1-2655-E3DCC29075B1}"/>
              </a:ext>
            </a:extLst>
          </p:cNvPr>
          <p:cNvSpPr txBox="1"/>
          <p:nvPr/>
        </p:nvSpPr>
        <p:spPr>
          <a:xfrm>
            <a:off x="2784402" y="269644"/>
            <a:ext cx="6623195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</a:t>
            </a:r>
          </a:p>
          <a:p>
            <a:pPr algn="ctr"/>
            <a:r>
              <a:rPr lang="en-US" sz="2000" dirty="0"/>
              <a:t>You will find the correct destination for your file with the path.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B9D4-0C96-1F99-41B2-2CB5E46F7F95}"/>
              </a:ext>
            </a:extLst>
          </p:cNvPr>
          <p:cNvSpPr txBox="1"/>
          <p:nvPr/>
        </p:nvSpPr>
        <p:spPr>
          <a:xfrm>
            <a:off x="755155" y="1851730"/>
            <a:ext cx="476027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a path of file.html?</a:t>
            </a:r>
          </a:p>
          <a:p>
            <a:endParaRPr lang="en-US" sz="2400" b="1" dirty="0"/>
          </a:p>
          <a:p>
            <a:r>
              <a:rPr lang="fr-FR" sz="2400" u="sng" dirty="0"/>
              <a:t>Ex</a:t>
            </a:r>
            <a:r>
              <a:rPr lang="fr-FR" sz="2400" i="1" dirty="0"/>
              <a:t> : </a:t>
            </a:r>
            <a:r>
              <a:rPr lang="fr-FR" sz="2400" i="1" dirty="0">
                <a:solidFill>
                  <a:srgbClr val="002060"/>
                </a:solidFill>
              </a:rPr>
              <a:t>Root/Box3/Box2/Box1/file.html</a:t>
            </a:r>
          </a:p>
          <a:p>
            <a:endParaRPr lang="en-US" sz="2400" b="1" dirty="0"/>
          </a:p>
          <a:p>
            <a:r>
              <a:rPr lang="en-US" sz="2400" dirty="0"/>
              <a:t>How to go to file.html?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First you can start from Root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Then Box3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Box1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Finally you got file.html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4AA4ED-C208-A799-99DB-8E8C79D4F4EC}"/>
              </a:ext>
            </a:extLst>
          </p:cNvPr>
          <p:cNvGrpSpPr/>
          <p:nvPr/>
        </p:nvGrpSpPr>
        <p:grpSpPr>
          <a:xfrm>
            <a:off x="6676573" y="1311554"/>
            <a:ext cx="3726570" cy="3269637"/>
            <a:chOff x="7549311" y="1242129"/>
            <a:chExt cx="3670852" cy="34125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0F1ED5-4ECB-4B21-740C-9AC170BF5572}"/>
                </a:ext>
              </a:extLst>
            </p:cNvPr>
            <p:cNvSpPr/>
            <p:nvPr/>
          </p:nvSpPr>
          <p:spPr>
            <a:xfrm>
              <a:off x="7549311" y="1242129"/>
              <a:ext cx="3670852" cy="34125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64253E-1ABE-8A7A-AC38-81AEE44BF58D}"/>
                </a:ext>
              </a:extLst>
            </p:cNvPr>
            <p:cNvSpPr/>
            <p:nvPr/>
          </p:nvSpPr>
          <p:spPr>
            <a:xfrm>
              <a:off x="7726017" y="1426350"/>
              <a:ext cx="3066432" cy="28687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C2A684-9005-F8B5-2866-D51D033A6E94}"/>
                </a:ext>
              </a:extLst>
            </p:cNvPr>
            <p:cNvSpPr/>
            <p:nvPr/>
          </p:nvSpPr>
          <p:spPr>
            <a:xfrm>
              <a:off x="7924799" y="1625422"/>
              <a:ext cx="2417075" cy="23198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8F13B0-66DF-844A-F972-F18EEA73858F}"/>
                </a:ext>
              </a:extLst>
            </p:cNvPr>
            <p:cNvSpPr/>
            <p:nvPr/>
          </p:nvSpPr>
          <p:spPr>
            <a:xfrm>
              <a:off x="8123583" y="1851730"/>
              <a:ext cx="1767716" cy="17241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0D98B9-B066-7F6E-4972-F7E5D32511A4}"/>
                </a:ext>
              </a:extLst>
            </p:cNvPr>
            <p:cNvSpPr/>
            <p:nvPr/>
          </p:nvSpPr>
          <p:spPr>
            <a:xfrm>
              <a:off x="8295861" y="2067339"/>
              <a:ext cx="1197872" cy="11296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File.html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6A33A-898E-BAC0-6411-DDC8C19B79AD}"/>
                </a:ext>
              </a:extLst>
            </p:cNvPr>
            <p:cNvSpPr txBox="1"/>
            <p:nvPr/>
          </p:nvSpPr>
          <p:spPr>
            <a:xfrm>
              <a:off x="8801964" y="3206559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A588E8-D148-4A98-FF13-E25C471FDF58}"/>
                </a:ext>
              </a:extLst>
            </p:cNvPr>
            <p:cNvSpPr txBox="1"/>
            <p:nvPr/>
          </p:nvSpPr>
          <p:spPr>
            <a:xfrm>
              <a:off x="9259233" y="3575891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7E7854-3C1E-C479-CFC2-661DD12FE2CA}"/>
                </a:ext>
              </a:extLst>
            </p:cNvPr>
            <p:cNvSpPr txBox="1"/>
            <p:nvPr/>
          </p:nvSpPr>
          <p:spPr>
            <a:xfrm>
              <a:off x="9672641" y="3925735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6F141-BA37-BBD8-0C78-BFA2DC4D5AB8}"/>
                </a:ext>
              </a:extLst>
            </p:cNvPr>
            <p:cNvSpPr txBox="1"/>
            <p:nvPr/>
          </p:nvSpPr>
          <p:spPr>
            <a:xfrm>
              <a:off x="10156660" y="4285324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Root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3691F-FAE5-1921-DD01-D8CF7A11EF93}"/>
              </a:ext>
            </a:extLst>
          </p:cNvPr>
          <p:cNvSpPr txBox="1"/>
          <p:nvPr/>
        </p:nvSpPr>
        <p:spPr>
          <a:xfrm>
            <a:off x="6463523" y="460940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am in File.html how can I go the previous Box?</a:t>
            </a:r>
          </a:p>
          <a:p>
            <a:endParaRPr lang="en-US" dirty="0"/>
          </a:p>
          <a:p>
            <a:r>
              <a:rPr lang="en-US" sz="1800" dirty="0"/>
              <a:t>../ 		if I want to go to Box1</a:t>
            </a:r>
          </a:p>
          <a:p>
            <a:r>
              <a:rPr lang="en-US" dirty="0"/>
              <a:t>../../ 		if I want to go to Box2</a:t>
            </a:r>
          </a:p>
          <a:p>
            <a:r>
              <a:rPr lang="en-US" sz="1800" dirty="0"/>
              <a:t>../../../../ 		if I want to </a:t>
            </a:r>
            <a:r>
              <a:rPr lang="en-US" dirty="0"/>
              <a:t>go to Root</a:t>
            </a:r>
          </a:p>
          <a:p>
            <a:endParaRPr lang="en-US" dirty="0"/>
          </a:p>
          <a:p>
            <a:r>
              <a:rPr lang="en-US" sz="1800" dirty="0"/>
              <a:t>../../..</a:t>
            </a:r>
            <a:r>
              <a:rPr lang="en-US" dirty="0"/>
              <a:t>/ 		where should I go?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86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6" y="920372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1749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69817" y="1466472"/>
            <a:ext cx="72894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What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How to </a:t>
            </a:r>
            <a:r>
              <a:rPr lang="fr-FR" altLang="en-US" sz="2400" b="1" dirty="0" err="1">
                <a:solidFill>
                  <a:srgbClr val="7030A0"/>
                </a:solidFill>
              </a:rPr>
              <a:t>create</a:t>
            </a:r>
            <a:r>
              <a:rPr lang="fr-FR" altLang="en-US" sz="2400" b="1" dirty="0">
                <a:solidFill>
                  <a:srgbClr val="7030A0"/>
                </a:solidFill>
              </a:rPr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in HTML 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Why</a:t>
            </a:r>
            <a:r>
              <a:rPr lang="fr-FR" altLang="en-US" sz="2400" dirty="0"/>
              <a:t> </a:t>
            </a:r>
            <a:r>
              <a:rPr lang="fr-FR" altLang="en-US" sz="2400" dirty="0" err="1"/>
              <a:t>hyperlinks</a:t>
            </a:r>
            <a:r>
              <a:rPr lang="fr-FR" altLang="en-US" sz="2400" dirty="0"/>
              <a:t> </a:t>
            </a:r>
            <a:r>
              <a:rPr lang="fr-FR" altLang="en-US" sz="2400" b="1" dirty="0">
                <a:solidFill>
                  <a:srgbClr val="7030A0"/>
                </a:solidFill>
              </a:rPr>
              <a:t>change </a:t>
            </a:r>
            <a:r>
              <a:rPr lang="fr-FR" altLang="en-US" sz="2400" b="1" dirty="0" err="1">
                <a:solidFill>
                  <a:srgbClr val="7030A0"/>
                </a:solidFill>
              </a:rPr>
              <a:t>color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once </a:t>
            </a:r>
            <a:r>
              <a:rPr lang="fr-FR" altLang="en-US" sz="2400" dirty="0" err="1"/>
              <a:t>we</a:t>
            </a:r>
            <a:r>
              <a:rPr lang="fr-FR" altLang="en-US" sz="2400" dirty="0"/>
              <a:t> click on </a:t>
            </a:r>
            <a:r>
              <a:rPr lang="fr-FR" altLang="en-US" sz="2400" dirty="0" err="1"/>
              <a:t>them</a:t>
            </a:r>
            <a:r>
              <a:rPr lang="fr-FR" altLang="en-US" sz="2400" dirty="0"/>
              <a:t>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1785" y="765831"/>
            <a:ext cx="2734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Think </a:t>
            </a:r>
            <a:r>
              <a:rPr lang="en-US" sz="3200" b="1"/>
              <a:t>| Search </a:t>
            </a:r>
            <a:endParaRPr lang="en-US" sz="3200" b="1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18176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81785" y="3142095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 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469817" y="3796570"/>
            <a:ext cx="47213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 err="1"/>
              <a:t>another</a:t>
            </a:r>
            <a:r>
              <a:rPr lang="fr-FR" altLang="en-US" sz="2400" b="1" dirty="0"/>
              <a:t> HTML file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/>
              <a:t>Google </a:t>
            </a:r>
            <a:r>
              <a:rPr lang="fr-FR" altLang="en-US" sz="2400" b="1" dirty="0" err="1"/>
              <a:t>website</a:t>
            </a:r>
            <a:endParaRPr lang="fr-FR" altLang="en-US" sz="2400" b="1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10" y="3204957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730122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7210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63670" y="5861336"/>
            <a:ext cx="562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/>
              <a:t>Present your solution </a:t>
            </a:r>
            <a:r>
              <a:rPr lang="en-US" sz="2400" dirty="0"/>
              <a:t>of 3 other people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Which points do  you </a:t>
            </a:r>
            <a:r>
              <a:rPr lang="en-US" sz="2400" b="1" dirty="0"/>
              <a:t>agree</a:t>
            </a:r>
            <a:r>
              <a:rPr lang="en-US" sz="2400" dirty="0"/>
              <a:t>  , </a:t>
            </a:r>
            <a:r>
              <a:rPr lang="en-US" sz="2400" b="1" dirty="0"/>
              <a:t>disagree</a:t>
            </a:r>
            <a:r>
              <a:rPr lang="en-US" sz="2400" dirty="0"/>
              <a:t>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77586" y="5225971"/>
            <a:ext cx="1241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Share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AA0E5-8D56-35A9-CC9F-C07A9EDEFFFC}"/>
              </a:ext>
            </a:extLst>
          </p:cNvPr>
          <p:cNvSpPr txBox="1"/>
          <p:nvPr/>
        </p:nvSpPr>
        <p:spPr>
          <a:xfrm>
            <a:off x="1101092" y="10396"/>
            <a:ext cx="982732" cy="338554"/>
          </a:xfrm>
          <a:prstGeom prst="rect">
            <a:avLst/>
          </a:prstGeom>
          <a:solidFill>
            <a:srgbClr val="1EBA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BA2CD-3852-8754-56CB-53DC833D2248}"/>
              </a:ext>
            </a:extLst>
          </p:cNvPr>
          <p:cNvSpPr txBox="1"/>
          <p:nvPr/>
        </p:nvSpPr>
        <p:spPr>
          <a:xfrm>
            <a:off x="0" y="10396"/>
            <a:ext cx="975025" cy="338554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EXPLORE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7BFE6D-3F1E-978F-7DF0-8EA79FE7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9" y="913634"/>
            <a:ext cx="554543" cy="5767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EDBE1F7-4002-ED22-0900-541B86B570E7}"/>
              </a:ext>
            </a:extLst>
          </p:cNvPr>
          <p:cNvSpPr txBox="1"/>
          <p:nvPr/>
        </p:nvSpPr>
        <p:spPr>
          <a:xfrm>
            <a:off x="485842" y="1490359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20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139BB9-F421-B85E-2749-B86DF1E3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3" y="3129569"/>
            <a:ext cx="554543" cy="576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B31622-B2DE-8799-A7C8-D9EB00F96099}"/>
              </a:ext>
            </a:extLst>
          </p:cNvPr>
          <p:cNvSpPr txBox="1"/>
          <p:nvPr/>
        </p:nvSpPr>
        <p:spPr>
          <a:xfrm>
            <a:off x="521867" y="3706294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A4977A-7406-CE70-AC6C-DF8C11B3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0" y="5345504"/>
            <a:ext cx="554543" cy="5767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9F24D0-E5C7-2F26-AEF9-6D107BA0A34E}"/>
              </a:ext>
            </a:extLst>
          </p:cNvPr>
          <p:cNvSpPr txBox="1"/>
          <p:nvPr/>
        </p:nvSpPr>
        <p:spPr>
          <a:xfrm>
            <a:off x="566214" y="592222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E677D96-6F92-4835-ADD0-ECCE7B41513F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297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3" name="TextBox 21"/>
          <p:cNvSpPr txBox="1">
            <a:spLocks noChangeArrowheads="1"/>
          </p:cNvSpPr>
          <p:nvPr/>
        </p:nvSpPr>
        <p:spPr bwMode="auto">
          <a:xfrm>
            <a:off x="131483" y="1149350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29714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5" name="TextBox 23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5600" y="3341349"/>
            <a:ext cx="674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&lt;a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00FF00"/>
                </a:solidFill>
              </a:rPr>
              <a:t>href</a:t>
            </a:r>
            <a:r>
              <a:rPr lang="en-US" sz="3600" dirty="0"/>
              <a:t>=</a:t>
            </a:r>
            <a:r>
              <a:rPr lang="en-US" sz="3600" dirty="0">
                <a:solidFill>
                  <a:srgbClr val="0070C0"/>
                </a:solidFill>
              </a:rPr>
              <a:t>“../file.html”</a:t>
            </a:r>
            <a:r>
              <a:rPr lang="en-US" sz="3600" b="1" dirty="0"/>
              <a:t>&gt;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Click me</a:t>
            </a:r>
            <a:r>
              <a:rPr lang="en-US" sz="3600" b="1" dirty="0"/>
              <a:t>&lt;/a&gt;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36898" y="1921869"/>
            <a:ext cx="1042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&lt;a&gt; tag defines a </a:t>
            </a:r>
            <a:r>
              <a:rPr lang="en-US" sz="2400" b="1" dirty="0"/>
              <a:t>hyperlink</a:t>
            </a:r>
            <a:r>
              <a:rPr lang="en-US" sz="2400" dirty="0"/>
              <a:t>, which is used to </a:t>
            </a:r>
            <a:r>
              <a:rPr lang="en-US" sz="2400" b="1" dirty="0"/>
              <a:t>link</a:t>
            </a:r>
            <a:r>
              <a:rPr lang="en-US" sz="2400" dirty="0"/>
              <a:t> from one page to another.</a:t>
            </a:r>
          </a:p>
        </p:txBody>
      </p:sp>
      <p:sp>
        <p:nvSpPr>
          <p:cNvPr id="7" name="Down Arrow 6"/>
          <p:cNvSpPr/>
          <p:nvPr/>
        </p:nvSpPr>
        <p:spPr>
          <a:xfrm flipV="1">
            <a:off x="5447928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6849" y="5148426"/>
            <a:ext cx="20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link to another file</a:t>
            </a:r>
          </a:p>
        </p:txBody>
      </p:sp>
      <p:sp>
        <p:nvSpPr>
          <p:cNvPr id="26" name="Down Arrow 25"/>
          <p:cNvSpPr/>
          <p:nvPr/>
        </p:nvSpPr>
        <p:spPr>
          <a:xfrm flipV="1">
            <a:off x="7279666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84695" y="5053004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displayed on the page</a:t>
            </a: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3424414" y="535002"/>
            <a:ext cx="51042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The &lt;a&gt;  (anchor)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flipV="1">
            <a:off x="3436170" y="3917305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85091" y="5146732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href</a:t>
            </a:r>
            <a:r>
              <a:rPr lang="en-US" sz="2400" dirty="0"/>
              <a:t> = hyperlink reference</a:t>
            </a:r>
          </a:p>
        </p:txBody>
      </p:sp>
    </p:spTree>
    <p:extLst>
      <p:ext uri="{BB962C8B-B14F-4D97-AF65-F5344CB8AC3E}">
        <p14:creationId xmlns:p14="http://schemas.microsoft.com/office/powerpoint/2010/main" val="4345631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636F0D-2161-4B35-94E7-DF95E23FA30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280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Box 8"/>
          <p:cNvSpPr txBox="1">
            <a:spLocks noChangeArrowheads="1"/>
          </p:cNvSpPr>
          <p:nvPr/>
        </p:nvSpPr>
        <p:spPr bwMode="auto">
          <a:xfrm>
            <a:off x="841375" y="1202512"/>
            <a:ext cx="261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328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5" name="TextBox 10"/>
          <p:cNvSpPr txBox="1">
            <a:spLocks noChangeArrowheads="1"/>
          </p:cNvSpPr>
          <p:nvPr/>
        </p:nvSpPr>
        <p:spPr bwMode="auto">
          <a:xfrm>
            <a:off x="-13603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4367808" y="53500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1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846" y="1808909"/>
            <a:ext cx="90594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MISSING ATTRIBUTES –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40398">
            <a:off x="2404828" y="2963206"/>
            <a:ext cx="7382343" cy="29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34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539201" y="4642875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Relative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where you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39ADD-24B4-468B-ABE2-C3398D6A2971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389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149115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38921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2" name="TextBox 11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12" name="TextBox 38"/>
          <p:cNvSpPr txBox="1">
            <a:spLocks noChangeArrowheads="1"/>
          </p:cNvSpPr>
          <p:nvPr/>
        </p:nvSpPr>
        <p:spPr bwMode="auto">
          <a:xfrm>
            <a:off x="2267632" y="535002"/>
            <a:ext cx="74178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b="1" dirty="0"/>
              <a:t>Absolute</a:t>
            </a:r>
            <a:r>
              <a:rPr lang="en-US" altLang="fr-FR" sz="5400" dirty="0"/>
              <a:t> or </a:t>
            </a:r>
            <a:r>
              <a:rPr lang="en-US" altLang="fr-FR" sz="5400" b="1" dirty="0"/>
              <a:t>Relative</a:t>
            </a:r>
            <a:r>
              <a:rPr lang="en-US" altLang="fr-FR" sz="5400" dirty="0"/>
              <a:t> path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2767755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"http://www.google.com"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Google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50" y="5223380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"folder/hometown.html"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650" y="4572772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"../hometown.html"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8017580" y="4098376"/>
            <a:ext cx="278989" cy="213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8013734" y="2188551"/>
            <a:ext cx="282835" cy="1442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539201" y="2430626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Absolute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the root</a:t>
            </a:r>
          </a:p>
        </p:txBody>
      </p:sp>
    </p:spTree>
    <p:extLst>
      <p:ext uri="{BB962C8B-B14F-4D97-AF65-F5344CB8AC3E}">
        <p14:creationId xmlns:p14="http://schemas.microsoft.com/office/powerpoint/2010/main" val="11922586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2BAFA9F-1949-404A-A05E-801A823E36F6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42055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6" name="TextBox 34"/>
          <p:cNvSpPr txBox="1">
            <a:spLocks noChangeArrowheads="1"/>
          </p:cNvSpPr>
          <p:nvPr/>
        </p:nvSpPr>
        <p:spPr bwMode="auto">
          <a:xfrm>
            <a:off x="850900" y="1201738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4205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8" name="TextBox 38"/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45718">
            <a:off x="3410786" y="3031817"/>
            <a:ext cx="5994618" cy="3366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TextBox 38"/>
          <p:cNvSpPr txBox="1">
            <a:spLocks noChangeArrowheads="1"/>
          </p:cNvSpPr>
          <p:nvPr/>
        </p:nvSpPr>
        <p:spPr bwMode="auto">
          <a:xfrm>
            <a:off x="3933524" y="87857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2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7C8A1-CD5A-8B02-B292-9B65F6E09DAA}"/>
              </a:ext>
            </a:extLst>
          </p:cNvPr>
          <p:cNvSpPr txBox="1"/>
          <p:nvPr/>
        </p:nvSpPr>
        <p:spPr>
          <a:xfrm>
            <a:off x="1488410" y="1802713"/>
            <a:ext cx="841275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DaunPenh" panose="01010101010101010101" pitchFamily="2" charset="0"/>
              </a:rPr>
              <a:t>RELATIVE LINKS -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7806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447</Words>
  <Application>Microsoft Office PowerPoint</Application>
  <PresentationFormat>Widescreen</PresentationFormat>
  <Paragraphs>114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Consolas</vt:lpstr>
      <vt:lpstr>DaunPenh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Seavmey.Yem</cp:lastModifiedBy>
  <cp:revision>28</cp:revision>
  <dcterms:created xsi:type="dcterms:W3CDTF">2022-05-17T17:37:00Z</dcterms:created>
  <dcterms:modified xsi:type="dcterms:W3CDTF">2024-07-22T13:09:52Z</dcterms:modified>
</cp:coreProperties>
</file>