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0"/>
    <a:srgbClr val="959DA5"/>
    <a:srgbClr val="EBECF0"/>
    <a:srgbClr val="444444"/>
    <a:srgbClr val="00007F"/>
    <a:srgbClr val="000818"/>
    <a:srgbClr val="00050F"/>
    <a:srgbClr val="25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2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6969-A217-4EA3-991B-1BCDCDFB57B7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47174-DA9A-4F60-8EED-11ACB88BC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F26-9602-4EEF-9655-CD11AC3E7D9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256FC-30F6-43BF-83CA-613E8B7D9600}"/>
              </a:ext>
            </a:extLst>
          </p:cNvPr>
          <p:cNvSpPr/>
          <p:nvPr/>
        </p:nvSpPr>
        <p:spPr>
          <a:xfrm>
            <a:off x="1" y="-5793"/>
            <a:ext cx="2498526" cy="99060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sSerif" panose="00000400000000000000" pitchFamily="2" charset="2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40238D47-6CAE-4ABA-A883-C31DA874D9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4" y="4147786"/>
            <a:ext cx="291182" cy="310820"/>
          </a:xfrm>
          <a:prstGeom prst="rect">
            <a:avLst/>
          </a:prstGeom>
        </p:spPr>
      </p:pic>
      <p:pic>
        <p:nvPicPr>
          <p:cNvPr id="9" name="Graphic 8" descr="Receiver">
            <a:extLst>
              <a:ext uri="{FF2B5EF4-FFF2-40B4-BE49-F238E27FC236}">
                <a16:creationId xmlns:a16="http://schemas.microsoft.com/office/drawing/2014/main" id="{3E55B1F8-3C91-4EC1-B45E-E54A671463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239" y="3640642"/>
            <a:ext cx="267304" cy="285331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79858481-D064-4FCC-8936-3CB8E11BE2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239" y="3173469"/>
            <a:ext cx="291182" cy="3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B3B81-237C-4C18-BAAD-443D467B2F1E}"/>
              </a:ext>
            </a:extLst>
          </p:cNvPr>
          <p:cNvSpPr txBox="1"/>
          <p:nvPr/>
        </p:nvSpPr>
        <p:spPr>
          <a:xfrm>
            <a:off x="513525" y="4606822"/>
            <a:ext cx="24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444440"/>
                </a:solidFill>
                <a:latin typeface="SansSerif" panose="00000400000000000000" pitchFamily="2" charset="2"/>
              </a:rPr>
              <a:t>Ho Chi Minh, VietNam</a:t>
            </a:r>
            <a:endParaRPr lang="en-US" sz="1200" dirty="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393CE-B180-4FA8-9FD3-E37104A60B15}"/>
              </a:ext>
            </a:extLst>
          </p:cNvPr>
          <p:cNvSpPr txBox="1"/>
          <p:nvPr/>
        </p:nvSpPr>
        <p:spPr>
          <a:xfrm>
            <a:off x="513525" y="3672198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037 995 2299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DDC8B-2E2F-4CB5-8E57-6FE52D897135}"/>
              </a:ext>
            </a:extLst>
          </p:cNvPr>
          <p:cNvSpPr txBox="1"/>
          <p:nvPr/>
        </p:nvSpPr>
        <p:spPr>
          <a:xfrm>
            <a:off x="493759" y="4175965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anhkha2872@gmail.com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CA792-568D-4A2E-B99A-9564F6F3EE82}"/>
              </a:ext>
            </a:extLst>
          </p:cNvPr>
          <p:cNvSpPr txBox="1"/>
          <p:nvPr/>
        </p:nvSpPr>
        <p:spPr>
          <a:xfrm>
            <a:off x="543956" y="3211672"/>
            <a:ext cx="21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28-07-2000</a:t>
            </a:r>
          </a:p>
        </p:txBody>
      </p:sp>
      <p:pic>
        <p:nvPicPr>
          <p:cNvPr id="64" name="Graphic 63" descr="Marker">
            <a:extLst>
              <a:ext uri="{FF2B5EF4-FFF2-40B4-BE49-F238E27FC236}">
                <a16:creationId xmlns:a16="http://schemas.microsoft.com/office/drawing/2014/main" id="{CF7897F8-9E47-4688-AAAC-F69239ACDD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3361" y="4556859"/>
            <a:ext cx="291182" cy="3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04" y="1828741"/>
            <a:ext cx="2766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smtClean="0">
                <a:latin typeface="SansSerif" panose="00000400000000000000" pitchFamily="2" charset="2"/>
              </a:rPr>
              <a:t>CAO HOÀNG ANH KHA</a:t>
            </a:r>
            <a:endParaRPr lang="en-GB" sz="1500" b="1">
              <a:latin typeface="SansSerif" panose="000004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91" y="2154119"/>
            <a:ext cx="19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cap="all" smtClean="0">
                <a:latin typeface="SansSerif" panose="00000400000000000000" pitchFamily="2" charset="2"/>
              </a:rPr>
              <a:t>Hardware design</a:t>
            </a:r>
            <a:endParaRPr lang="en-GB" sz="1300" cap="all">
              <a:latin typeface="SansSerif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342" y="2670877"/>
            <a:ext cx="2201369" cy="332498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PERSONAL INFORMATION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239" y="5066233"/>
            <a:ext cx="2201369" cy="372505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SKILLS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8" y="5528370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Technical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4" y="5755184"/>
            <a:ext cx="2167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Have a basic knowledge of Electrical circuits, Digital and Basic electronics.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Be able to use Protues, work with C/C++.</a:t>
            </a:r>
            <a:endParaRPr lang="en-GB" sz="1100"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37" y="6792037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Soft skills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903" y="7036074"/>
            <a:ext cx="2660566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Ability to work independently and work in group.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Effective time managing</a:t>
            </a:r>
            <a:r>
              <a:rPr lang="en-GB" sz="1200" smtClean="0">
                <a:latin typeface="SansSerif" panose="00000400000000000000" pitchFamily="2" charset="2"/>
              </a:rPr>
              <a:t>.</a:t>
            </a:r>
            <a:endParaRPr lang="en-GB" sz="1200">
              <a:latin typeface="SansSerif" panose="000004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6550" y="21298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OBJECTIVES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266" y="467671"/>
            <a:ext cx="4052902" cy="9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Have the opportunity to develop the necessary skills and work in a professional enviroment.</a:t>
            </a:r>
          </a:p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My goal is to become an Official staff devote to development with a long-term of the company.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7676" y="1829656"/>
            <a:ext cx="382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School: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HCMC University of Technology and Education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Faculty</a:t>
            </a:r>
            <a:r>
              <a:rPr lang="en-GB" sz="1000" smtClean="0">
                <a:latin typeface="SansSerif" panose="00000400000000000000" pitchFamily="2" charset="2"/>
              </a:rPr>
              <a:t>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Faculty of Electrical and Electronics Engineering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Major: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Electrical - Electronics.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GPA: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7.01/10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7660" y="3092914"/>
            <a:ext cx="3824334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NEXTWAY SERVICE CO.,LTD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Position: Intern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Description: Check for product defects Electronic circuit, LCD screen,...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Clean circuit board, solder circuit.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87660" y="4623568"/>
            <a:ext cx="3824334" cy="159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Gradution thesis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Design and construction of fruit classification model using Raspberry and Adruino.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Wireless communication via wifi between PC and Raspberry.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UART,SPI,I2C communication between Raspberry, Adruino, camera Pi, LCD.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Written by C language to write program to control system.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87660" y="6690263"/>
            <a:ext cx="3824334" cy="49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Communicate on basic English topic.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Able to read and understand English documents.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77451" y="7631525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Member of volleyball club.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Certificate of participation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"Trò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GB" sz="1000" smtClean="0">
                <a:solidFill>
                  <a:srgbClr val="4444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ánh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sáng"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Has been participated in the Programming contest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Automatic guided vehicles applying digital image processing and AI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in 2022.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7424" y="99785"/>
            <a:ext cx="1415657" cy="1616278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/>
          <p:cNvSpPr/>
          <p:nvPr/>
        </p:nvSpPr>
        <p:spPr>
          <a:xfrm>
            <a:off x="2856550" y="1495991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EDUCATION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46533" y="2787320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6532" y="4362955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OTHER PROJECT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46531" y="6382658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FOREIGN LANGUAGE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36324" y="7323466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ACTIVITIES</a:t>
            </a:r>
            <a:endParaRPr lang="en-GB" sz="1200" b="1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250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SansSerif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22</cp:revision>
  <dcterms:created xsi:type="dcterms:W3CDTF">2022-02-22T02:38:52Z</dcterms:created>
  <dcterms:modified xsi:type="dcterms:W3CDTF">2023-03-04T08:32:08Z</dcterms:modified>
</cp:coreProperties>
</file>