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5" r:id="rId5"/>
    <p:sldId id="266" r:id="rId6"/>
    <p:sldId id="269" r:id="rId7"/>
    <p:sldId id="267" r:id="rId8"/>
    <p:sldId id="27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65" autoAdjust="0"/>
  </p:normalViewPr>
  <p:slideViewPr>
    <p:cSldViewPr snapToGrid="0">
      <p:cViewPr varScale="1">
        <p:scale>
          <a:sx n="122" d="100"/>
          <a:sy n="122" d="100"/>
        </p:scale>
        <p:origin x="1752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6C662-E0DD-4D7F-9F5D-EC115380493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34A41-F99C-4E03-95F3-F1ACF44916EC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FE9DD263-00F0-4679-87C3-9043CD18A53A}" type="parTrans" cxnId="{EB515A11-FE7F-434A-88D6-6014FD1455D3}">
      <dgm:prSet/>
      <dgm:spPr/>
      <dgm:t>
        <a:bodyPr/>
        <a:lstStyle/>
        <a:p>
          <a:endParaRPr lang="en-US"/>
        </a:p>
      </dgm:t>
    </dgm:pt>
    <dgm:pt modelId="{2B5DCE1C-D9A5-43AD-90C6-10922787EE6B}" type="sibTrans" cxnId="{EB515A11-FE7F-434A-88D6-6014FD1455D3}">
      <dgm:prSet/>
      <dgm:spPr/>
      <dgm:t>
        <a:bodyPr/>
        <a:lstStyle/>
        <a:p>
          <a:endParaRPr lang="en-US"/>
        </a:p>
      </dgm:t>
    </dgm:pt>
    <dgm:pt modelId="{DADCE018-C550-47AF-A16D-B86A578C16BD}">
      <dgm:prSet/>
      <dgm:spPr/>
      <dgm:t>
        <a:bodyPr/>
        <a:lstStyle/>
        <a:p>
          <a:r>
            <a:rPr lang="fr-FR" dirty="0"/>
            <a:t>Enjeux et objectifs</a:t>
          </a:r>
          <a:endParaRPr lang="en-US" dirty="0"/>
        </a:p>
      </dgm:t>
    </dgm:pt>
    <dgm:pt modelId="{DDA34E92-1173-4BB4-A0DB-0FCCA7E10B17}" type="parTrans" cxnId="{F2CCD95B-4F78-45B3-809C-73D01C1227D1}">
      <dgm:prSet/>
      <dgm:spPr/>
      <dgm:t>
        <a:bodyPr/>
        <a:lstStyle/>
        <a:p>
          <a:endParaRPr lang="en-US"/>
        </a:p>
      </dgm:t>
    </dgm:pt>
    <dgm:pt modelId="{0F121DE7-70B6-473E-ABA7-DAA348BA5C02}" type="sibTrans" cxnId="{F2CCD95B-4F78-45B3-809C-73D01C1227D1}">
      <dgm:prSet/>
      <dgm:spPr/>
      <dgm:t>
        <a:bodyPr/>
        <a:lstStyle/>
        <a:p>
          <a:endParaRPr lang="en-US"/>
        </a:p>
      </dgm:t>
    </dgm:pt>
    <dgm:pt modelId="{88344B8D-948C-4D12-B011-EA4593F91885}">
      <dgm:prSet/>
      <dgm:spPr/>
      <dgm:t>
        <a:bodyPr/>
        <a:lstStyle/>
        <a:p>
          <a:r>
            <a:rPr lang="fr-FR" dirty="0"/>
            <a:t>Service cognitif Azure</a:t>
          </a:r>
          <a:endParaRPr lang="en-US" dirty="0"/>
        </a:p>
      </dgm:t>
    </dgm:pt>
    <dgm:pt modelId="{47DA0EC4-DB59-4CAD-9431-3EEFE9C13900}" type="parTrans" cxnId="{5F02E9FE-2559-4C3B-8E70-349F947F0EF7}">
      <dgm:prSet/>
      <dgm:spPr/>
      <dgm:t>
        <a:bodyPr/>
        <a:lstStyle/>
        <a:p>
          <a:endParaRPr lang="en-US"/>
        </a:p>
      </dgm:t>
    </dgm:pt>
    <dgm:pt modelId="{8AAC7BF7-90DF-4A15-81B7-6089ADA8AE40}" type="sibTrans" cxnId="{5F02E9FE-2559-4C3B-8E70-349F947F0EF7}">
      <dgm:prSet/>
      <dgm:spPr/>
      <dgm:t>
        <a:bodyPr/>
        <a:lstStyle/>
        <a:p>
          <a:endParaRPr lang="en-US"/>
        </a:p>
      </dgm:t>
    </dgm:pt>
    <dgm:pt modelId="{47494D5E-48D7-4002-9C33-BC6317525E15}">
      <dgm:prSet/>
      <dgm:spPr/>
      <dgm:t>
        <a:bodyPr/>
        <a:lstStyle/>
        <a:p>
          <a:r>
            <a:rPr lang="fr-FR" dirty="0"/>
            <a:t>Démonstration</a:t>
          </a:r>
          <a:endParaRPr lang="en-US" dirty="0"/>
        </a:p>
      </dgm:t>
    </dgm:pt>
    <dgm:pt modelId="{BD91A7D2-DABC-4CEB-B3C5-461EE8C3C460}" type="parTrans" cxnId="{AABC0C2E-98DF-496C-A0DB-161488ED70A9}">
      <dgm:prSet/>
      <dgm:spPr/>
      <dgm:t>
        <a:bodyPr/>
        <a:lstStyle/>
        <a:p>
          <a:endParaRPr lang="en-US"/>
        </a:p>
      </dgm:t>
    </dgm:pt>
    <dgm:pt modelId="{302056F0-6106-454C-934A-3B381C719BAC}" type="sibTrans" cxnId="{AABC0C2E-98DF-496C-A0DB-161488ED70A9}">
      <dgm:prSet/>
      <dgm:spPr/>
      <dgm:t>
        <a:bodyPr/>
        <a:lstStyle/>
        <a:p>
          <a:endParaRPr lang="en-US"/>
        </a:p>
      </dgm:t>
    </dgm:pt>
    <dgm:pt modelId="{24A8D4ED-F7C7-40B0-ADCF-C7087C950F04}">
      <dgm:prSet/>
      <dgm:spPr/>
      <dgm:t>
        <a:bodyPr/>
        <a:lstStyle/>
        <a:p>
          <a:r>
            <a:rPr lang="en-US" dirty="0" err="1"/>
            <a:t>Objectifs</a:t>
          </a:r>
          <a:r>
            <a:rPr lang="en-US" dirty="0"/>
            <a:t> et </a:t>
          </a:r>
          <a:r>
            <a:rPr lang="en-US" dirty="0" err="1"/>
            <a:t>fonctionnalités</a:t>
          </a:r>
          <a:r>
            <a:rPr lang="en-US" dirty="0"/>
            <a:t> du chatbot</a:t>
          </a:r>
        </a:p>
      </dgm:t>
    </dgm:pt>
    <dgm:pt modelId="{AA29C8B0-1F5A-404E-95BC-2F31267DB67D}" type="parTrans" cxnId="{F41549CA-E035-41C6-BBE8-101F9F1B29B0}">
      <dgm:prSet/>
      <dgm:spPr/>
      <dgm:t>
        <a:bodyPr/>
        <a:lstStyle/>
        <a:p>
          <a:endParaRPr lang="fr-FR"/>
        </a:p>
      </dgm:t>
    </dgm:pt>
    <dgm:pt modelId="{F0FF57CA-62ED-4472-A27B-B71E4944921A}" type="sibTrans" cxnId="{F41549CA-E035-41C6-BBE8-101F9F1B29B0}">
      <dgm:prSet/>
      <dgm:spPr/>
      <dgm:t>
        <a:bodyPr/>
        <a:lstStyle/>
        <a:p>
          <a:endParaRPr lang="fr-FR"/>
        </a:p>
      </dgm:t>
    </dgm:pt>
    <dgm:pt modelId="{6437A54C-55F1-4DC6-A875-9C572210DD56}" type="pres">
      <dgm:prSet presAssocID="{BF36C662-E0DD-4D7F-9F5D-EC115380493F}" presName="vert0" presStyleCnt="0">
        <dgm:presLayoutVars>
          <dgm:dir/>
          <dgm:animOne val="branch"/>
          <dgm:animLvl val="lvl"/>
        </dgm:presLayoutVars>
      </dgm:prSet>
      <dgm:spPr/>
    </dgm:pt>
    <dgm:pt modelId="{7236F2A8-65DD-438C-B212-892A01EDE8D5}" type="pres">
      <dgm:prSet presAssocID="{5F734A41-F99C-4E03-95F3-F1ACF44916EC}" presName="thickLine" presStyleLbl="alignNode1" presStyleIdx="0" presStyleCnt="5"/>
      <dgm:spPr/>
    </dgm:pt>
    <dgm:pt modelId="{F0046820-83DF-4E09-8EA6-BEBECA24A9AD}" type="pres">
      <dgm:prSet presAssocID="{5F734A41-F99C-4E03-95F3-F1ACF44916EC}" presName="horz1" presStyleCnt="0"/>
      <dgm:spPr/>
    </dgm:pt>
    <dgm:pt modelId="{B6B52C71-EE49-4B8E-9671-CE7A1DB48F04}" type="pres">
      <dgm:prSet presAssocID="{5F734A41-F99C-4E03-95F3-F1ACF44916EC}" presName="tx1" presStyleLbl="revTx" presStyleIdx="0" presStyleCnt="5"/>
      <dgm:spPr/>
    </dgm:pt>
    <dgm:pt modelId="{22AD0532-4F72-42F9-895B-48808CC0B8AC}" type="pres">
      <dgm:prSet presAssocID="{5F734A41-F99C-4E03-95F3-F1ACF44916EC}" presName="vert1" presStyleCnt="0"/>
      <dgm:spPr/>
    </dgm:pt>
    <dgm:pt modelId="{A524FE4A-6165-414B-9655-B6983495BA0F}" type="pres">
      <dgm:prSet presAssocID="{DADCE018-C550-47AF-A16D-B86A578C16BD}" presName="thickLine" presStyleLbl="alignNode1" presStyleIdx="1" presStyleCnt="5"/>
      <dgm:spPr/>
    </dgm:pt>
    <dgm:pt modelId="{2913FC7D-06C3-4DC8-BDC4-F37DD2E616FC}" type="pres">
      <dgm:prSet presAssocID="{DADCE018-C550-47AF-A16D-B86A578C16BD}" presName="horz1" presStyleCnt="0"/>
      <dgm:spPr/>
    </dgm:pt>
    <dgm:pt modelId="{B5F5DDB3-B6D8-4B1F-95DF-75DEB416B92B}" type="pres">
      <dgm:prSet presAssocID="{DADCE018-C550-47AF-A16D-B86A578C16BD}" presName="tx1" presStyleLbl="revTx" presStyleIdx="1" presStyleCnt="5"/>
      <dgm:spPr/>
    </dgm:pt>
    <dgm:pt modelId="{18B009EB-5C48-48CF-A5BC-68B00EC855CB}" type="pres">
      <dgm:prSet presAssocID="{DADCE018-C550-47AF-A16D-B86A578C16BD}" presName="vert1" presStyleCnt="0"/>
      <dgm:spPr/>
    </dgm:pt>
    <dgm:pt modelId="{26AC4EA9-A0FC-44B6-B58F-EA23BF425A9E}" type="pres">
      <dgm:prSet presAssocID="{24A8D4ED-F7C7-40B0-ADCF-C7087C950F04}" presName="thickLine" presStyleLbl="alignNode1" presStyleIdx="2" presStyleCnt="5"/>
      <dgm:spPr/>
    </dgm:pt>
    <dgm:pt modelId="{7E1177C8-3951-40E3-8A1B-FC3B877D02C9}" type="pres">
      <dgm:prSet presAssocID="{24A8D4ED-F7C7-40B0-ADCF-C7087C950F04}" presName="horz1" presStyleCnt="0"/>
      <dgm:spPr/>
    </dgm:pt>
    <dgm:pt modelId="{B9DA3379-17FC-4B6B-9747-0D6307D77D4A}" type="pres">
      <dgm:prSet presAssocID="{24A8D4ED-F7C7-40B0-ADCF-C7087C950F04}" presName="tx1" presStyleLbl="revTx" presStyleIdx="2" presStyleCnt="5"/>
      <dgm:spPr/>
    </dgm:pt>
    <dgm:pt modelId="{D49F08C5-A876-4F59-9A1B-2C30D3DEBEA2}" type="pres">
      <dgm:prSet presAssocID="{24A8D4ED-F7C7-40B0-ADCF-C7087C950F04}" presName="vert1" presStyleCnt="0"/>
      <dgm:spPr/>
    </dgm:pt>
    <dgm:pt modelId="{0DC882D4-DC67-42E5-B773-25EA59A7348E}" type="pres">
      <dgm:prSet presAssocID="{88344B8D-948C-4D12-B011-EA4593F91885}" presName="thickLine" presStyleLbl="alignNode1" presStyleIdx="3" presStyleCnt="5"/>
      <dgm:spPr/>
    </dgm:pt>
    <dgm:pt modelId="{6EC0C625-7B4F-4044-BA43-2B2AC38B63B5}" type="pres">
      <dgm:prSet presAssocID="{88344B8D-948C-4D12-B011-EA4593F91885}" presName="horz1" presStyleCnt="0"/>
      <dgm:spPr/>
    </dgm:pt>
    <dgm:pt modelId="{B35824A7-42CD-4A66-8AA3-6B5A251F9B29}" type="pres">
      <dgm:prSet presAssocID="{88344B8D-948C-4D12-B011-EA4593F91885}" presName="tx1" presStyleLbl="revTx" presStyleIdx="3" presStyleCnt="5"/>
      <dgm:spPr/>
    </dgm:pt>
    <dgm:pt modelId="{09241529-E833-49E3-A299-973877680290}" type="pres">
      <dgm:prSet presAssocID="{88344B8D-948C-4D12-B011-EA4593F91885}" presName="vert1" presStyleCnt="0"/>
      <dgm:spPr/>
    </dgm:pt>
    <dgm:pt modelId="{F850BB95-AF51-4BCA-B974-69D2B06A936B}" type="pres">
      <dgm:prSet presAssocID="{47494D5E-48D7-4002-9C33-BC6317525E15}" presName="thickLine" presStyleLbl="alignNode1" presStyleIdx="4" presStyleCnt="5"/>
      <dgm:spPr/>
    </dgm:pt>
    <dgm:pt modelId="{1D6DC8D8-0FD9-42FA-9EBC-A9BA62DF4D71}" type="pres">
      <dgm:prSet presAssocID="{47494D5E-48D7-4002-9C33-BC6317525E15}" presName="horz1" presStyleCnt="0"/>
      <dgm:spPr/>
    </dgm:pt>
    <dgm:pt modelId="{138B6B2A-F685-4ECD-87DC-48558D17950F}" type="pres">
      <dgm:prSet presAssocID="{47494D5E-48D7-4002-9C33-BC6317525E15}" presName="tx1" presStyleLbl="revTx" presStyleIdx="4" presStyleCnt="5"/>
      <dgm:spPr/>
    </dgm:pt>
    <dgm:pt modelId="{BD8AD138-64B4-40D0-9ACB-01E61F3CF85E}" type="pres">
      <dgm:prSet presAssocID="{47494D5E-48D7-4002-9C33-BC6317525E15}" presName="vert1" presStyleCnt="0"/>
      <dgm:spPr/>
    </dgm:pt>
  </dgm:ptLst>
  <dgm:cxnLst>
    <dgm:cxn modelId="{EB515A11-FE7F-434A-88D6-6014FD1455D3}" srcId="{BF36C662-E0DD-4D7F-9F5D-EC115380493F}" destId="{5F734A41-F99C-4E03-95F3-F1ACF44916EC}" srcOrd="0" destOrd="0" parTransId="{FE9DD263-00F0-4679-87C3-9043CD18A53A}" sibTransId="{2B5DCE1C-D9A5-43AD-90C6-10922787EE6B}"/>
    <dgm:cxn modelId="{AABC0C2E-98DF-496C-A0DB-161488ED70A9}" srcId="{BF36C662-E0DD-4D7F-9F5D-EC115380493F}" destId="{47494D5E-48D7-4002-9C33-BC6317525E15}" srcOrd="4" destOrd="0" parTransId="{BD91A7D2-DABC-4CEB-B3C5-461EE8C3C460}" sibTransId="{302056F0-6106-454C-934A-3B381C719BAC}"/>
    <dgm:cxn modelId="{F2CCD95B-4F78-45B3-809C-73D01C1227D1}" srcId="{BF36C662-E0DD-4D7F-9F5D-EC115380493F}" destId="{DADCE018-C550-47AF-A16D-B86A578C16BD}" srcOrd="1" destOrd="0" parTransId="{DDA34E92-1173-4BB4-A0DB-0FCCA7E10B17}" sibTransId="{0F121DE7-70B6-473E-ABA7-DAA348BA5C02}"/>
    <dgm:cxn modelId="{82B3C543-686B-4A84-A99A-A73D7A1B17EA}" type="presOf" srcId="{5F734A41-F99C-4E03-95F3-F1ACF44916EC}" destId="{B6B52C71-EE49-4B8E-9671-CE7A1DB48F04}" srcOrd="0" destOrd="0" presId="urn:microsoft.com/office/officeart/2008/layout/LinedList"/>
    <dgm:cxn modelId="{A4AA96A3-9A97-4D85-AC55-4F54E9193212}" type="presOf" srcId="{24A8D4ED-F7C7-40B0-ADCF-C7087C950F04}" destId="{B9DA3379-17FC-4B6B-9747-0D6307D77D4A}" srcOrd="0" destOrd="0" presId="urn:microsoft.com/office/officeart/2008/layout/LinedList"/>
    <dgm:cxn modelId="{5FE059B3-5C78-4491-828B-7F2143B8DA2F}" type="presOf" srcId="{88344B8D-948C-4D12-B011-EA4593F91885}" destId="{B35824A7-42CD-4A66-8AA3-6B5A251F9B29}" srcOrd="0" destOrd="0" presId="urn:microsoft.com/office/officeart/2008/layout/LinedList"/>
    <dgm:cxn modelId="{97FFB4BD-197C-4F58-8981-AA14D42D9353}" type="presOf" srcId="{DADCE018-C550-47AF-A16D-B86A578C16BD}" destId="{B5F5DDB3-B6D8-4B1F-95DF-75DEB416B92B}" srcOrd="0" destOrd="0" presId="urn:microsoft.com/office/officeart/2008/layout/LinedList"/>
    <dgm:cxn modelId="{F41549CA-E035-41C6-BBE8-101F9F1B29B0}" srcId="{BF36C662-E0DD-4D7F-9F5D-EC115380493F}" destId="{24A8D4ED-F7C7-40B0-ADCF-C7087C950F04}" srcOrd="2" destOrd="0" parTransId="{AA29C8B0-1F5A-404E-95BC-2F31267DB67D}" sibTransId="{F0FF57CA-62ED-4472-A27B-B71E4944921A}"/>
    <dgm:cxn modelId="{904686D8-C86E-4D81-B514-15AEF99AD57A}" type="presOf" srcId="{BF36C662-E0DD-4D7F-9F5D-EC115380493F}" destId="{6437A54C-55F1-4DC6-A875-9C572210DD56}" srcOrd="0" destOrd="0" presId="urn:microsoft.com/office/officeart/2008/layout/LinedList"/>
    <dgm:cxn modelId="{61416ADD-F166-442E-AC24-3F43C1158C79}" type="presOf" srcId="{47494D5E-48D7-4002-9C33-BC6317525E15}" destId="{138B6B2A-F685-4ECD-87DC-48558D17950F}" srcOrd="0" destOrd="0" presId="urn:microsoft.com/office/officeart/2008/layout/LinedList"/>
    <dgm:cxn modelId="{5F02E9FE-2559-4C3B-8E70-349F947F0EF7}" srcId="{BF36C662-E0DD-4D7F-9F5D-EC115380493F}" destId="{88344B8D-948C-4D12-B011-EA4593F91885}" srcOrd="3" destOrd="0" parTransId="{47DA0EC4-DB59-4CAD-9431-3EEFE9C13900}" sibTransId="{8AAC7BF7-90DF-4A15-81B7-6089ADA8AE40}"/>
    <dgm:cxn modelId="{579C00D3-65A0-4E34-83F8-44B67D4A7614}" type="presParOf" srcId="{6437A54C-55F1-4DC6-A875-9C572210DD56}" destId="{7236F2A8-65DD-438C-B212-892A01EDE8D5}" srcOrd="0" destOrd="0" presId="urn:microsoft.com/office/officeart/2008/layout/LinedList"/>
    <dgm:cxn modelId="{EFF13122-5915-4AE6-A78B-C5B392D79556}" type="presParOf" srcId="{6437A54C-55F1-4DC6-A875-9C572210DD56}" destId="{F0046820-83DF-4E09-8EA6-BEBECA24A9AD}" srcOrd="1" destOrd="0" presId="urn:microsoft.com/office/officeart/2008/layout/LinedList"/>
    <dgm:cxn modelId="{B7A6DF35-DF3B-46C9-AECE-B67A2F298CCE}" type="presParOf" srcId="{F0046820-83DF-4E09-8EA6-BEBECA24A9AD}" destId="{B6B52C71-EE49-4B8E-9671-CE7A1DB48F04}" srcOrd="0" destOrd="0" presId="urn:microsoft.com/office/officeart/2008/layout/LinedList"/>
    <dgm:cxn modelId="{84A1F663-AB0D-4C2E-ADC6-955BD66654AD}" type="presParOf" srcId="{F0046820-83DF-4E09-8EA6-BEBECA24A9AD}" destId="{22AD0532-4F72-42F9-895B-48808CC0B8AC}" srcOrd="1" destOrd="0" presId="urn:microsoft.com/office/officeart/2008/layout/LinedList"/>
    <dgm:cxn modelId="{F9BA92FC-3169-4015-B297-A8B7819B90C7}" type="presParOf" srcId="{6437A54C-55F1-4DC6-A875-9C572210DD56}" destId="{A524FE4A-6165-414B-9655-B6983495BA0F}" srcOrd="2" destOrd="0" presId="urn:microsoft.com/office/officeart/2008/layout/LinedList"/>
    <dgm:cxn modelId="{B70B4B64-67F0-430F-9425-D0A79A8A5328}" type="presParOf" srcId="{6437A54C-55F1-4DC6-A875-9C572210DD56}" destId="{2913FC7D-06C3-4DC8-BDC4-F37DD2E616FC}" srcOrd="3" destOrd="0" presId="urn:microsoft.com/office/officeart/2008/layout/LinedList"/>
    <dgm:cxn modelId="{898D8185-EC0D-4750-87D3-CADD3F029F80}" type="presParOf" srcId="{2913FC7D-06C3-4DC8-BDC4-F37DD2E616FC}" destId="{B5F5DDB3-B6D8-4B1F-95DF-75DEB416B92B}" srcOrd="0" destOrd="0" presId="urn:microsoft.com/office/officeart/2008/layout/LinedList"/>
    <dgm:cxn modelId="{DE3625FF-58FC-4438-B2F6-C16333F2492E}" type="presParOf" srcId="{2913FC7D-06C3-4DC8-BDC4-F37DD2E616FC}" destId="{18B009EB-5C48-48CF-A5BC-68B00EC855CB}" srcOrd="1" destOrd="0" presId="urn:microsoft.com/office/officeart/2008/layout/LinedList"/>
    <dgm:cxn modelId="{41A02627-D354-4F2B-B480-A11824A82353}" type="presParOf" srcId="{6437A54C-55F1-4DC6-A875-9C572210DD56}" destId="{26AC4EA9-A0FC-44B6-B58F-EA23BF425A9E}" srcOrd="4" destOrd="0" presId="urn:microsoft.com/office/officeart/2008/layout/LinedList"/>
    <dgm:cxn modelId="{A50E8838-1006-475A-8CAC-E6E79A813838}" type="presParOf" srcId="{6437A54C-55F1-4DC6-A875-9C572210DD56}" destId="{7E1177C8-3951-40E3-8A1B-FC3B877D02C9}" srcOrd="5" destOrd="0" presId="urn:microsoft.com/office/officeart/2008/layout/LinedList"/>
    <dgm:cxn modelId="{5E09088B-F4B8-4C72-B2F1-CE771E16DE8E}" type="presParOf" srcId="{7E1177C8-3951-40E3-8A1B-FC3B877D02C9}" destId="{B9DA3379-17FC-4B6B-9747-0D6307D77D4A}" srcOrd="0" destOrd="0" presId="urn:microsoft.com/office/officeart/2008/layout/LinedList"/>
    <dgm:cxn modelId="{28EFE497-AE06-453C-8CC7-72E251E0EF4C}" type="presParOf" srcId="{7E1177C8-3951-40E3-8A1B-FC3B877D02C9}" destId="{D49F08C5-A876-4F59-9A1B-2C30D3DEBEA2}" srcOrd="1" destOrd="0" presId="urn:microsoft.com/office/officeart/2008/layout/LinedList"/>
    <dgm:cxn modelId="{4A135B68-06D4-4A79-A83B-38DD0BAF43A4}" type="presParOf" srcId="{6437A54C-55F1-4DC6-A875-9C572210DD56}" destId="{0DC882D4-DC67-42E5-B773-25EA59A7348E}" srcOrd="6" destOrd="0" presId="urn:microsoft.com/office/officeart/2008/layout/LinedList"/>
    <dgm:cxn modelId="{B9742A80-1B99-4301-BE76-979CE1F6A132}" type="presParOf" srcId="{6437A54C-55F1-4DC6-A875-9C572210DD56}" destId="{6EC0C625-7B4F-4044-BA43-2B2AC38B63B5}" srcOrd="7" destOrd="0" presId="urn:microsoft.com/office/officeart/2008/layout/LinedList"/>
    <dgm:cxn modelId="{D63B4ACD-AADB-473F-8B72-286974BAF710}" type="presParOf" srcId="{6EC0C625-7B4F-4044-BA43-2B2AC38B63B5}" destId="{B35824A7-42CD-4A66-8AA3-6B5A251F9B29}" srcOrd="0" destOrd="0" presId="urn:microsoft.com/office/officeart/2008/layout/LinedList"/>
    <dgm:cxn modelId="{61D7B38F-50BB-4854-8B85-750E336D380F}" type="presParOf" srcId="{6EC0C625-7B4F-4044-BA43-2B2AC38B63B5}" destId="{09241529-E833-49E3-A299-973877680290}" srcOrd="1" destOrd="0" presId="urn:microsoft.com/office/officeart/2008/layout/LinedList"/>
    <dgm:cxn modelId="{F4D04BFA-628E-49C6-8AEB-6DADB56123F1}" type="presParOf" srcId="{6437A54C-55F1-4DC6-A875-9C572210DD56}" destId="{F850BB95-AF51-4BCA-B974-69D2B06A936B}" srcOrd="8" destOrd="0" presId="urn:microsoft.com/office/officeart/2008/layout/LinedList"/>
    <dgm:cxn modelId="{D512501C-5C1F-44CA-954C-DFBBEDA44D4E}" type="presParOf" srcId="{6437A54C-55F1-4DC6-A875-9C572210DD56}" destId="{1D6DC8D8-0FD9-42FA-9EBC-A9BA62DF4D71}" srcOrd="9" destOrd="0" presId="urn:microsoft.com/office/officeart/2008/layout/LinedList"/>
    <dgm:cxn modelId="{5AB70358-C103-4CD7-B4D7-C9FD7067D93D}" type="presParOf" srcId="{1D6DC8D8-0FD9-42FA-9EBC-A9BA62DF4D71}" destId="{138B6B2A-F685-4ECD-87DC-48558D17950F}" srcOrd="0" destOrd="0" presId="urn:microsoft.com/office/officeart/2008/layout/LinedList"/>
    <dgm:cxn modelId="{10EF2136-8489-49B6-A9B4-DC6CA98264D9}" type="presParOf" srcId="{1D6DC8D8-0FD9-42FA-9EBC-A9BA62DF4D71}" destId="{BD8AD138-64B4-40D0-9ACB-01E61F3CF8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A8A00-1E2F-4E81-8D67-368834BCF1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A3EB0CD-1EEA-4149-8A1E-EF41CFAFE54B}">
      <dgm:prSet/>
      <dgm:spPr/>
      <dgm:t>
        <a:bodyPr/>
        <a:lstStyle/>
        <a:p>
          <a:pPr>
            <a:defRPr cap="all"/>
          </a:pPr>
          <a:r>
            <a:rPr lang="fr-FR"/>
            <a:t>Digitalisation du marché</a:t>
          </a:r>
          <a:endParaRPr lang="en-US"/>
        </a:p>
      </dgm:t>
    </dgm:pt>
    <dgm:pt modelId="{590A6CB7-DD60-408F-B206-39D39A13060F}" type="parTrans" cxnId="{D13D433B-D918-434A-A9EA-570EF6FCE294}">
      <dgm:prSet/>
      <dgm:spPr/>
      <dgm:t>
        <a:bodyPr/>
        <a:lstStyle/>
        <a:p>
          <a:endParaRPr lang="en-US"/>
        </a:p>
      </dgm:t>
    </dgm:pt>
    <dgm:pt modelId="{C1B70018-AE7C-4818-BC1F-9BC6C1EB941E}" type="sibTrans" cxnId="{D13D433B-D918-434A-A9EA-570EF6FCE294}">
      <dgm:prSet/>
      <dgm:spPr/>
      <dgm:t>
        <a:bodyPr/>
        <a:lstStyle/>
        <a:p>
          <a:endParaRPr lang="en-US"/>
        </a:p>
      </dgm:t>
    </dgm:pt>
    <dgm:pt modelId="{86C74DD1-A613-48A4-B3B2-F19AF85C598C}">
      <dgm:prSet/>
      <dgm:spPr/>
      <dgm:t>
        <a:bodyPr/>
        <a:lstStyle/>
        <a:p>
          <a:pPr>
            <a:defRPr cap="all"/>
          </a:pPr>
          <a:r>
            <a:rPr lang="fr-FR"/>
            <a:t>Forte concurrence banque en ligne</a:t>
          </a:r>
          <a:endParaRPr lang="en-US"/>
        </a:p>
      </dgm:t>
    </dgm:pt>
    <dgm:pt modelId="{DAAF9240-0FD3-4572-8A04-021D47302A85}" type="parTrans" cxnId="{C469935D-541F-4989-8BAB-358D14279CCC}">
      <dgm:prSet/>
      <dgm:spPr/>
      <dgm:t>
        <a:bodyPr/>
        <a:lstStyle/>
        <a:p>
          <a:endParaRPr lang="en-US"/>
        </a:p>
      </dgm:t>
    </dgm:pt>
    <dgm:pt modelId="{581DD182-26AE-4BAD-B981-1A513FC179C0}" type="sibTrans" cxnId="{C469935D-541F-4989-8BAB-358D14279CCC}">
      <dgm:prSet/>
      <dgm:spPr/>
      <dgm:t>
        <a:bodyPr/>
        <a:lstStyle/>
        <a:p>
          <a:endParaRPr lang="en-US"/>
        </a:p>
      </dgm:t>
    </dgm:pt>
    <dgm:pt modelId="{7309313D-C916-49E9-9F2E-F7B82BF588A5}">
      <dgm:prSet/>
      <dgm:spPr/>
      <dgm:t>
        <a:bodyPr/>
        <a:lstStyle/>
        <a:p>
          <a:pPr>
            <a:defRPr cap="all"/>
          </a:pPr>
          <a:r>
            <a:rPr lang="fr-FR"/>
            <a:t>Présence international </a:t>
          </a:r>
          <a:endParaRPr lang="en-US" dirty="0"/>
        </a:p>
      </dgm:t>
    </dgm:pt>
    <dgm:pt modelId="{4E62E2B8-856C-4015-A5F7-57FF4DF44836}" type="parTrans" cxnId="{FEAD4673-18CD-4462-B7A3-7C9722A6F9A1}">
      <dgm:prSet/>
      <dgm:spPr/>
      <dgm:t>
        <a:bodyPr/>
        <a:lstStyle/>
        <a:p>
          <a:endParaRPr lang="en-US"/>
        </a:p>
      </dgm:t>
    </dgm:pt>
    <dgm:pt modelId="{7EF7DD30-A20F-4208-980D-65AD37C30865}" type="sibTrans" cxnId="{FEAD4673-18CD-4462-B7A3-7C9722A6F9A1}">
      <dgm:prSet/>
      <dgm:spPr/>
      <dgm:t>
        <a:bodyPr/>
        <a:lstStyle/>
        <a:p>
          <a:endParaRPr lang="en-US"/>
        </a:p>
      </dgm:t>
    </dgm:pt>
    <dgm:pt modelId="{8FB0945A-8DD2-42FB-B0EC-D18D1ECC4BBB}" type="pres">
      <dgm:prSet presAssocID="{061A8A00-1E2F-4E81-8D67-368834BCF172}" presName="root" presStyleCnt="0">
        <dgm:presLayoutVars>
          <dgm:dir/>
          <dgm:resizeHandles val="exact"/>
        </dgm:presLayoutVars>
      </dgm:prSet>
      <dgm:spPr/>
    </dgm:pt>
    <dgm:pt modelId="{A52426F0-7CB7-494D-9C35-86BFD455F039}" type="pres">
      <dgm:prSet presAssocID="{3A3EB0CD-1EEA-4149-8A1E-EF41CFAFE54B}" presName="compNode" presStyleCnt="0"/>
      <dgm:spPr/>
    </dgm:pt>
    <dgm:pt modelId="{7E0CB9CF-5237-4B06-840F-F27F121C0804}" type="pres">
      <dgm:prSet presAssocID="{3A3EB0CD-1EEA-4149-8A1E-EF41CFAFE54B}" presName="iconBgRect" presStyleLbl="bgShp" presStyleIdx="0" presStyleCnt="3"/>
      <dgm:spPr>
        <a:solidFill>
          <a:schemeClr val="accent2"/>
        </a:solidFill>
      </dgm:spPr>
    </dgm:pt>
    <dgm:pt modelId="{10D9ACF8-5A04-4C1F-976B-AF40FB8EAA01}" type="pres">
      <dgm:prSet presAssocID="{3A3EB0CD-1EEA-4149-8A1E-EF41CFAFE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 en ligne avec un remplissage uni"/>
        </a:ext>
      </dgm:extLst>
    </dgm:pt>
    <dgm:pt modelId="{A7539F40-E865-4442-A16A-64D2DC1DC508}" type="pres">
      <dgm:prSet presAssocID="{3A3EB0CD-1EEA-4149-8A1E-EF41CFAFE54B}" presName="spaceRect" presStyleCnt="0"/>
      <dgm:spPr/>
    </dgm:pt>
    <dgm:pt modelId="{E3A28C1F-18BD-401F-9CF0-958DB7D83163}" type="pres">
      <dgm:prSet presAssocID="{3A3EB0CD-1EEA-4149-8A1E-EF41CFAFE54B}" presName="textRect" presStyleLbl="revTx" presStyleIdx="0" presStyleCnt="3">
        <dgm:presLayoutVars>
          <dgm:chMax val="1"/>
          <dgm:chPref val="1"/>
        </dgm:presLayoutVars>
      </dgm:prSet>
      <dgm:spPr/>
    </dgm:pt>
    <dgm:pt modelId="{B17F83BE-F32D-4038-B92F-7A48604506A9}" type="pres">
      <dgm:prSet presAssocID="{C1B70018-AE7C-4818-BC1F-9BC6C1EB941E}" presName="sibTrans" presStyleCnt="0"/>
      <dgm:spPr/>
    </dgm:pt>
    <dgm:pt modelId="{D929CD94-5C0C-49B9-83AC-30654CFECFA7}" type="pres">
      <dgm:prSet presAssocID="{86C74DD1-A613-48A4-B3B2-F19AF85C598C}" presName="compNode" presStyleCnt="0"/>
      <dgm:spPr/>
    </dgm:pt>
    <dgm:pt modelId="{3F42471B-62BE-45A7-BF51-2F3B1DDA2981}" type="pres">
      <dgm:prSet presAssocID="{86C74DD1-A613-48A4-B3B2-F19AF85C598C}" presName="iconBgRect" presStyleLbl="bgShp" presStyleIdx="1" presStyleCnt="3"/>
      <dgm:spPr>
        <a:solidFill>
          <a:schemeClr val="accent2"/>
        </a:solidFill>
      </dgm:spPr>
    </dgm:pt>
    <dgm:pt modelId="{D1874EE1-9CAD-4FC2-96FA-A7BCD4B6C7C4}" type="pres">
      <dgm:prSet presAssocID="{86C74DD1-A613-48A4-B3B2-F19AF85C59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contour"/>
        </a:ext>
      </dgm:extLst>
    </dgm:pt>
    <dgm:pt modelId="{05529BF4-EA00-4523-9A8E-2EF2B8DF6A3F}" type="pres">
      <dgm:prSet presAssocID="{86C74DD1-A613-48A4-B3B2-F19AF85C598C}" presName="spaceRect" presStyleCnt="0"/>
      <dgm:spPr/>
    </dgm:pt>
    <dgm:pt modelId="{1BB17C3F-75E1-482D-A718-42168A480E92}" type="pres">
      <dgm:prSet presAssocID="{86C74DD1-A613-48A4-B3B2-F19AF85C598C}" presName="textRect" presStyleLbl="revTx" presStyleIdx="1" presStyleCnt="3">
        <dgm:presLayoutVars>
          <dgm:chMax val="1"/>
          <dgm:chPref val="1"/>
        </dgm:presLayoutVars>
      </dgm:prSet>
      <dgm:spPr/>
    </dgm:pt>
    <dgm:pt modelId="{EA241B1E-9376-43C4-885C-58C0ACB54E3A}" type="pres">
      <dgm:prSet presAssocID="{581DD182-26AE-4BAD-B981-1A513FC179C0}" presName="sibTrans" presStyleCnt="0"/>
      <dgm:spPr/>
    </dgm:pt>
    <dgm:pt modelId="{2229BE43-E2CE-40CA-A752-E6CE84309B3A}" type="pres">
      <dgm:prSet presAssocID="{7309313D-C916-49E9-9F2E-F7B82BF588A5}" presName="compNode" presStyleCnt="0"/>
      <dgm:spPr/>
    </dgm:pt>
    <dgm:pt modelId="{5F73A243-8492-4EBA-B537-9467244CBE95}" type="pres">
      <dgm:prSet presAssocID="{7309313D-C916-49E9-9F2E-F7B82BF588A5}" presName="iconBgRect" presStyleLbl="bgShp" presStyleIdx="2" presStyleCnt="3"/>
      <dgm:spPr>
        <a:solidFill>
          <a:schemeClr val="accent2"/>
        </a:solidFill>
      </dgm:spPr>
    </dgm:pt>
    <dgm:pt modelId="{41538CCD-7168-40B9-BDD2-231C19C2365F}" type="pres">
      <dgm:prSet presAssocID="{7309313D-C916-49E9-9F2E-F7B82BF588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22572EC-B225-498C-8DC1-230EE7B81ABB}" type="pres">
      <dgm:prSet presAssocID="{7309313D-C916-49E9-9F2E-F7B82BF588A5}" presName="spaceRect" presStyleCnt="0"/>
      <dgm:spPr/>
    </dgm:pt>
    <dgm:pt modelId="{80B9BCDB-CEFB-4BE5-A5AC-CA77B7070E79}" type="pres">
      <dgm:prSet presAssocID="{7309313D-C916-49E9-9F2E-F7B82BF588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978535-DA04-465E-8329-7A177D84F13D}" type="presOf" srcId="{7309313D-C916-49E9-9F2E-F7B82BF588A5}" destId="{80B9BCDB-CEFB-4BE5-A5AC-CA77B7070E79}" srcOrd="0" destOrd="0" presId="urn:microsoft.com/office/officeart/2018/5/layout/IconCircleLabelList"/>
    <dgm:cxn modelId="{B607D137-841B-46C1-8E0D-0C86BA997087}" type="presOf" srcId="{061A8A00-1E2F-4E81-8D67-368834BCF172}" destId="{8FB0945A-8DD2-42FB-B0EC-D18D1ECC4BBB}" srcOrd="0" destOrd="0" presId="urn:microsoft.com/office/officeart/2018/5/layout/IconCircleLabelList"/>
    <dgm:cxn modelId="{D13D433B-D918-434A-A9EA-570EF6FCE294}" srcId="{061A8A00-1E2F-4E81-8D67-368834BCF172}" destId="{3A3EB0CD-1EEA-4149-8A1E-EF41CFAFE54B}" srcOrd="0" destOrd="0" parTransId="{590A6CB7-DD60-408F-B206-39D39A13060F}" sibTransId="{C1B70018-AE7C-4818-BC1F-9BC6C1EB941E}"/>
    <dgm:cxn modelId="{187C335C-5B78-4F27-BB5B-BC2F690BC374}" type="presOf" srcId="{3A3EB0CD-1EEA-4149-8A1E-EF41CFAFE54B}" destId="{E3A28C1F-18BD-401F-9CF0-958DB7D83163}" srcOrd="0" destOrd="0" presId="urn:microsoft.com/office/officeart/2018/5/layout/IconCircleLabelList"/>
    <dgm:cxn modelId="{C469935D-541F-4989-8BAB-358D14279CCC}" srcId="{061A8A00-1E2F-4E81-8D67-368834BCF172}" destId="{86C74DD1-A613-48A4-B3B2-F19AF85C598C}" srcOrd="1" destOrd="0" parTransId="{DAAF9240-0FD3-4572-8A04-021D47302A85}" sibTransId="{581DD182-26AE-4BAD-B981-1A513FC179C0}"/>
    <dgm:cxn modelId="{FEAD4673-18CD-4462-B7A3-7C9722A6F9A1}" srcId="{061A8A00-1E2F-4E81-8D67-368834BCF172}" destId="{7309313D-C916-49E9-9F2E-F7B82BF588A5}" srcOrd="2" destOrd="0" parTransId="{4E62E2B8-856C-4015-A5F7-57FF4DF44836}" sibTransId="{7EF7DD30-A20F-4208-980D-65AD37C30865}"/>
    <dgm:cxn modelId="{C60FC58C-BFFF-4FD2-A480-286D956CB806}" type="presOf" srcId="{86C74DD1-A613-48A4-B3B2-F19AF85C598C}" destId="{1BB17C3F-75E1-482D-A718-42168A480E92}" srcOrd="0" destOrd="0" presId="urn:microsoft.com/office/officeart/2018/5/layout/IconCircleLabelList"/>
    <dgm:cxn modelId="{0EA1F82F-ADB4-46AD-A734-6E87A9BC04A9}" type="presParOf" srcId="{8FB0945A-8DD2-42FB-B0EC-D18D1ECC4BBB}" destId="{A52426F0-7CB7-494D-9C35-86BFD455F039}" srcOrd="0" destOrd="0" presId="urn:microsoft.com/office/officeart/2018/5/layout/IconCircleLabelList"/>
    <dgm:cxn modelId="{A7943BB8-E3F1-46B5-A3CA-D757D28DAF25}" type="presParOf" srcId="{A52426F0-7CB7-494D-9C35-86BFD455F039}" destId="{7E0CB9CF-5237-4B06-840F-F27F121C0804}" srcOrd="0" destOrd="0" presId="urn:microsoft.com/office/officeart/2018/5/layout/IconCircleLabelList"/>
    <dgm:cxn modelId="{068E4C6B-4801-4E8D-98EB-195645814896}" type="presParOf" srcId="{A52426F0-7CB7-494D-9C35-86BFD455F039}" destId="{10D9ACF8-5A04-4C1F-976B-AF40FB8EAA01}" srcOrd="1" destOrd="0" presId="urn:microsoft.com/office/officeart/2018/5/layout/IconCircleLabelList"/>
    <dgm:cxn modelId="{7475783D-460C-48FA-9412-CF85A1C3C959}" type="presParOf" srcId="{A52426F0-7CB7-494D-9C35-86BFD455F039}" destId="{A7539F40-E865-4442-A16A-64D2DC1DC508}" srcOrd="2" destOrd="0" presId="urn:microsoft.com/office/officeart/2018/5/layout/IconCircleLabelList"/>
    <dgm:cxn modelId="{C63DE8C7-126C-47C7-B44D-046C22728110}" type="presParOf" srcId="{A52426F0-7CB7-494D-9C35-86BFD455F039}" destId="{E3A28C1F-18BD-401F-9CF0-958DB7D83163}" srcOrd="3" destOrd="0" presId="urn:microsoft.com/office/officeart/2018/5/layout/IconCircleLabelList"/>
    <dgm:cxn modelId="{4380DFC9-760F-4E2A-8D49-2CEEF03A14DB}" type="presParOf" srcId="{8FB0945A-8DD2-42FB-B0EC-D18D1ECC4BBB}" destId="{B17F83BE-F32D-4038-B92F-7A48604506A9}" srcOrd="1" destOrd="0" presId="urn:microsoft.com/office/officeart/2018/5/layout/IconCircleLabelList"/>
    <dgm:cxn modelId="{7D989DCF-583B-4206-97D9-E9D5648B4798}" type="presParOf" srcId="{8FB0945A-8DD2-42FB-B0EC-D18D1ECC4BBB}" destId="{D929CD94-5C0C-49B9-83AC-30654CFECFA7}" srcOrd="2" destOrd="0" presId="urn:microsoft.com/office/officeart/2018/5/layout/IconCircleLabelList"/>
    <dgm:cxn modelId="{455852A2-669D-42FC-AAD2-C86DB7DC3D8D}" type="presParOf" srcId="{D929CD94-5C0C-49B9-83AC-30654CFECFA7}" destId="{3F42471B-62BE-45A7-BF51-2F3B1DDA2981}" srcOrd="0" destOrd="0" presId="urn:microsoft.com/office/officeart/2018/5/layout/IconCircleLabelList"/>
    <dgm:cxn modelId="{E41AA1A2-38D9-412B-8967-82DC65357C07}" type="presParOf" srcId="{D929CD94-5C0C-49B9-83AC-30654CFECFA7}" destId="{D1874EE1-9CAD-4FC2-96FA-A7BCD4B6C7C4}" srcOrd="1" destOrd="0" presId="urn:microsoft.com/office/officeart/2018/5/layout/IconCircleLabelList"/>
    <dgm:cxn modelId="{E1F4E579-78FC-43A1-B01E-300B66B29721}" type="presParOf" srcId="{D929CD94-5C0C-49B9-83AC-30654CFECFA7}" destId="{05529BF4-EA00-4523-9A8E-2EF2B8DF6A3F}" srcOrd="2" destOrd="0" presId="urn:microsoft.com/office/officeart/2018/5/layout/IconCircleLabelList"/>
    <dgm:cxn modelId="{F399E02B-2475-4265-A347-35278EB8FCAF}" type="presParOf" srcId="{D929CD94-5C0C-49B9-83AC-30654CFECFA7}" destId="{1BB17C3F-75E1-482D-A718-42168A480E92}" srcOrd="3" destOrd="0" presId="urn:microsoft.com/office/officeart/2018/5/layout/IconCircleLabelList"/>
    <dgm:cxn modelId="{3E23F795-ED65-41DC-954C-AC2D4B91D760}" type="presParOf" srcId="{8FB0945A-8DD2-42FB-B0EC-D18D1ECC4BBB}" destId="{EA241B1E-9376-43C4-885C-58C0ACB54E3A}" srcOrd="3" destOrd="0" presId="urn:microsoft.com/office/officeart/2018/5/layout/IconCircleLabelList"/>
    <dgm:cxn modelId="{F7AA3A48-2AE3-4D16-B287-DCC00EBDB8F7}" type="presParOf" srcId="{8FB0945A-8DD2-42FB-B0EC-D18D1ECC4BBB}" destId="{2229BE43-E2CE-40CA-A752-E6CE84309B3A}" srcOrd="4" destOrd="0" presId="urn:microsoft.com/office/officeart/2018/5/layout/IconCircleLabelList"/>
    <dgm:cxn modelId="{31277EFA-4EF1-46DC-8045-16328D269197}" type="presParOf" srcId="{2229BE43-E2CE-40CA-A752-E6CE84309B3A}" destId="{5F73A243-8492-4EBA-B537-9467244CBE95}" srcOrd="0" destOrd="0" presId="urn:microsoft.com/office/officeart/2018/5/layout/IconCircleLabelList"/>
    <dgm:cxn modelId="{154D9524-A0F2-4BA3-BE6A-26E80E28C75D}" type="presParOf" srcId="{2229BE43-E2CE-40CA-A752-E6CE84309B3A}" destId="{41538CCD-7168-40B9-BDD2-231C19C2365F}" srcOrd="1" destOrd="0" presId="urn:microsoft.com/office/officeart/2018/5/layout/IconCircleLabelList"/>
    <dgm:cxn modelId="{690338EF-32C8-40E8-A1C8-36F34F4228F0}" type="presParOf" srcId="{2229BE43-E2CE-40CA-A752-E6CE84309B3A}" destId="{C22572EC-B225-498C-8DC1-230EE7B81ABB}" srcOrd="2" destOrd="0" presId="urn:microsoft.com/office/officeart/2018/5/layout/IconCircleLabelList"/>
    <dgm:cxn modelId="{6D043A1D-12F0-4041-960F-A55558A0B302}" type="presParOf" srcId="{2229BE43-E2CE-40CA-A752-E6CE84309B3A}" destId="{80B9BCDB-CEFB-4BE5-A5AC-CA77B7070E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A8A00-1E2F-4E81-8D67-368834BCF1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A3EB0CD-1EEA-4149-8A1E-EF41CFAFE5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Améliorer l’expérience client</a:t>
          </a:r>
          <a:endParaRPr lang="en-US" dirty="0"/>
        </a:p>
      </dgm:t>
    </dgm:pt>
    <dgm:pt modelId="{590A6CB7-DD60-408F-B206-39D39A13060F}" type="parTrans" cxnId="{D13D433B-D918-434A-A9EA-570EF6FCE294}">
      <dgm:prSet/>
      <dgm:spPr/>
      <dgm:t>
        <a:bodyPr/>
        <a:lstStyle/>
        <a:p>
          <a:endParaRPr lang="en-US"/>
        </a:p>
      </dgm:t>
    </dgm:pt>
    <dgm:pt modelId="{C1B70018-AE7C-4818-BC1F-9BC6C1EB941E}" type="sibTrans" cxnId="{D13D433B-D918-434A-A9EA-570EF6FCE294}">
      <dgm:prSet/>
      <dgm:spPr/>
      <dgm:t>
        <a:bodyPr/>
        <a:lstStyle/>
        <a:p>
          <a:endParaRPr lang="en-US"/>
        </a:p>
      </dgm:t>
    </dgm:pt>
    <dgm:pt modelId="{86C74DD1-A613-48A4-B3B2-F19AF85C59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Toucher les pays émergents</a:t>
          </a:r>
          <a:endParaRPr lang="en-US" dirty="0"/>
        </a:p>
      </dgm:t>
    </dgm:pt>
    <dgm:pt modelId="{DAAF9240-0FD3-4572-8A04-021D47302A85}" type="parTrans" cxnId="{C469935D-541F-4989-8BAB-358D14279CCC}">
      <dgm:prSet/>
      <dgm:spPr/>
      <dgm:t>
        <a:bodyPr/>
        <a:lstStyle/>
        <a:p>
          <a:endParaRPr lang="en-US"/>
        </a:p>
      </dgm:t>
    </dgm:pt>
    <dgm:pt modelId="{581DD182-26AE-4BAD-B981-1A513FC179C0}" type="sibTrans" cxnId="{C469935D-541F-4989-8BAB-358D14279CCC}">
      <dgm:prSet/>
      <dgm:spPr/>
      <dgm:t>
        <a:bodyPr/>
        <a:lstStyle/>
        <a:p>
          <a:endParaRPr lang="en-US"/>
        </a:p>
      </dgm:t>
    </dgm:pt>
    <dgm:pt modelId="{8FB0945A-8DD2-42FB-B0EC-D18D1ECC4BBB}" type="pres">
      <dgm:prSet presAssocID="{061A8A00-1E2F-4E81-8D67-368834BCF172}" presName="root" presStyleCnt="0">
        <dgm:presLayoutVars>
          <dgm:dir/>
          <dgm:resizeHandles val="exact"/>
        </dgm:presLayoutVars>
      </dgm:prSet>
      <dgm:spPr/>
    </dgm:pt>
    <dgm:pt modelId="{A52426F0-7CB7-494D-9C35-86BFD455F039}" type="pres">
      <dgm:prSet presAssocID="{3A3EB0CD-1EEA-4149-8A1E-EF41CFAFE54B}" presName="compNode" presStyleCnt="0"/>
      <dgm:spPr/>
    </dgm:pt>
    <dgm:pt modelId="{7E0CB9CF-5237-4B06-840F-F27F121C0804}" type="pres">
      <dgm:prSet presAssocID="{3A3EB0CD-1EEA-4149-8A1E-EF41CFAFE54B}" presName="iconBgRect" presStyleLbl="bgShp" presStyleIdx="0" presStyleCnt="2"/>
      <dgm:spPr/>
    </dgm:pt>
    <dgm:pt modelId="{10D9ACF8-5A04-4C1F-976B-AF40FB8EAA01}" type="pres">
      <dgm:prSet presAssocID="{3A3EB0CD-1EEA-4149-8A1E-EF41CFAFE5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sage souriant à remplissage solide avec un remplissage uni"/>
        </a:ext>
      </dgm:extLst>
    </dgm:pt>
    <dgm:pt modelId="{A7539F40-E865-4442-A16A-64D2DC1DC508}" type="pres">
      <dgm:prSet presAssocID="{3A3EB0CD-1EEA-4149-8A1E-EF41CFAFE54B}" presName="spaceRect" presStyleCnt="0"/>
      <dgm:spPr/>
    </dgm:pt>
    <dgm:pt modelId="{E3A28C1F-18BD-401F-9CF0-958DB7D83163}" type="pres">
      <dgm:prSet presAssocID="{3A3EB0CD-1EEA-4149-8A1E-EF41CFAFE54B}" presName="textRect" presStyleLbl="revTx" presStyleIdx="0" presStyleCnt="2">
        <dgm:presLayoutVars>
          <dgm:chMax val="1"/>
          <dgm:chPref val="1"/>
        </dgm:presLayoutVars>
      </dgm:prSet>
      <dgm:spPr/>
    </dgm:pt>
    <dgm:pt modelId="{B17F83BE-F32D-4038-B92F-7A48604506A9}" type="pres">
      <dgm:prSet presAssocID="{C1B70018-AE7C-4818-BC1F-9BC6C1EB941E}" presName="sibTrans" presStyleCnt="0"/>
      <dgm:spPr/>
    </dgm:pt>
    <dgm:pt modelId="{D929CD94-5C0C-49B9-83AC-30654CFECFA7}" type="pres">
      <dgm:prSet presAssocID="{86C74DD1-A613-48A4-B3B2-F19AF85C598C}" presName="compNode" presStyleCnt="0"/>
      <dgm:spPr/>
    </dgm:pt>
    <dgm:pt modelId="{3F42471B-62BE-45A7-BF51-2F3B1DDA2981}" type="pres">
      <dgm:prSet presAssocID="{86C74DD1-A613-48A4-B3B2-F19AF85C598C}" presName="iconBgRect" presStyleLbl="bgShp" presStyleIdx="1" presStyleCnt="2"/>
      <dgm:spPr/>
    </dgm:pt>
    <dgm:pt modelId="{D1874EE1-9CAD-4FC2-96FA-A7BCD4B6C7C4}" type="pres">
      <dgm:prSet presAssocID="{86C74DD1-A613-48A4-B3B2-F19AF85C5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rique avec un remplissage uni"/>
        </a:ext>
      </dgm:extLst>
    </dgm:pt>
    <dgm:pt modelId="{05529BF4-EA00-4523-9A8E-2EF2B8DF6A3F}" type="pres">
      <dgm:prSet presAssocID="{86C74DD1-A613-48A4-B3B2-F19AF85C598C}" presName="spaceRect" presStyleCnt="0"/>
      <dgm:spPr/>
    </dgm:pt>
    <dgm:pt modelId="{1BB17C3F-75E1-482D-A718-42168A480E92}" type="pres">
      <dgm:prSet presAssocID="{86C74DD1-A613-48A4-B3B2-F19AF85C59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07D137-841B-46C1-8E0D-0C86BA997087}" type="presOf" srcId="{061A8A00-1E2F-4E81-8D67-368834BCF172}" destId="{8FB0945A-8DD2-42FB-B0EC-D18D1ECC4BBB}" srcOrd="0" destOrd="0" presId="urn:microsoft.com/office/officeart/2018/5/layout/IconCircleLabelList"/>
    <dgm:cxn modelId="{D13D433B-D918-434A-A9EA-570EF6FCE294}" srcId="{061A8A00-1E2F-4E81-8D67-368834BCF172}" destId="{3A3EB0CD-1EEA-4149-8A1E-EF41CFAFE54B}" srcOrd="0" destOrd="0" parTransId="{590A6CB7-DD60-408F-B206-39D39A13060F}" sibTransId="{C1B70018-AE7C-4818-BC1F-9BC6C1EB941E}"/>
    <dgm:cxn modelId="{187C335C-5B78-4F27-BB5B-BC2F690BC374}" type="presOf" srcId="{3A3EB0CD-1EEA-4149-8A1E-EF41CFAFE54B}" destId="{E3A28C1F-18BD-401F-9CF0-958DB7D83163}" srcOrd="0" destOrd="0" presId="urn:microsoft.com/office/officeart/2018/5/layout/IconCircleLabelList"/>
    <dgm:cxn modelId="{C469935D-541F-4989-8BAB-358D14279CCC}" srcId="{061A8A00-1E2F-4E81-8D67-368834BCF172}" destId="{86C74DD1-A613-48A4-B3B2-F19AF85C598C}" srcOrd="1" destOrd="0" parTransId="{DAAF9240-0FD3-4572-8A04-021D47302A85}" sibTransId="{581DD182-26AE-4BAD-B981-1A513FC179C0}"/>
    <dgm:cxn modelId="{C60FC58C-BFFF-4FD2-A480-286D956CB806}" type="presOf" srcId="{86C74DD1-A613-48A4-B3B2-F19AF85C598C}" destId="{1BB17C3F-75E1-482D-A718-42168A480E92}" srcOrd="0" destOrd="0" presId="urn:microsoft.com/office/officeart/2018/5/layout/IconCircleLabelList"/>
    <dgm:cxn modelId="{0EA1F82F-ADB4-46AD-A734-6E87A9BC04A9}" type="presParOf" srcId="{8FB0945A-8DD2-42FB-B0EC-D18D1ECC4BBB}" destId="{A52426F0-7CB7-494D-9C35-86BFD455F039}" srcOrd="0" destOrd="0" presId="urn:microsoft.com/office/officeart/2018/5/layout/IconCircleLabelList"/>
    <dgm:cxn modelId="{A7943BB8-E3F1-46B5-A3CA-D757D28DAF25}" type="presParOf" srcId="{A52426F0-7CB7-494D-9C35-86BFD455F039}" destId="{7E0CB9CF-5237-4B06-840F-F27F121C0804}" srcOrd="0" destOrd="0" presId="urn:microsoft.com/office/officeart/2018/5/layout/IconCircleLabelList"/>
    <dgm:cxn modelId="{068E4C6B-4801-4E8D-98EB-195645814896}" type="presParOf" srcId="{A52426F0-7CB7-494D-9C35-86BFD455F039}" destId="{10D9ACF8-5A04-4C1F-976B-AF40FB8EAA01}" srcOrd="1" destOrd="0" presId="urn:microsoft.com/office/officeart/2018/5/layout/IconCircleLabelList"/>
    <dgm:cxn modelId="{7475783D-460C-48FA-9412-CF85A1C3C959}" type="presParOf" srcId="{A52426F0-7CB7-494D-9C35-86BFD455F039}" destId="{A7539F40-E865-4442-A16A-64D2DC1DC508}" srcOrd="2" destOrd="0" presId="urn:microsoft.com/office/officeart/2018/5/layout/IconCircleLabelList"/>
    <dgm:cxn modelId="{C63DE8C7-126C-47C7-B44D-046C22728110}" type="presParOf" srcId="{A52426F0-7CB7-494D-9C35-86BFD455F039}" destId="{E3A28C1F-18BD-401F-9CF0-958DB7D83163}" srcOrd="3" destOrd="0" presId="urn:microsoft.com/office/officeart/2018/5/layout/IconCircleLabelList"/>
    <dgm:cxn modelId="{4380DFC9-760F-4E2A-8D49-2CEEF03A14DB}" type="presParOf" srcId="{8FB0945A-8DD2-42FB-B0EC-D18D1ECC4BBB}" destId="{B17F83BE-F32D-4038-B92F-7A48604506A9}" srcOrd="1" destOrd="0" presId="urn:microsoft.com/office/officeart/2018/5/layout/IconCircleLabelList"/>
    <dgm:cxn modelId="{7D989DCF-583B-4206-97D9-E9D5648B4798}" type="presParOf" srcId="{8FB0945A-8DD2-42FB-B0EC-D18D1ECC4BBB}" destId="{D929CD94-5C0C-49B9-83AC-30654CFECFA7}" srcOrd="2" destOrd="0" presId="urn:microsoft.com/office/officeart/2018/5/layout/IconCircleLabelList"/>
    <dgm:cxn modelId="{455852A2-669D-42FC-AAD2-C86DB7DC3D8D}" type="presParOf" srcId="{D929CD94-5C0C-49B9-83AC-30654CFECFA7}" destId="{3F42471B-62BE-45A7-BF51-2F3B1DDA2981}" srcOrd="0" destOrd="0" presId="urn:microsoft.com/office/officeart/2018/5/layout/IconCircleLabelList"/>
    <dgm:cxn modelId="{E41AA1A2-38D9-412B-8967-82DC65357C07}" type="presParOf" srcId="{D929CD94-5C0C-49B9-83AC-30654CFECFA7}" destId="{D1874EE1-9CAD-4FC2-96FA-A7BCD4B6C7C4}" srcOrd="1" destOrd="0" presId="urn:microsoft.com/office/officeart/2018/5/layout/IconCircleLabelList"/>
    <dgm:cxn modelId="{E1F4E579-78FC-43A1-B01E-300B66B29721}" type="presParOf" srcId="{D929CD94-5C0C-49B9-83AC-30654CFECFA7}" destId="{05529BF4-EA00-4523-9A8E-2EF2B8DF6A3F}" srcOrd="2" destOrd="0" presId="urn:microsoft.com/office/officeart/2018/5/layout/IconCircleLabelList"/>
    <dgm:cxn modelId="{F399E02B-2475-4265-A347-35278EB8FCAF}" type="presParOf" srcId="{D929CD94-5C0C-49B9-83AC-30654CFECFA7}" destId="{1BB17C3F-75E1-482D-A718-42168A480E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1EB5E4-15C2-40A8-9E67-74ADBE7F6173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DE37C45-E791-485F-8DBD-576652A41A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Support clients</a:t>
          </a:r>
          <a:endParaRPr lang="en-US"/>
        </a:p>
      </dgm:t>
    </dgm:pt>
    <dgm:pt modelId="{BED93D1D-6F71-414B-806E-23A380749274}" type="parTrans" cxnId="{0E5C0791-5840-4C58-A60D-9C27316E165F}">
      <dgm:prSet/>
      <dgm:spPr/>
      <dgm:t>
        <a:bodyPr/>
        <a:lstStyle/>
        <a:p>
          <a:endParaRPr lang="en-US"/>
        </a:p>
      </dgm:t>
    </dgm:pt>
    <dgm:pt modelId="{D98FDCA0-D2EC-4D37-B571-524AF80249A6}" type="sibTrans" cxnId="{0E5C0791-5840-4C58-A60D-9C27316E165F}">
      <dgm:prSet/>
      <dgm:spPr/>
      <dgm:t>
        <a:bodyPr/>
        <a:lstStyle/>
        <a:p>
          <a:endParaRPr lang="en-US"/>
        </a:p>
      </dgm:t>
    </dgm:pt>
    <dgm:pt modelId="{0B1F763D-6426-4C01-AF72-72019CE715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Conseils et ventes</a:t>
          </a:r>
          <a:endParaRPr lang="en-US"/>
        </a:p>
      </dgm:t>
    </dgm:pt>
    <dgm:pt modelId="{C28B0F83-49AC-4711-A295-A65B1FDC0AC3}" type="parTrans" cxnId="{F35A5D15-A68F-442F-87A9-0483680ACF86}">
      <dgm:prSet/>
      <dgm:spPr/>
      <dgm:t>
        <a:bodyPr/>
        <a:lstStyle/>
        <a:p>
          <a:endParaRPr lang="en-US"/>
        </a:p>
      </dgm:t>
    </dgm:pt>
    <dgm:pt modelId="{D85E7F35-928A-4D3A-951D-3C82CA813E6A}" type="sibTrans" cxnId="{F35A5D15-A68F-442F-87A9-0483680ACF86}">
      <dgm:prSet/>
      <dgm:spPr/>
      <dgm:t>
        <a:bodyPr/>
        <a:lstStyle/>
        <a:p>
          <a:endParaRPr lang="en-US"/>
        </a:p>
      </dgm:t>
    </dgm:pt>
    <dgm:pt modelId="{BD633DD5-FE09-4569-B211-DDD2403F3C52}" type="pres">
      <dgm:prSet presAssocID="{611EB5E4-15C2-40A8-9E67-74ADBE7F6173}" presName="root" presStyleCnt="0">
        <dgm:presLayoutVars>
          <dgm:dir/>
          <dgm:resizeHandles val="exact"/>
        </dgm:presLayoutVars>
      </dgm:prSet>
      <dgm:spPr/>
    </dgm:pt>
    <dgm:pt modelId="{90532737-4828-4194-915C-4BBFF366DA0C}" type="pres">
      <dgm:prSet presAssocID="{FDE37C45-E791-485F-8DBD-576652A41A1B}" presName="compNode" presStyleCnt="0"/>
      <dgm:spPr/>
    </dgm:pt>
    <dgm:pt modelId="{445FC5D0-BC7D-42CB-81A6-D062E0972006}" type="pres">
      <dgm:prSet presAssocID="{FDE37C45-E791-485F-8DBD-576652A41A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713915A-76C6-4633-8AAC-E5C3B603A014}" type="pres">
      <dgm:prSet presAssocID="{FDE37C45-E791-485F-8DBD-576652A41A1B}" presName="spaceRect" presStyleCnt="0"/>
      <dgm:spPr/>
    </dgm:pt>
    <dgm:pt modelId="{63487A7B-8EFC-4934-B571-BA3FBE57D369}" type="pres">
      <dgm:prSet presAssocID="{FDE37C45-E791-485F-8DBD-576652A41A1B}" presName="textRect" presStyleLbl="revTx" presStyleIdx="0" presStyleCnt="2">
        <dgm:presLayoutVars>
          <dgm:chMax val="1"/>
          <dgm:chPref val="1"/>
        </dgm:presLayoutVars>
      </dgm:prSet>
      <dgm:spPr/>
    </dgm:pt>
    <dgm:pt modelId="{5DCE91CA-47FF-4BEF-90F4-42D24E6212E1}" type="pres">
      <dgm:prSet presAssocID="{D98FDCA0-D2EC-4D37-B571-524AF80249A6}" presName="sibTrans" presStyleCnt="0"/>
      <dgm:spPr/>
    </dgm:pt>
    <dgm:pt modelId="{3D78D902-6964-4FDD-92CA-763557446287}" type="pres">
      <dgm:prSet presAssocID="{0B1F763D-6426-4C01-AF72-72019CE71557}" presName="compNode" presStyleCnt="0"/>
      <dgm:spPr/>
    </dgm:pt>
    <dgm:pt modelId="{B40A974C-6A7E-4D18-AFC4-2AFD47B4A90F}" type="pres">
      <dgm:prSet presAssocID="{0B1F763D-6426-4C01-AF72-72019CE715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6687B18-7F25-48C6-9B79-ACF57607739F}" type="pres">
      <dgm:prSet presAssocID="{0B1F763D-6426-4C01-AF72-72019CE71557}" presName="spaceRect" presStyleCnt="0"/>
      <dgm:spPr/>
    </dgm:pt>
    <dgm:pt modelId="{0D064D4D-16D4-442C-944B-9546831E5EB9}" type="pres">
      <dgm:prSet presAssocID="{0B1F763D-6426-4C01-AF72-72019CE715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35A5D15-A68F-442F-87A9-0483680ACF86}" srcId="{611EB5E4-15C2-40A8-9E67-74ADBE7F6173}" destId="{0B1F763D-6426-4C01-AF72-72019CE71557}" srcOrd="1" destOrd="0" parTransId="{C28B0F83-49AC-4711-A295-A65B1FDC0AC3}" sibTransId="{D85E7F35-928A-4D3A-951D-3C82CA813E6A}"/>
    <dgm:cxn modelId="{D9FC312E-2B81-4CE8-A224-FF23F5A037B2}" type="presOf" srcId="{611EB5E4-15C2-40A8-9E67-74ADBE7F6173}" destId="{BD633DD5-FE09-4569-B211-DDD2403F3C52}" srcOrd="0" destOrd="0" presId="urn:microsoft.com/office/officeart/2018/2/layout/IconLabelList"/>
    <dgm:cxn modelId="{0E5C0791-5840-4C58-A60D-9C27316E165F}" srcId="{611EB5E4-15C2-40A8-9E67-74ADBE7F6173}" destId="{FDE37C45-E791-485F-8DBD-576652A41A1B}" srcOrd="0" destOrd="0" parTransId="{BED93D1D-6F71-414B-806E-23A380749274}" sibTransId="{D98FDCA0-D2EC-4D37-B571-524AF80249A6}"/>
    <dgm:cxn modelId="{7645FBB9-045E-42E0-B96F-4901793F1D0A}" type="presOf" srcId="{0B1F763D-6426-4C01-AF72-72019CE71557}" destId="{0D064D4D-16D4-442C-944B-9546831E5EB9}" srcOrd="0" destOrd="0" presId="urn:microsoft.com/office/officeart/2018/2/layout/IconLabelList"/>
    <dgm:cxn modelId="{E1829BC7-54AD-4890-973F-49A67A0404A8}" type="presOf" srcId="{FDE37C45-E791-485F-8DBD-576652A41A1B}" destId="{63487A7B-8EFC-4934-B571-BA3FBE57D369}" srcOrd="0" destOrd="0" presId="urn:microsoft.com/office/officeart/2018/2/layout/IconLabelList"/>
    <dgm:cxn modelId="{13A0743E-1ADB-4540-B125-705ED26085FB}" type="presParOf" srcId="{BD633DD5-FE09-4569-B211-DDD2403F3C52}" destId="{90532737-4828-4194-915C-4BBFF366DA0C}" srcOrd="0" destOrd="0" presId="urn:microsoft.com/office/officeart/2018/2/layout/IconLabelList"/>
    <dgm:cxn modelId="{51579D48-C3B6-480A-B3CC-443E7611569D}" type="presParOf" srcId="{90532737-4828-4194-915C-4BBFF366DA0C}" destId="{445FC5D0-BC7D-42CB-81A6-D062E0972006}" srcOrd="0" destOrd="0" presId="urn:microsoft.com/office/officeart/2018/2/layout/IconLabelList"/>
    <dgm:cxn modelId="{E3580327-49BA-4F60-9E7C-158D99328F82}" type="presParOf" srcId="{90532737-4828-4194-915C-4BBFF366DA0C}" destId="{D713915A-76C6-4633-8AAC-E5C3B603A014}" srcOrd="1" destOrd="0" presId="urn:microsoft.com/office/officeart/2018/2/layout/IconLabelList"/>
    <dgm:cxn modelId="{CDB872FC-6CED-4E49-8982-B2763C59C030}" type="presParOf" srcId="{90532737-4828-4194-915C-4BBFF366DA0C}" destId="{63487A7B-8EFC-4934-B571-BA3FBE57D369}" srcOrd="2" destOrd="0" presId="urn:microsoft.com/office/officeart/2018/2/layout/IconLabelList"/>
    <dgm:cxn modelId="{E987F92C-5284-4AFF-9787-9538BF05ABEF}" type="presParOf" srcId="{BD633DD5-FE09-4569-B211-DDD2403F3C52}" destId="{5DCE91CA-47FF-4BEF-90F4-42D24E6212E1}" srcOrd="1" destOrd="0" presId="urn:microsoft.com/office/officeart/2018/2/layout/IconLabelList"/>
    <dgm:cxn modelId="{C52668F5-94B3-4871-9DC5-54F1E7F45126}" type="presParOf" srcId="{BD633DD5-FE09-4569-B211-DDD2403F3C52}" destId="{3D78D902-6964-4FDD-92CA-763557446287}" srcOrd="2" destOrd="0" presId="urn:microsoft.com/office/officeart/2018/2/layout/IconLabelList"/>
    <dgm:cxn modelId="{A04934FF-F819-4FFB-A326-ED26D3BC6D44}" type="presParOf" srcId="{3D78D902-6964-4FDD-92CA-763557446287}" destId="{B40A974C-6A7E-4D18-AFC4-2AFD47B4A90F}" srcOrd="0" destOrd="0" presId="urn:microsoft.com/office/officeart/2018/2/layout/IconLabelList"/>
    <dgm:cxn modelId="{84A5C379-1C57-4903-9F1E-94999949BA1C}" type="presParOf" srcId="{3D78D902-6964-4FDD-92CA-763557446287}" destId="{16687B18-7F25-48C6-9B79-ACF57607739F}" srcOrd="1" destOrd="0" presId="urn:microsoft.com/office/officeart/2018/2/layout/IconLabelList"/>
    <dgm:cxn modelId="{A3E95AC7-342F-4A56-9DE9-2993D56EC33C}" type="presParOf" srcId="{3D78D902-6964-4FDD-92CA-763557446287}" destId="{0D064D4D-16D4-442C-944B-9546831E5E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99DB66-D42E-4F37-89F4-6D944C7A1464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000EFEB-81A8-473E-9C6C-C90E98696DFC}">
      <dgm:prSet/>
      <dgm:spPr/>
      <dgm:t>
        <a:bodyPr/>
        <a:lstStyle/>
        <a:p>
          <a:r>
            <a:rPr lang="fr-FR"/>
            <a:t>Fiable</a:t>
          </a:r>
          <a:endParaRPr lang="en-US"/>
        </a:p>
      </dgm:t>
    </dgm:pt>
    <dgm:pt modelId="{BB9265F4-76AF-4DCA-81A8-68A34968B16F}" type="parTrans" cxnId="{C5A771C0-E9BD-478B-BAD0-231E266492A8}">
      <dgm:prSet/>
      <dgm:spPr/>
      <dgm:t>
        <a:bodyPr/>
        <a:lstStyle/>
        <a:p>
          <a:endParaRPr lang="en-US"/>
        </a:p>
      </dgm:t>
    </dgm:pt>
    <dgm:pt modelId="{A23E04F5-F578-45F1-97A4-82F56A1260F9}" type="sibTrans" cxnId="{C5A771C0-E9BD-478B-BAD0-231E266492A8}">
      <dgm:prSet/>
      <dgm:spPr/>
      <dgm:t>
        <a:bodyPr/>
        <a:lstStyle/>
        <a:p>
          <a:endParaRPr lang="en-US"/>
        </a:p>
      </dgm:t>
    </dgm:pt>
    <dgm:pt modelId="{E5A30B02-A2AE-45E0-8291-64A10FC86CFF}">
      <dgm:prSet/>
      <dgm:spPr/>
      <dgm:t>
        <a:bodyPr/>
        <a:lstStyle/>
        <a:p>
          <a:r>
            <a:rPr lang="fr-FR"/>
            <a:t>Pertinent</a:t>
          </a:r>
          <a:endParaRPr lang="en-US"/>
        </a:p>
      </dgm:t>
    </dgm:pt>
    <dgm:pt modelId="{A1F623E9-B388-47B3-A9C0-5C13007B433E}" type="parTrans" cxnId="{EEFEA69F-3110-4193-90F7-4B2EB2102064}">
      <dgm:prSet/>
      <dgm:spPr/>
      <dgm:t>
        <a:bodyPr/>
        <a:lstStyle/>
        <a:p>
          <a:endParaRPr lang="en-US"/>
        </a:p>
      </dgm:t>
    </dgm:pt>
    <dgm:pt modelId="{23E4A867-8881-4FB6-8AE5-A703449D6AE0}" type="sibTrans" cxnId="{EEFEA69F-3110-4193-90F7-4B2EB2102064}">
      <dgm:prSet/>
      <dgm:spPr/>
      <dgm:t>
        <a:bodyPr/>
        <a:lstStyle/>
        <a:p>
          <a:endParaRPr lang="en-US"/>
        </a:p>
      </dgm:t>
    </dgm:pt>
    <dgm:pt modelId="{E2C3932D-75E5-4FE7-A3F0-3C0FD21A233B}">
      <dgm:prSet/>
      <dgm:spPr/>
      <dgm:t>
        <a:bodyPr/>
        <a:lstStyle/>
        <a:p>
          <a:r>
            <a:rPr lang="fr-FR"/>
            <a:t>Polyglotte</a:t>
          </a:r>
          <a:endParaRPr lang="en-US"/>
        </a:p>
      </dgm:t>
    </dgm:pt>
    <dgm:pt modelId="{1DFCDDFA-CC5A-4C8D-9E2C-C6AD36F9007D}" type="sibTrans" cxnId="{EEA50292-C638-434F-B639-AA9ED4AF312A}">
      <dgm:prSet/>
      <dgm:spPr/>
      <dgm:t>
        <a:bodyPr/>
        <a:lstStyle/>
        <a:p>
          <a:endParaRPr lang="en-US"/>
        </a:p>
      </dgm:t>
    </dgm:pt>
    <dgm:pt modelId="{D5D7B31B-D039-42A5-8872-F627B2DFBF45}" type="parTrans" cxnId="{EEA50292-C638-434F-B639-AA9ED4AF312A}">
      <dgm:prSet/>
      <dgm:spPr/>
      <dgm:t>
        <a:bodyPr/>
        <a:lstStyle/>
        <a:p>
          <a:endParaRPr lang="en-US"/>
        </a:p>
      </dgm:t>
    </dgm:pt>
    <dgm:pt modelId="{E17325DD-358A-4527-9D24-C435FF939D16}" type="pres">
      <dgm:prSet presAssocID="{E799DB66-D42E-4F37-89F4-6D944C7A14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36682E-532A-45B7-8E33-FBA3F8763EA3}" type="pres">
      <dgm:prSet presAssocID="{E2C3932D-75E5-4FE7-A3F0-3C0FD21A233B}" presName="hierRoot1" presStyleCnt="0"/>
      <dgm:spPr/>
    </dgm:pt>
    <dgm:pt modelId="{31616A9A-4EBE-4B94-AA9C-6AD63420DCB7}" type="pres">
      <dgm:prSet presAssocID="{E2C3932D-75E5-4FE7-A3F0-3C0FD21A233B}" presName="composite" presStyleCnt="0"/>
      <dgm:spPr/>
    </dgm:pt>
    <dgm:pt modelId="{F78198D7-4F7C-4903-80CA-B66D2F48B5A3}" type="pres">
      <dgm:prSet presAssocID="{E2C3932D-75E5-4FE7-A3F0-3C0FD21A233B}" presName="background" presStyleLbl="node0" presStyleIdx="0" presStyleCnt="3"/>
      <dgm:spPr/>
    </dgm:pt>
    <dgm:pt modelId="{686F034B-DEEE-4F7E-8189-0DB388719CD8}" type="pres">
      <dgm:prSet presAssocID="{E2C3932D-75E5-4FE7-A3F0-3C0FD21A233B}" presName="text" presStyleLbl="fgAcc0" presStyleIdx="0" presStyleCnt="3">
        <dgm:presLayoutVars>
          <dgm:chPref val="3"/>
        </dgm:presLayoutVars>
      </dgm:prSet>
      <dgm:spPr/>
    </dgm:pt>
    <dgm:pt modelId="{A410D57F-F126-417F-85C1-63368398D1D8}" type="pres">
      <dgm:prSet presAssocID="{E2C3932D-75E5-4FE7-A3F0-3C0FD21A233B}" presName="hierChild2" presStyleCnt="0"/>
      <dgm:spPr/>
    </dgm:pt>
    <dgm:pt modelId="{7CA8FE70-226A-4C22-9EEA-F2BFD61F9DFB}" type="pres">
      <dgm:prSet presAssocID="{A000EFEB-81A8-473E-9C6C-C90E98696DFC}" presName="hierRoot1" presStyleCnt="0"/>
      <dgm:spPr/>
    </dgm:pt>
    <dgm:pt modelId="{4BADFFA3-070E-4589-A4C4-61F7B33B4870}" type="pres">
      <dgm:prSet presAssocID="{A000EFEB-81A8-473E-9C6C-C90E98696DFC}" presName="composite" presStyleCnt="0"/>
      <dgm:spPr/>
    </dgm:pt>
    <dgm:pt modelId="{13070D19-6B61-4368-9064-DEF16CF481A3}" type="pres">
      <dgm:prSet presAssocID="{A000EFEB-81A8-473E-9C6C-C90E98696DFC}" presName="background" presStyleLbl="node0" presStyleIdx="1" presStyleCnt="3"/>
      <dgm:spPr/>
    </dgm:pt>
    <dgm:pt modelId="{08E9E62D-7C5A-4C11-933C-682F8CF0961D}" type="pres">
      <dgm:prSet presAssocID="{A000EFEB-81A8-473E-9C6C-C90E98696DFC}" presName="text" presStyleLbl="fgAcc0" presStyleIdx="1" presStyleCnt="3">
        <dgm:presLayoutVars>
          <dgm:chPref val="3"/>
        </dgm:presLayoutVars>
      </dgm:prSet>
      <dgm:spPr/>
    </dgm:pt>
    <dgm:pt modelId="{47EC4403-02C8-4EC6-AFB0-2886A6658D22}" type="pres">
      <dgm:prSet presAssocID="{A000EFEB-81A8-473E-9C6C-C90E98696DFC}" presName="hierChild2" presStyleCnt="0"/>
      <dgm:spPr/>
    </dgm:pt>
    <dgm:pt modelId="{AD8835B4-C3E1-4C52-AE4B-70C1E4968461}" type="pres">
      <dgm:prSet presAssocID="{E5A30B02-A2AE-45E0-8291-64A10FC86CFF}" presName="hierRoot1" presStyleCnt="0"/>
      <dgm:spPr/>
    </dgm:pt>
    <dgm:pt modelId="{EC0402A3-519F-4FA7-A584-37BF48B7EF9D}" type="pres">
      <dgm:prSet presAssocID="{E5A30B02-A2AE-45E0-8291-64A10FC86CFF}" presName="composite" presStyleCnt="0"/>
      <dgm:spPr/>
    </dgm:pt>
    <dgm:pt modelId="{7E9CC53A-8FF9-44BC-B807-F0A1D2B0871C}" type="pres">
      <dgm:prSet presAssocID="{E5A30B02-A2AE-45E0-8291-64A10FC86CFF}" presName="background" presStyleLbl="node0" presStyleIdx="2" presStyleCnt="3"/>
      <dgm:spPr/>
    </dgm:pt>
    <dgm:pt modelId="{75F6C562-ACF5-4E70-9477-F6D054E800EE}" type="pres">
      <dgm:prSet presAssocID="{E5A30B02-A2AE-45E0-8291-64A10FC86CFF}" presName="text" presStyleLbl="fgAcc0" presStyleIdx="2" presStyleCnt="3">
        <dgm:presLayoutVars>
          <dgm:chPref val="3"/>
        </dgm:presLayoutVars>
      </dgm:prSet>
      <dgm:spPr/>
    </dgm:pt>
    <dgm:pt modelId="{36845AFF-4B3F-4800-A8A1-83F7FA8B5BF9}" type="pres">
      <dgm:prSet presAssocID="{E5A30B02-A2AE-45E0-8291-64A10FC86CFF}" presName="hierChild2" presStyleCnt="0"/>
      <dgm:spPr/>
    </dgm:pt>
  </dgm:ptLst>
  <dgm:cxnLst>
    <dgm:cxn modelId="{73FF5B16-EC15-4881-9E72-37E045FC2AA7}" type="presOf" srcId="{E799DB66-D42E-4F37-89F4-6D944C7A1464}" destId="{E17325DD-358A-4527-9D24-C435FF939D16}" srcOrd="0" destOrd="0" presId="urn:microsoft.com/office/officeart/2005/8/layout/hierarchy1"/>
    <dgm:cxn modelId="{982BCF7F-9B36-48E7-B45E-B6026143F3CC}" type="presOf" srcId="{A000EFEB-81A8-473E-9C6C-C90E98696DFC}" destId="{08E9E62D-7C5A-4C11-933C-682F8CF0961D}" srcOrd="0" destOrd="0" presId="urn:microsoft.com/office/officeart/2005/8/layout/hierarchy1"/>
    <dgm:cxn modelId="{EDAD738F-5DF4-47FF-84AE-891B7C601A55}" type="presOf" srcId="{E5A30B02-A2AE-45E0-8291-64A10FC86CFF}" destId="{75F6C562-ACF5-4E70-9477-F6D054E800EE}" srcOrd="0" destOrd="0" presId="urn:microsoft.com/office/officeart/2005/8/layout/hierarchy1"/>
    <dgm:cxn modelId="{EEA50292-C638-434F-B639-AA9ED4AF312A}" srcId="{E799DB66-D42E-4F37-89F4-6D944C7A1464}" destId="{E2C3932D-75E5-4FE7-A3F0-3C0FD21A233B}" srcOrd="0" destOrd="0" parTransId="{D5D7B31B-D039-42A5-8872-F627B2DFBF45}" sibTransId="{1DFCDDFA-CC5A-4C8D-9E2C-C6AD36F9007D}"/>
    <dgm:cxn modelId="{EEFEA69F-3110-4193-90F7-4B2EB2102064}" srcId="{E799DB66-D42E-4F37-89F4-6D944C7A1464}" destId="{E5A30B02-A2AE-45E0-8291-64A10FC86CFF}" srcOrd="2" destOrd="0" parTransId="{A1F623E9-B388-47B3-A9C0-5C13007B433E}" sibTransId="{23E4A867-8881-4FB6-8AE5-A703449D6AE0}"/>
    <dgm:cxn modelId="{C5A771C0-E9BD-478B-BAD0-231E266492A8}" srcId="{E799DB66-D42E-4F37-89F4-6D944C7A1464}" destId="{A000EFEB-81A8-473E-9C6C-C90E98696DFC}" srcOrd="1" destOrd="0" parTransId="{BB9265F4-76AF-4DCA-81A8-68A34968B16F}" sibTransId="{A23E04F5-F578-45F1-97A4-82F56A1260F9}"/>
    <dgm:cxn modelId="{7374CCC6-0366-4E8F-8BBA-8C1AFB68459F}" type="presOf" srcId="{E2C3932D-75E5-4FE7-A3F0-3C0FD21A233B}" destId="{686F034B-DEEE-4F7E-8189-0DB388719CD8}" srcOrd="0" destOrd="0" presId="urn:microsoft.com/office/officeart/2005/8/layout/hierarchy1"/>
    <dgm:cxn modelId="{A041A634-18C8-4BFB-AB75-355C5947C96F}" type="presParOf" srcId="{E17325DD-358A-4527-9D24-C435FF939D16}" destId="{5436682E-532A-45B7-8E33-FBA3F8763EA3}" srcOrd="0" destOrd="0" presId="urn:microsoft.com/office/officeart/2005/8/layout/hierarchy1"/>
    <dgm:cxn modelId="{5612FA36-843A-4121-9337-396F8146D4BB}" type="presParOf" srcId="{5436682E-532A-45B7-8E33-FBA3F8763EA3}" destId="{31616A9A-4EBE-4B94-AA9C-6AD63420DCB7}" srcOrd="0" destOrd="0" presId="urn:microsoft.com/office/officeart/2005/8/layout/hierarchy1"/>
    <dgm:cxn modelId="{0D30B123-EBDA-4C09-B9F5-72740B022970}" type="presParOf" srcId="{31616A9A-4EBE-4B94-AA9C-6AD63420DCB7}" destId="{F78198D7-4F7C-4903-80CA-B66D2F48B5A3}" srcOrd="0" destOrd="0" presId="urn:microsoft.com/office/officeart/2005/8/layout/hierarchy1"/>
    <dgm:cxn modelId="{F9872FA7-7A00-4655-B99C-05BDEB5078A9}" type="presParOf" srcId="{31616A9A-4EBE-4B94-AA9C-6AD63420DCB7}" destId="{686F034B-DEEE-4F7E-8189-0DB388719CD8}" srcOrd="1" destOrd="0" presId="urn:microsoft.com/office/officeart/2005/8/layout/hierarchy1"/>
    <dgm:cxn modelId="{589FB428-DF82-480B-ABDD-A79F2F1F835E}" type="presParOf" srcId="{5436682E-532A-45B7-8E33-FBA3F8763EA3}" destId="{A410D57F-F126-417F-85C1-63368398D1D8}" srcOrd="1" destOrd="0" presId="urn:microsoft.com/office/officeart/2005/8/layout/hierarchy1"/>
    <dgm:cxn modelId="{0478B95F-8CC4-4780-9EEF-FEABB1332F54}" type="presParOf" srcId="{E17325DD-358A-4527-9D24-C435FF939D16}" destId="{7CA8FE70-226A-4C22-9EEA-F2BFD61F9DFB}" srcOrd="1" destOrd="0" presId="urn:microsoft.com/office/officeart/2005/8/layout/hierarchy1"/>
    <dgm:cxn modelId="{EAF2D97A-6D06-47C9-8E4A-8A8F16FF7337}" type="presParOf" srcId="{7CA8FE70-226A-4C22-9EEA-F2BFD61F9DFB}" destId="{4BADFFA3-070E-4589-A4C4-61F7B33B4870}" srcOrd="0" destOrd="0" presId="urn:microsoft.com/office/officeart/2005/8/layout/hierarchy1"/>
    <dgm:cxn modelId="{C38A13BF-3393-4D3F-A149-7AF1ACF3AF1D}" type="presParOf" srcId="{4BADFFA3-070E-4589-A4C4-61F7B33B4870}" destId="{13070D19-6B61-4368-9064-DEF16CF481A3}" srcOrd="0" destOrd="0" presId="urn:microsoft.com/office/officeart/2005/8/layout/hierarchy1"/>
    <dgm:cxn modelId="{74F05ACE-BF68-4B34-B4C1-B5DF6E1FF81A}" type="presParOf" srcId="{4BADFFA3-070E-4589-A4C4-61F7B33B4870}" destId="{08E9E62D-7C5A-4C11-933C-682F8CF0961D}" srcOrd="1" destOrd="0" presId="urn:microsoft.com/office/officeart/2005/8/layout/hierarchy1"/>
    <dgm:cxn modelId="{5A4B0F32-D679-489C-B26C-57747C8668D2}" type="presParOf" srcId="{7CA8FE70-226A-4C22-9EEA-F2BFD61F9DFB}" destId="{47EC4403-02C8-4EC6-AFB0-2886A6658D22}" srcOrd="1" destOrd="0" presId="urn:microsoft.com/office/officeart/2005/8/layout/hierarchy1"/>
    <dgm:cxn modelId="{B94C0BFE-77F8-4D0B-93A1-2C5074AFED34}" type="presParOf" srcId="{E17325DD-358A-4527-9D24-C435FF939D16}" destId="{AD8835B4-C3E1-4C52-AE4B-70C1E4968461}" srcOrd="2" destOrd="0" presId="urn:microsoft.com/office/officeart/2005/8/layout/hierarchy1"/>
    <dgm:cxn modelId="{DE0AB683-B163-4896-A57E-C2B24EB3020F}" type="presParOf" srcId="{AD8835B4-C3E1-4C52-AE4B-70C1E4968461}" destId="{EC0402A3-519F-4FA7-A584-37BF48B7EF9D}" srcOrd="0" destOrd="0" presId="urn:microsoft.com/office/officeart/2005/8/layout/hierarchy1"/>
    <dgm:cxn modelId="{D2BB66D5-C71C-4AE3-B21F-F2EB1496F8D3}" type="presParOf" srcId="{EC0402A3-519F-4FA7-A584-37BF48B7EF9D}" destId="{7E9CC53A-8FF9-44BC-B807-F0A1D2B0871C}" srcOrd="0" destOrd="0" presId="urn:microsoft.com/office/officeart/2005/8/layout/hierarchy1"/>
    <dgm:cxn modelId="{29E1FAA2-7E87-4FA9-94B7-1C6187151ECB}" type="presParOf" srcId="{EC0402A3-519F-4FA7-A584-37BF48B7EF9D}" destId="{75F6C562-ACF5-4E70-9477-F6D054E800EE}" srcOrd="1" destOrd="0" presId="urn:microsoft.com/office/officeart/2005/8/layout/hierarchy1"/>
    <dgm:cxn modelId="{AA20F29A-8AAB-4097-B934-2A0FF4C8EA9E}" type="presParOf" srcId="{AD8835B4-C3E1-4C52-AE4B-70C1E4968461}" destId="{36845AFF-4B3F-4800-A8A1-83F7FA8B5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6F2A8-65DD-438C-B212-892A01EDE8D5}">
      <dsp:nvSpPr>
        <dsp:cNvPr id="0" name=""/>
        <dsp:cNvSpPr/>
      </dsp:nvSpPr>
      <dsp:spPr>
        <a:xfrm>
          <a:off x="0" y="723"/>
          <a:ext cx="71731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52C71-EE49-4B8E-9671-CE7A1DB48F04}">
      <dsp:nvSpPr>
        <dsp:cNvPr id="0" name=""/>
        <dsp:cNvSpPr/>
      </dsp:nvSpPr>
      <dsp:spPr>
        <a:xfrm>
          <a:off x="0" y="723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Contexte</a:t>
          </a:r>
          <a:endParaRPr lang="en-US" sz="3400" kern="1200"/>
        </a:p>
      </dsp:txBody>
      <dsp:txXfrm>
        <a:off x="0" y="723"/>
        <a:ext cx="7173142" cy="1184366"/>
      </dsp:txXfrm>
    </dsp:sp>
    <dsp:sp modelId="{A524FE4A-6165-414B-9655-B6983495BA0F}">
      <dsp:nvSpPr>
        <dsp:cNvPr id="0" name=""/>
        <dsp:cNvSpPr/>
      </dsp:nvSpPr>
      <dsp:spPr>
        <a:xfrm>
          <a:off x="0" y="1185089"/>
          <a:ext cx="717314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DDB3-B6D8-4B1F-95DF-75DEB416B92B}">
      <dsp:nvSpPr>
        <dsp:cNvPr id="0" name=""/>
        <dsp:cNvSpPr/>
      </dsp:nvSpPr>
      <dsp:spPr>
        <a:xfrm>
          <a:off x="0" y="1185089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Enjeux et objectifs</a:t>
          </a:r>
          <a:endParaRPr lang="en-US" sz="3400" kern="1200" dirty="0"/>
        </a:p>
      </dsp:txBody>
      <dsp:txXfrm>
        <a:off x="0" y="1185089"/>
        <a:ext cx="7173142" cy="1184366"/>
      </dsp:txXfrm>
    </dsp:sp>
    <dsp:sp modelId="{26AC4EA9-A0FC-44B6-B58F-EA23BF425A9E}">
      <dsp:nvSpPr>
        <dsp:cNvPr id="0" name=""/>
        <dsp:cNvSpPr/>
      </dsp:nvSpPr>
      <dsp:spPr>
        <a:xfrm>
          <a:off x="0" y="2369456"/>
          <a:ext cx="717314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3379-17FC-4B6B-9747-0D6307D77D4A}">
      <dsp:nvSpPr>
        <dsp:cNvPr id="0" name=""/>
        <dsp:cNvSpPr/>
      </dsp:nvSpPr>
      <dsp:spPr>
        <a:xfrm>
          <a:off x="0" y="2369456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Objectifs</a:t>
          </a:r>
          <a:r>
            <a:rPr lang="en-US" sz="3400" kern="1200" dirty="0"/>
            <a:t> et </a:t>
          </a:r>
          <a:r>
            <a:rPr lang="en-US" sz="3400" kern="1200" dirty="0" err="1"/>
            <a:t>fonctionnalités</a:t>
          </a:r>
          <a:r>
            <a:rPr lang="en-US" sz="3400" kern="1200" dirty="0"/>
            <a:t> du chatbot</a:t>
          </a:r>
        </a:p>
      </dsp:txBody>
      <dsp:txXfrm>
        <a:off x="0" y="2369456"/>
        <a:ext cx="7173142" cy="1184366"/>
      </dsp:txXfrm>
    </dsp:sp>
    <dsp:sp modelId="{0DC882D4-DC67-42E5-B773-25EA59A7348E}">
      <dsp:nvSpPr>
        <dsp:cNvPr id="0" name=""/>
        <dsp:cNvSpPr/>
      </dsp:nvSpPr>
      <dsp:spPr>
        <a:xfrm>
          <a:off x="0" y="3553823"/>
          <a:ext cx="717314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24A7-42CD-4A66-8AA3-6B5A251F9B29}">
      <dsp:nvSpPr>
        <dsp:cNvPr id="0" name=""/>
        <dsp:cNvSpPr/>
      </dsp:nvSpPr>
      <dsp:spPr>
        <a:xfrm>
          <a:off x="0" y="3553823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Service cognitif Azure</a:t>
          </a:r>
          <a:endParaRPr lang="en-US" sz="3400" kern="1200" dirty="0"/>
        </a:p>
      </dsp:txBody>
      <dsp:txXfrm>
        <a:off x="0" y="3553823"/>
        <a:ext cx="7173142" cy="1184366"/>
      </dsp:txXfrm>
    </dsp:sp>
    <dsp:sp modelId="{F850BB95-AF51-4BCA-B974-69D2B06A936B}">
      <dsp:nvSpPr>
        <dsp:cNvPr id="0" name=""/>
        <dsp:cNvSpPr/>
      </dsp:nvSpPr>
      <dsp:spPr>
        <a:xfrm>
          <a:off x="0" y="4738190"/>
          <a:ext cx="717314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B6B2A-F685-4ECD-87DC-48558D17950F}">
      <dsp:nvSpPr>
        <dsp:cNvPr id="0" name=""/>
        <dsp:cNvSpPr/>
      </dsp:nvSpPr>
      <dsp:spPr>
        <a:xfrm>
          <a:off x="0" y="4738190"/>
          <a:ext cx="7173142" cy="1184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Démonstration</a:t>
          </a:r>
          <a:endParaRPr lang="en-US" sz="3400" kern="1200" dirty="0"/>
        </a:p>
      </dsp:txBody>
      <dsp:txXfrm>
        <a:off x="0" y="4738190"/>
        <a:ext cx="7173142" cy="118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B9CF-5237-4B06-840F-F27F121C0804}">
      <dsp:nvSpPr>
        <dsp:cNvPr id="0" name=""/>
        <dsp:cNvSpPr/>
      </dsp:nvSpPr>
      <dsp:spPr>
        <a:xfrm>
          <a:off x="674477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ACF8-5A04-4C1F-976B-AF40FB8EAA01}">
      <dsp:nvSpPr>
        <dsp:cNvPr id="0" name=""/>
        <dsp:cNvSpPr/>
      </dsp:nvSpPr>
      <dsp:spPr>
        <a:xfrm>
          <a:off x="1076665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28C1F-18BD-401F-9CF0-958DB7D83163}">
      <dsp:nvSpPr>
        <dsp:cNvPr id="0" name=""/>
        <dsp:cNvSpPr/>
      </dsp:nvSpPr>
      <dsp:spPr>
        <a:xfrm>
          <a:off x="71196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Digitalisation du marché</a:t>
          </a:r>
          <a:endParaRPr lang="en-US" sz="2500" kern="1200"/>
        </a:p>
      </dsp:txBody>
      <dsp:txXfrm>
        <a:off x="71196" y="3145212"/>
        <a:ext cx="3093750" cy="720000"/>
      </dsp:txXfrm>
    </dsp:sp>
    <dsp:sp modelId="{3F42471B-62BE-45A7-BF51-2F3B1DDA2981}">
      <dsp:nvSpPr>
        <dsp:cNvPr id="0" name=""/>
        <dsp:cNvSpPr/>
      </dsp:nvSpPr>
      <dsp:spPr>
        <a:xfrm>
          <a:off x="4309634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4EE1-9CAD-4FC2-96FA-A7BCD4B6C7C4}">
      <dsp:nvSpPr>
        <dsp:cNvPr id="0" name=""/>
        <dsp:cNvSpPr/>
      </dsp:nvSpPr>
      <dsp:spPr>
        <a:xfrm>
          <a:off x="4711821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7C3F-75E1-482D-A718-42168A480E92}">
      <dsp:nvSpPr>
        <dsp:cNvPr id="0" name=""/>
        <dsp:cNvSpPr/>
      </dsp:nvSpPr>
      <dsp:spPr>
        <a:xfrm>
          <a:off x="3706353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Forte concurrence banque en ligne</a:t>
          </a:r>
          <a:endParaRPr lang="en-US" sz="2500" kern="1200"/>
        </a:p>
      </dsp:txBody>
      <dsp:txXfrm>
        <a:off x="3706353" y="3145212"/>
        <a:ext cx="3093750" cy="720000"/>
      </dsp:txXfrm>
    </dsp:sp>
    <dsp:sp modelId="{5F73A243-8492-4EBA-B537-9467244CBE95}">
      <dsp:nvSpPr>
        <dsp:cNvPr id="0" name=""/>
        <dsp:cNvSpPr/>
      </dsp:nvSpPr>
      <dsp:spPr>
        <a:xfrm>
          <a:off x="7944790" y="670211"/>
          <a:ext cx="1887187" cy="1887187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38CCD-7168-40B9-BDD2-231C19C2365F}">
      <dsp:nvSpPr>
        <dsp:cNvPr id="0" name=""/>
        <dsp:cNvSpPr/>
      </dsp:nvSpPr>
      <dsp:spPr>
        <a:xfrm>
          <a:off x="8346978" y="10723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9BCDB-CEFB-4BE5-A5AC-CA77B7070E79}">
      <dsp:nvSpPr>
        <dsp:cNvPr id="0" name=""/>
        <dsp:cNvSpPr/>
      </dsp:nvSpPr>
      <dsp:spPr>
        <a:xfrm>
          <a:off x="7341509" y="314521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Présence international </a:t>
          </a:r>
          <a:endParaRPr lang="en-US" sz="2500" kern="1200" dirty="0"/>
        </a:p>
      </dsp:txBody>
      <dsp:txXfrm>
        <a:off x="7341509" y="314521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B9CF-5237-4B06-840F-F27F121C0804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9ACF8-5A04-4C1F-976B-AF40FB8EAA01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28C1F-18BD-401F-9CF0-958DB7D83163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Améliorer l’expérience client</a:t>
          </a:r>
          <a:endParaRPr lang="en-US" sz="2300" kern="1200" dirty="0"/>
        </a:p>
      </dsp:txBody>
      <dsp:txXfrm>
        <a:off x="1338228" y="3347712"/>
        <a:ext cx="3600000" cy="720000"/>
      </dsp:txXfrm>
    </dsp:sp>
    <dsp:sp modelId="{3F42471B-62BE-45A7-BF51-2F3B1DDA2981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4EE1-9CAD-4FC2-96FA-A7BCD4B6C7C4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17C3F-75E1-482D-A718-42168A480E92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 dirty="0"/>
            <a:t>Toucher les pays émergents</a:t>
          </a:r>
          <a:endParaRPr lang="en-US" sz="2300" kern="1200" dirty="0"/>
        </a:p>
      </dsp:txBody>
      <dsp:txXfrm>
        <a:off x="5568228" y="334771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FC5D0-BC7D-42CB-81A6-D062E097200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7A7B-8EFC-4934-B571-BA3FBE57D36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Support clients</a:t>
          </a:r>
          <a:endParaRPr lang="en-US" sz="4600" kern="1200"/>
        </a:p>
      </dsp:txBody>
      <dsp:txXfrm>
        <a:off x="559800" y="3022743"/>
        <a:ext cx="4320000" cy="720000"/>
      </dsp:txXfrm>
    </dsp:sp>
    <dsp:sp modelId="{B40A974C-6A7E-4D18-AFC4-2AFD47B4A90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64D4D-16D4-442C-944B-9546831E5EB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/>
            <a:t>Conseils et ventes</a:t>
          </a:r>
          <a:endParaRPr lang="en-US" sz="4600" kern="1200"/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198D7-4F7C-4903-80CA-B66D2F48B5A3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F034B-DEEE-4F7E-8189-0DB388719CD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Polyglotte</a:t>
          </a:r>
          <a:endParaRPr lang="en-US" sz="4800" kern="1200"/>
        </a:p>
      </dsp:txBody>
      <dsp:txXfrm>
        <a:off x="383617" y="1447754"/>
        <a:ext cx="2847502" cy="1768010"/>
      </dsp:txXfrm>
    </dsp:sp>
    <dsp:sp modelId="{13070D19-6B61-4368-9064-DEF16CF481A3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9E62D-7C5A-4C11-933C-682F8CF0961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Fiable</a:t>
          </a:r>
          <a:endParaRPr lang="en-US" sz="4800" kern="1200"/>
        </a:p>
      </dsp:txBody>
      <dsp:txXfrm>
        <a:off x="3998355" y="1447754"/>
        <a:ext cx="2847502" cy="1768010"/>
      </dsp:txXfrm>
    </dsp:sp>
    <dsp:sp modelId="{7E9CC53A-8FF9-44BC-B807-F0A1D2B0871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6C562-ACF5-4E70-9477-F6D054E800EE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Pertinent</a:t>
          </a:r>
          <a:endParaRPr lang="en-US" sz="48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D549-E78D-410E-8CAE-B9C1F1BD783C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B8915-B84B-4149-84C5-FDBE4B360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5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Bonjour, La banque </a:t>
            </a:r>
            <a:r>
              <a:rPr lang="fr-FR" dirty="0" err="1"/>
              <a:t>credit</a:t>
            </a:r>
            <a:r>
              <a:rPr lang="fr-FR" dirty="0"/>
              <a:t> pour la quelle nous travaillons au sein du laboratoire d’intelligence artificielle, souhaite « réinventer l’expérience client » et nomme sont projet  « réinventons l’expérience client ».</a:t>
            </a:r>
          </a:p>
          <a:p>
            <a:endParaRPr lang="fr-FR" dirty="0"/>
          </a:p>
          <a:p>
            <a:r>
              <a:rPr lang="fr-FR" dirty="0"/>
              <a:t>Le but de ce projet est de concevoir un </a:t>
            </a:r>
            <a:r>
              <a:rPr lang="fr-FR" dirty="0" err="1"/>
              <a:t>chatbot</a:t>
            </a:r>
            <a:r>
              <a:rPr lang="fr-FR" dirty="0"/>
              <a:t> pour fluidifier l’expérience utilisateur.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9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commencer je resituerai le contexte du projet</a:t>
            </a:r>
          </a:p>
          <a:p>
            <a:r>
              <a:rPr lang="fr-FR" dirty="0"/>
              <a:t>Puis les enjeux et objectif de celui-ci</a:t>
            </a:r>
          </a:p>
          <a:p>
            <a:r>
              <a:rPr lang="fr-FR" dirty="0"/>
              <a:t>Après cela je présenterais l’objectif et les fonctionnalité du </a:t>
            </a:r>
            <a:r>
              <a:rPr lang="fr-FR" dirty="0" err="1"/>
              <a:t>chatbot</a:t>
            </a:r>
            <a:endParaRPr lang="fr-FR" dirty="0"/>
          </a:p>
          <a:p>
            <a:r>
              <a:rPr lang="fr-FR" dirty="0"/>
              <a:t>Puis le service cognitif d’Azure</a:t>
            </a:r>
          </a:p>
          <a:p>
            <a:r>
              <a:rPr lang="fr-FR" dirty="0"/>
              <a:t>Et pour finir je ferais une démonstration de ma partie réalisé.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a émerger par le contexte suivant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Tout d’abord les utilisateurs se digitalise : Les échanges, les transactions, etc… s’accroit chaque année avec une augmentation de 10% sur 3 ans </a:t>
            </a:r>
          </a:p>
          <a:p>
            <a:pPr marL="171450" indent="-171450">
              <a:buFontTx/>
              <a:buChar char="-"/>
            </a:pPr>
            <a:r>
              <a:rPr lang="fr-FR" dirty="0"/>
              <a:t>Ensuite il y a une forte concurrence des banques en ligne avec potentiellement environ 20% de nouveaux client par an sur 3 ans.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 dernier point est la présence dans + de 100 pays répartie dans le monde de la banque « </a:t>
            </a:r>
            <a:r>
              <a:rPr lang="fr-FR" dirty="0" err="1"/>
              <a:t>Credit</a:t>
            </a:r>
            <a:r>
              <a:rPr lang="fr-FR" dirty="0"/>
              <a:t>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5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enjeux et objectif de ce projet est donc :</a:t>
            </a:r>
          </a:p>
          <a:p>
            <a:r>
              <a:rPr lang="fr-FR" dirty="0"/>
              <a:t>- d’améliorer l’expérience client en fluidifiant les échanges digital dont la nouvelle génération est habituées.</a:t>
            </a:r>
          </a:p>
          <a:p>
            <a:r>
              <a:rPr lang="fr-FR" dirty="0"/>
              <a:t>- Puis le second objectif est de touché les pays émergeants tel que l’Afrique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0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faire ça nous allons créer un </a:t>
            </a:r>
            <a:r>
              <a:rPr lang="fr-FR" dirty="0" err="1"/>
              <a:t>chatbot</a:t>
            </a:r>
            <a:r>
              <a:rPr lang="fr-FR" dirty="0"/>
              <a:t> qui aura pour objectif de facilité :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support client en informant le client sur sont compte ou pour assister à la réalisation d’opération sur le compte bancaire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</a:t>
            </a:r>
            <a:r>
              <a:rPr lang="fr-FR" dirty="0" err="1"/>
              <a:t>chatbot</a:t>
            </a:r>
            <a:r>
              <a:rPr lang="fr-FR" dirty="0"/>
              <a:t> permettra également de faire du conseils et de la ventes sur les offres bancaire ou encore assister le client sur l’ouverture de compte bancaire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4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ça le </a:t>
            </a:r>
            <a:r>
              <a:rPr lang="fr-FR" dirty="0" err="1"/>
              <a:t>chatbot</a:t>
            </a:r>
            <a:r>
              <a:rPr lang="fr-FR" dirty="0"/>
              <a:t> se basera sur 3 mot clé principaux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Polyglotte, car la banque crédit est répartie dans + de 100 pays, il est nécessaire de répondre à l’utilisateur dans ça langue natal.</a:t>
            </a:r>
          </a:p>
          <a:p>
            <a:pPr marL="171450" indent="-171450">
              <a:buFontTx/>
              <a:buChar char="-"/>
            </a:pPr>
            <a:r>
              <a:rPr lang="fr-FR" dirty="0"/>
              <a:t>Fiable, car le </a:t>
            </a:r>
            <a:r>
              <a:rPr lang="fr-FR" dirty="0" err="1"/>
              <a:t>chatbot</a:t>
            </a:r>
            <a:r>
              <a:rPr lang="fr-FR" dirty="0"/>
              <a:t> doit données les réponse les plus adéquate sur des question fréquemment posée par les clients</a:t>
            </a:r>
          </a:p>
          <a:p>
            <a:pPr marL="171450" indent="-171450">
              <a:buFontTx/>
              <a:buChar char="-"/>
            </a:pPr>
            <a:r>
              <a:rPr lang="fr-FR" dirty="0"/>
              <a:t>Et le cas échéant, le mot clé Pertinent car il doit pouvoir Orienter le client vers le bon interlocuteur.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43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ma part, j’était chargé de la partie polyglotte de ce projet qui a pour but de détecter la langue d’un texte, je me suis dirigée vers le service cognitive de </a:t>
            </a:r>
            <a:r>
              <a:rPr lang="fr-FR" dirty="0" err="1"/>
              <a:t>microsoft</a:t>
            </a:r>
            <a:r>
              <a:rPr lang="fr-FR" dirty="0"/>
              <a:t> azure.</a:t>
            </a:r>
          </a:p>
          <a:p>
            <a:endParaRPr lang="fr-FR" dirty="0"/>
          </a:p>
          <a:p>
            <a:r>
              <a:rPr lang="fr-FR" dirty="0"/>
              <a:t>Pour le présenté rapidement, ce service propose des modèles pré-entrainé basé sur plusieurs axe exposant une API REST, pour schématiser les 3 axe principaux, il y a des model sur le langage, la vision et la décision</a:t>
            </a:r>
          </a:p>
          <a:p>
            <a:endParaRPr lang="fr-FR" dirty="0"/>
          </a:p>
          <a:p>
            <a:r>
              <a:rPr lang="fr-FR" dirty="0"/>
              <a:t>- Pour le langage il est possible d’avoir un service de « traduction » ou encore pour l’analyse de texte ou de la compréhension du langage</a:t>
            </a:r>
          </a:p>
          <a:p>
            <a:endParaRPr lang="fr-FR" dirty="0"/>
          </a:p>
          <a:p>
            <a:r>
              <a:rPr lang="fr-FR" dirty="0"/>
              <a:t>- Pour la partie vision il existe des model sur de la reconnaissance d’image (vision par ordinateur) ou un model plus sur la reconnaissance de visage.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Pour la décision c’est un model de modération qui permet la modération de contenue en ligne.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Mon choix c’est donc portée sur le service d’analyse de texte.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44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l’API d’analyse de texte elle permet plusieurs chose comme l’analyse de sentiment, la détection du langage et par exemple l’extraction d’expressions clés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Comme le but était la détection de la langue je me suis intéresser a la partie détection de cette API,</a:t>
            </a:r>
            <a:r>
              <a:rPr lang="fr-FR" b="1" dirty="0"/>
              <a:t> (CLICK)</a:t>
            </a:r>
          </a:p>
          <a:p>
            <a:endParaRPr lang="fr-FR" dirty="0"/>
          </a:p>
          <a:p>
            <a:r>
              <a:rPr lang="fr-FR" dirty="0"/>
              <a:t>Cette api fonctionne grâce à un ou plusieurs texte envoyer par une requête POST et ensuite elle retourne 3 indicateur clé qui sont </a:t>
            </a:r>
          </a:p>
          <a:p>
            <a:r>
              <a:rPr lang="fr-FR" dirty="0"/>
              <a:t>-   La langue sous forme d’acronyme de la norme ISO 639-1 par exemple FR pour français,</a:t>
            </a:r>
          </a:p>
          <a:p>
            <a:pPr marL="171450" indent="-171450">
              <a:buFontTx/>
              <a:buChar char="-"/>
            </a:pPr>
            <a:r>
              <a:rPr lang="fr-FR" dirty="0"/>
              <a:t>Un score de confiance entre 0 et 1 ou 1 est un score de confiance, 0 pas confiant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3eme indicateur indique le nom complet en anglais de la langue détecté.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9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allons donc passer a la démonstration.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915-B84B-4149-84C5-FDBE4B360E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4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5FED7-A664-4D4F-9F9B-DF54EFDA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3D2D4-03C7-4A1B-B1D2-E7810C66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825AB-C19C-43D8-A0F2-45EFB90F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A24D9-EF42-44FC-AC7C-6A52E56D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791AAC-C46D-47DE-A89F-A7931F79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5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328E7-1CF5-4D5B-81D3-53F477DC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7E390F-5F1E-4E21-B8BD-264C0949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F59ED-F5F1-49F5-A261-3D38A0E3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2DDF5-FBFB-46F9-B525-4B5E4030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1F950-2300-43E4-86D1-0AF45C82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F9F85-BAFE-407E-8CEC-5EAF39696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BB5E7E-2592-4231-BAC0-CAC972E1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79D5E-9552-4481-BABE-81DBEC84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87141-2AAB-40C5-A74E-D7939CC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ED90B-9DD2-40E5-A989-49993761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4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86B2B-2039-4EB7-9856-F87263DC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A8046-C937-468B-BD47-5A2608D7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3C753-E15B-477B-8E69-6B0C389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AA19A-2E32-4E7C-9354-FCBEA0C8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14DB5-E3FE-44B6-B9CB-40B42A90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1C3AF-12A6-4C7C-B95B-B8D764D2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C72B1-95C8-4607-80CF-D0437D8BD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31B8-57E2-433C-878C-9216DE8C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656069-E9E8-4D50-A079-E3B263F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47F81-259F-4783-9DB3-10FE903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3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0BC79-88F4-4C01-8F60-75B76D8E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3FCA32-EDAC-4E51-86BD-C91C6A531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61FAF3-3BAC-4876-87AC-CB9A1CCC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BB9B61-B168-48BE-A8AD-7C9CBC80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BB6CC-22BB-4EF1-A2BA-13617D90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FE8BD-580D-476C-8008-DF857B69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4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3715C-2930-4FDD-A961-2625F7A3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A0F585-7C33-40E7-BD49-C645B098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8C301F-E136-433B-ABF0-A132391CC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580445-9143-4E26-A983-94329C4D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19B178-75D3-4A07-96F5-D2256EDC1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E184E3-FDB3-404D-A96E-81CCC46B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1F0C0D-449E-484A-B6B7-B2F2709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E3FC90-FDF5-41E8-96AA-FEBA2AB3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5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A3F82-31BE-49A6-961A-BED72AC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784822-75CE-4E3A-95E6-74F0C36D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E500BA-18FD-4425-9469-908A1682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160597-879E-4692-AE88-CD09978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EEF412-3FF6-4E63-8FFD-E6BB1B8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E8105-1AC1-419E-9A4E-AF4E1651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2005B7-9E30-4472-9923-16BFBAE6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4CF6A-806B-42C2-A623-9B69FC6A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E128EC-D682-4E9D-9CAA-D3C9180D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DF8967-A0D2-4F62-A599-8A80BD0D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38C66-1FF0-4756-A5A4-3156D413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21CCE-FE38-4726-8A55-DD87895A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5C8AC-DFA3-4BAA-824C-C0A307F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7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C94B7-F1F3-465C-AA57-DCAE7757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EE565C-33B8-4326-8236-F42A3749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94EAC-389E-4B66-8957-75CE2953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872AF-BB99-4036-AAA1-2BB5453D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1CAACD-1AE3-4DC3-9156-7D23B518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01B1F8-4AE2-470F-B0A4-99C5C916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F04252-90B5-43A0-A1E5-5DB5F5B7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77C17-B77F-429C-A06D-CB84EAA4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69272-8215-4519-BE95-6F2836CD4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55DE-9862-43B3-BD2F-26E66D4387A9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BEA0E-C198-4526-8293-AC90A574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ABB84-CBD7-46ED-BF42-26AAE207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783D-39A0-4238-9EBE-4F39E061F7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75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CA232-248F-4963-A5E9-9F75073EF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Réinventons l’expérience client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0C7202-B9AB-414D-8DE3-47190499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fr-FR" sz="2000" dirty="0"/>
              <a:t>Service cognitif Azure (polyglotte)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A24E16-E6A3-4526-AFC4-4BC2154E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r="-1" b="87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403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02D9E7-28F1-47AD-86E6-AD80C10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56F9B86-46FE-4194-A191-7A6AABD68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200777"/>
              </p:ext>
            </p:extLst>
          </p:nvPr>
        </p:nvGraphicFramePr>
        <p:xfrm>
          <a:off x="4648018" y="447040"/>
          <a:ext cx="7173142" cy="592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54DF01EC-59EE-4D8D-8124-BB688EF86F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6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/>
              <a:t>Contexte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32012925-C74F-440A-B196-F14455735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58137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2E03949E-E3E9-41C9-88AC-297FA93D1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9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Enjeux et objectifs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32012925-C74F-440A-B196-F14455735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60239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5CF5DD-B18A-41FB-906E-9AE7E23FE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98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Objectifs du </a:t>
            </a:r>
            <a:r>
              <a:rPr lang="fr-FR" sz="4000" dirty="0" err="1"/>
              <a:t>chatbot</a:t>
            </a:r>
            <a:endParaRPr lang="fr-FR" sz="4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4078-02C6-4027-B234-305B0027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4052B981-298D-4792-A73C-EB69B10BC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52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83996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Fonctionnalités du </a:t>
            </a:r>
            <a:r>
              <a:rPr lang="fr-FR" sz="4000" dirty="0" err="1"/>
              <a:t>chatbot</a:t>
            </a:r>
            <a:endParaRPr lang="fr-FR" sz="4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4078-02C6-4027-B234-305B0027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aphicFrame>
        <p:nvGraphicFramePr>
          <p:cNvPr id="9" name="Espace réservé du contenu 4">
            <a:extLst>
              <a:ext uri="{FF2B5EF4-FFF2-40B4-BE49-F238E27FC236}">
                <a16:creationId xmlns:a16="http://schemas.microsoft.com/office/drawing/2014/main" id="{E2060DAC-91EC-4959-A7B4-82B197C9F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40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0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Service cognitif Azure (généralité)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3F1BC-C25F-4F40-89CC-4AD5E658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4231190E-8B9B-4FD9-A131-DD0CEFC27064}"/>
              </a:ext>
            </a:extLst>
          </p:cNvPr>
          <p:cNvSpPr/>
          <p:nvPr/>
        </p:nvSpPr>
        <p:spPr>
          <a:xfrm>
            <a:off x="841486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 dirty="0"/>
              <a:t>Langage</a:t>
            </a:r>
            <a:endParaRPr lang="en-US" sz="3000" kern="1200" dirty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ED56FAF-7B5D-48F4-A48D-5F7B23F6342A}"/>
              </a:ext>
            </a:extLst>
          </p:cNvPr>
          <p:cNvSpPr/>
          <p:nvPr/>
        </p:nvSpPr>
        <p:spPr>
          <a:xfrm>
            <a:off x="838200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Traduction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Analyse de  texte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Compréhension du langage</a:t>
            </a:r>
            <a:endParaRPr lang="en-US" sz="3000" kern="1200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0D27242E-94E6-4E42-87BE-01637B47965B}"/>
              </a:ext>
            </a:extLst>
          </p:cNvPr>
          <p:cNvSpPr/>
          <p:nvPr/>
        </p:nvSpPr>
        <p:spPr>
          <a:xfrm>
            <a:off x="4494014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 dirty="0"/>
              <a:t>Vision</a:t>
            </a:r>
            <a:endParaRPr lang="en-US" sz="3000" kern="120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992EAFA-DED9-4D3C-AC46-0A26384CAF34}"/>
              </a:ext>
            </a:extLst>
          </p:cNvPr>
          <p:cNvSpPr/>
          <p:nvPr/>
        </p:nvSpPr>
        <p:spPr>
          <a:xfrm>
            <a:off x="4494014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Vision par ordinateur</a:t>
            </a:r>
            <a:endParaRPr lang="en-US" sz="3000" kern="1200" dirty="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Visage</a:t>
            </a:r>
            <a:endParaRPr lang="en-US" sz="3000" kern="120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E21AFD57-557E-426D-B9F6-C57C55068381}"/>
              </a:ext>
            </a:extLst>
          </p:cNvPr>
          <p:cNvSpPr/>
          <p:nvPr/>
        </p:nvSpPr>
        <p:spPr>
          <a:xfrm>
            <a:off x="8146542" y="2251694"/>
            <a:ext cx="3203971" cy="864000"/>
          </a:xfrm>
          <a:custGeom>
            <a:avLst/>
            <a:gdLst>
              <a:gd name="connsiteX0" fmla="*/ 0 w 3203971"/>
              <a:gd name="connsiteY0" fmla="*/ 0 h 864000"/>
              <a:gd name="connsiteX1" fmla="*/ 3203971 w 3203971"/>
              <a:gd name="connsiteY1" fmla="*/ 0 h 864000"/>
              <a:gd name="connsiteX2" fmla="*/ 3203971 w 3203971"/>
              <a:gd name="connsiteY2" fmla="*/ 864000 h 864000"/>
              <a:gd name="connsiteX3" fmla="*/ 0 w 3203971"/>
              <a:gd name="connsiteY3" fmla="*/ 864000 h 864000"/>
              <a:gd name="connsiteX4" fmla="*/ 0 w 3203971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864000">
                <a:moveTo>
                  <a:pt x="0" y="0"/>
                </a:moveTo>
                <a:lnTo>
                  <a:pt x="3203971" y="0"/>
                </a:lnTo>
                <a:lnTo>
                  <a:pt x="320397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121920" rIns="213360" bIns="12192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3000" kern="1200"/>
              <a:t>Décision </a:t>
            </a:r>
            <a:endParaRPr lang="en-US" sz="3000" kern="1200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9C919609-CBDD-4617-9BC1-75D5BFC7C54F}"/>
              </a:ext>
            </a:extLst>
          </p:cNvPr>
          <p:cNvSpPr/>
          <p:nvPr/>
        </p:nvSpPr>
        <p:spPr>
          <a:xfrm>
            <a:off x="8146542" y="3115694"/>
            <a:ext cx="3203971" cy="2635200"/>
          </a:xfrm>
          <a:custGeom>
            <a:avLst/>
            <a:gdLst>
              <a:gd name="connsiteX0" fmla="*/ 0 w 3203971"/>
              <a:gd name="connsiteY0" fmla="*/ 0 h 2635200"/>
              <a:gd name="connsiteX1" fmla="*/ 3203971 w 3203971"/>
              <a:gd name="connsiteY1" fmla="*/ 0 h 2635200"/>
              <a:gd name="connsiteX2" fmla="*/ 3203971 w 3203971"/>
              <a:gd name="connsiteY2" fmla="*/ 2635200 h 2635200"/>
              <a:gd name="connsiteX3" fmla="*/ 0 w 3203971"/>
              <a:gd name="connsiteY3" fmla="*/ 2635200 h 2635200"/>
              <a:gd name="connsiteX4" fmla="*/ 0 w 3203971"/>
              <a:gd name="connsiteY4" fmla="*/ 0 h 26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635200">
                <a:moveTo>
                  <a:pt x="0" y="0"/>
                </a:moveTo>
                <a:lnTo>
                  <a:pt x="3203971" y="0"/>
                </a:lnTo>
                <a:lnTo>
                  <a:pt x="3203971" y="2635200"/>
                </a:lnTo>
                <a:lnTo>
                  <a:pt x="0" y="26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0020" tIns="160020" rIns="213360" bIns="24003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3000" kern="1200" dirty="0"/>
              <a:t>Modération</a:t>
            </a:r>
            <a:endParaRPr lang="en-US" sz="3000" kern="1200" dirty="0"/>
          </a:p>
        </p:txBody>
      </p:sp>
    </p:spTree>
    <p:extLst>
      <p:ext uri="{BB962C8B-B14F-4D97-AF65-F5344CB8AC3E}">
        <p14:creationId xmlns:p14="http://schemas.microsoft.com/office/powerpoint/2010/main" val="408458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FF907-0DF8-4D65-882D-C7F1CB1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fr-FR" sz="4000" dirty="0"/>
              <a:t>Service cognitif Azure (API Analyse de texte)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56931-2F50-4709-BDCF-38570DE684F4}"/>
              </a:ext>
            </a:extLst>
          </p:cNvPr>
          <p:cNvSpPr/>
          <p:nvPr/>
        </p:nvSpPr>
        <p:spPr>
          <a:xfrm>
            <a:off x="838200" y="0"/>
            <a:ext cx="10521950" cy="1913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83F1BC-C25F-4F40-89CC-4AD5E6586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A5824E58-5F45-4C3D-9F3B-C8C43BD1FFD1}"/>
              </a:ext>
            </a:extLst>
          </p:cNvPr>
          <p:cNvGrpSpPr/>
          <p:nvPr/>
        </p:nvGrpSpPr>
        <p:grpSpPr>
          <a:xfrm>
            <a:off x="1125634" y="2638419"/>
            <a:ext cx="2889450" cy="2376943"/>
            <a:chOff x="1253123" y="1860298"/>
            <a:chExt cx="2889450" cy="2376943"/>
          </a:xfrm>
        </p:grpSpPr>
        <p:sp>
          <p:nvSpPr>
            <p:cNvPr id="5" name="Rectangle 4" descr="Contour de visage confus avec un remplissage uni">
              <a:extLst>
                <a:ext uri="{FF2B5EF4-FFF2-40B4-BE49-F238E27FC236}">
                  <a16:creationId xmlns:a16="http://schemas.microsoft.com/office/drawing/2014/main" id="{6A308195-BD77-4E55-ACB1-A1D0CF299DD2}"/>
                </a:ext>
              </a:extLst>
            </p:cNvPr>
            <p:cNvSpPr/>
            <p:nvPr/>
          </p:nvSpPr>
          <p:spPr>
            <a:xfrm>
              <a:off x="2047721" y="1860298"/>
              <a:ext cx="1300252" cy="130025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0309FC-F517-4D19-AC81-066CE90AF4BB}"/>
                </a:ext>
              </a:extLst>
            </p:cNvPr>
            <p:cNvSpPr/>
            <p:nvPr/>
          </p:nvSpPr>
          <p:spPr>
            <a:xfrm>
              <a:off x="1253123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Analyse de sentiment</a:t>
              </a:r>
              <a:endParaRPr lang="en-US" sz="2300" kern="1200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F56267D-A69F-4FB1-9696-F47D6352D07A}"/>
              </a:ext>
            </a:extLst>
          </p:cNvPr>
          <p:cNvGrpSpPr/>
          <p:nvPr/>
        </p:nvGrpSpPr>
        <p:grpSpPr>
          <a:xfrm>
            <a:off x="4522081" y="2665739"/>
            <a:ext cx="2889450" cy="2276268"/>
            <a:chOff x="4648227" y="1960973"/>
            <a:chExt cx="2889450" cy="2276268"/>
          </a:xfrm>
        </p:grpSpPr>
        <p:sp>
          <p:nvSpPr>
            <p:cNvPr id="7" name="Rectangle 6" descr="Magnifying glass">
              <a:extLst>
                <a:ext uri="{FF2B5EF4-FFF2-40B4-BE49-F238E27FC236}">
                  <a16:creationId xmlns:a16="http://schemas.microsoft.com/office/drawing/2014/main" id="{8AD60939-95B7-45A2-96A6-3E67756511D6}"/>
                </a:ext>
              </a:extLst>
            </p:cNvPr>
            <p:cNvSpPr/>
            <p:nvPr/>
          </p:nvSpPr>
          <p:spPr>
            <a:xfrm>
              <a:off x="5439895" y="1960973"/>
              <a:ext cx="1300252" cy="130025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291AB77-5D0C-40B6-9A54-564B562053C1}"/>
                </a:ext>
              </a:extLst>
            </p:cNvPr>
            <p:cNvSpPr/>
            <p:nvPr/>
          </p:nvSpPr>
          <p:spPr>
            <a:xfrm>
              <a:off x="4648227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Détection </a:t>
              </a:r>
              <a:endParaRPr lang="en-US" sz="2300" kern="1200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F97689C-4467-4DB1-9648-AD35E37F2E5C}"/>
              </a:ext>
            </a:extLst>
          </p:cNvPr>
          <p:cNvGrpSpPr/>
          <p:nvPr/>
        </p:nvGrpSpPr>
        <p:grpSpPr>
          <a:xfrm>
            <a:off x="7915841" y="2638419"/>
            <a:ext cx="2889450" cy="2376943"/>
            <a:chOff x="8043330" y="1860298"/>
            <a:chExt cx="2889450" cy="2376943"/>
          </a:xfrm>
        </p:grpSpPr>
        <p:sp>
          <p:nvSpPr>
            <p:cNvPr id="11" name="Rectangle 10" descr="Clé avec un remplissage uni">
              <a:extLst>
                <a:ext uri="{FF2B5EF4-FFF2-40B4-BE49-F238E27FC236}">
                  <a16:creationId xmlns:a16="http://schemas.microsoft.com/office/drawing/2014/main" id="{22CDA74A-328D-4A25-A341-CCCE719963D6}"/>
                </a:ext>
              </a:extLst>
            </p:cNvPr>
            <p:cNvSpPr/>
            <p:nvPr/>
          </p:nvSpPr>
          <p:spPr>
            <a:xfrm>
              <a:off x="8837929" y="1860298"/>
              <a:ext cx="1300252" cy="1300252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16A8B09-449E-4545-81F4-4E965ED3E2AC}"/>
                </a:ext>
              </a:extLst>
            </p:cNvPr>
            <p:cNvSpPr/>
            <p:nvPr/>
          </p:nvSpPr>
          <p:spPr>
            <a:xfrm>
              <a:off x="8043330" y="3517241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Extraction d’expressions clés</a:t>
              </a:r>
              <a:endParaRPr lang="en-US" sz="2300" kern="1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08DF13B-71A9-428E-A3BD-E79B202B81C1}"/>
              </a:ext>
            </a:extLst>
          </p:cNvPr>
          <p:cNvGrpSpPr/>
          <p:nvPr/>
        </p:nvGrpSpPr>
        <p:grpSpPr>
          <a:xfrm>
            <a:off x="1175123" y="3725833"/>
            <a:ext cx="2889450" cy="2376943"/>
            <a:chOff x="1227725" y="4314842"/>
            <a:chExt cx="2889450" cy="2376943"/>
          </a:xfrm>
        </p:grpSpPr>
        <p:sp>
          <p:nvSpPr>
            <p:cNvPr id="31" name="Rectangle 30" descr="Document avec un remplissage uni">
              <a:extLst>
                <a:ext uri="{FF2B5EF4-FFF2-40B4-BE49-F238E27FC236}">
                  <a16:creationId xmlns:a16="http://schemas.microsoft.com/office/drawing/2014/main" id="{55EC14C4-4EB9-4BE8-8E6B-E58BED345FE1}"/>
                </a:ext>
              </a:extLst>
            </p:cNvPr>
            <p:cNvSpPr/>
            <p:nvPr/>
          </p:nvSpPr>
          <p:spPr>
            <a:xfrm>
              <a:off x="2022323" y="4314842"/>
              <a:ext cx="1300252" cy="1300252"/>
            </a:xfrm>
            <a:prstGeom prst="rect">
              <a:avLst/>
            </a:pr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25C249CE-E54F-4E59-8904-67519681E9B3}"/>
                </a:ext>
              </a:extLst>
            </p:cNvPr>
            <p:cNvSpPr/>
            <p:nvPr/>
          </p:nvSpPr>
          <p:spPr>
            <a:xfrm>
              <a:off x="1227725" y="5971785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Langue 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(acronyme ISO 639-1)</a:t>
              </a:r>
              <a:endParaRPr lang="en-US" sz="2300" kern="1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306FA47-4F56-4E93-BB37-E1C70136A672}"/>
              </a:ext>
            </a:extLst>
          </p:cNvPr>
          <p:cNvGrpSpPr/>
          <p:nvPr/>
        </p:nvGrpSpPr>
        <p:grpSpPr>
          <a:xfrm>
            <a:off x="4625500" y="3697165"/>
            <a:ext cx="2565862" cy="2384217"/>
            <a:chOff x="4727591" y="4314842"/>
            <a:chExt cx="2565862" cy="2384217"/>
          </a:xfrm>
        </p:grpSpPr>
        <p:sp>
          <p:nvSpPr>
            <p:cNvPr id="34" name="Rectangle 33" descr="Graphique à barres avec un remplissage uni">
              <a:extLst>
                <a:ext uri="{FF2B5EF4-FFF2-40B4-BE49-F238E27FC236}">
                  <a16:creationId xmlns:a16="http://schemas.microsoft.com/office/drawing/2014/main" id="{4551E51F-1F04-42FE-A16D-59D9D9AF6A59}"/>
                </a:ext>
              </a:extLst>
            </p:cNvPr>
            <p:cNvSpPr/>
            <p:nvPr/>
          </p:nvSpPr>
          <p:spPr>
            <a:xfrm>
              <a:off x="5417427" y="4314842"/>
              <a:ext cx="1300252" cy="1300252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F34F3795-6BBD-4ECF-B0E4-40E5FB68D1DA}"/>
                </a:ext>
              </a:extLst>
            </p:cNvPr>
            <p:cNvSpPr/>
            <p:nvPr/>
          </p:nvSpPr>
          <p:spPr>
            <a:xfrm>
              <a:off x="4727591" y="5979059"/>
              <a:ext cx="2565862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Score 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(</a:t>
              </a:r>
              <a:r>
                <a:rPr lang="fr-FR" sz="2300" dirty="0" err="1"/>
                <a:t>f</a:t>
              </a:r>
              <a:r>
                <a:rPr lang="fr-FR" sz="2300" kern="1200" dirty="0" err="1"/>
                <a:t>loat</a:t>
              </a:r>
              <a:r>
                <a:rPr lang="fr-FR" sz="2300" kern="1200" dirty="0"/>
                <a:t> entre 0 et 1)</a:t>
              </a:r>
              <a:endParaRPr lang="en-US" sz="2300" kern="1200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E0316E6-18B1-4A5D-880B-1D6B7A31B730}"/>
              </a:ext>
            </a:extLst>
          </p:cNvPr>
          <p:cNvGrpSpPr/>
          <p:nvPr/>
        </p:nvGrpSpPr>
        <p:grpSpPr>
          <a:xfrm>
            <a:off x="7915841" y="3722658"/>
            <a:ext cx="2889450" cy="2376943"/>
            <a:chOff x="8017932" y="4314842"/>
            <a:chExt cx="2889450" cy="2376943"/>
          </a:xfrm>
        </p:grpSpPr>
        <p:sp>
          <p:nvSpPr>
            <p:cNvPr id="37" name="Rectangle 36" descr="Badge Tick1 avec un remplissage uni">
              <a:extLst>
                <a:ext uri="{FF2B5EF4-FFF2-40B4-BE49-F238E27FC236}">
                  <a16:creationId xmlns:a16="http://schemas.microsoft.com/office/drawing/2014/main" id="{A99428D3-6693-4E1F-A55E-C0B1E57166E9}"/>
                </a:ext>
              </a:extLst>
            </p:cNvPr>
            <p:cNvSpPr/>
            <p:nvPr/>
          </p:nvSpPr>
          <p:spPr>
            <a:xfrm>
              <a:off x="8812531" y="4314842"/>
              <a:ext cx="1300252" cy="1300252"/>
            </a:xfrm>
            <a:prstGeom prst="rect">
              <a:avLst/>
            </a:pr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A7D7538F-EDF2-45E1-AA90-457326DEDB19}"/>
                </a:ext>
              </a:extLst>
            </p:cNvPr>
            <p:cNvSpPr/>
            <p:nvPr/>
          </p:nvSpPr>
          <p:spPr>
            <a:xfrm>
              <a:off x="8017932" y="5971785"/>
              <a:ext cx="2889450" cy="720000"/>
            </a:xfrm>
            <a:custGeom>
              <a:avLst/>
              <a:gdLst>
                <a:gd name="connsiteX0" fmla="*/ 0 w 2889450"/>
                <a:gd name="connsiteY0" fmla="*/ 0 h 720000"/>
                <a:gd name="connsiteX1" fmla="*/ 2889450 w 2889450"/>
                <a:gd name="connsiteY1" fmla="*/ 0 h 720000"/>
                <a:gd name="connsiteX2" fmla="*/ 2889450 w 2889450"/>
                <a:gd name="connsiteY2" fmla="*/ 720000 h 720000"/>
                <a:gd name="connsiteX3" fmla="*/ 0 w 2889450"/>
                <a:gd name="connsiteY3" fmla="*/ 720000 h 720000"/>
                <a:gd name="connsiteX4" fmla="*/ 0 w 28894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9450" h="720000">
                  <a:moveTo>
                    <a:pt x="0" y="0"/>
                  </a:moveTo>
                  <a:lnTo>
                    <a:pt x="2889450" y="0"/>
                  </a:lnTo>
                  <a:lnTo>
                    <a:pt x="28894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Nom</a:t>
              </a:r>
            </a:p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(nom complet Anglais)</a:t>
              </a:r>
              <a:endParaRPr lang="en-US" sz="2300" kern="1200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50E410B-5310-41CB-B078-EA86287B055F}"/>
              </a:ext>
            </a:extLst>
          </p:cNvPr>
          <p:cNvGrpSpPr/>
          <p:nvPr/>
        </p:nvGrpSpPr>
        <p:grpSpPr>
          <a:xfrm>
            <a:off x="2456298" y="3185132"/>
            <a:ext cx="6904268" cy="640922"/>
            <a:chOff x="2456298" y="2989385"/>
            <a:chExt cx="6904268" cy="836669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60A3109-FCB4-4930-9684-E1426A171A68}"/>
                </a:ext>
              </a:extLst>
            </p:cNvPr>
            <p:cNvCxnSpPr/>
            <p:nvPr/>
          </p:nvCxnSpPr>
          <p:spPr>
            <a:xfrm>
              <a:off x="5908431" y="2989385"/>
              <a:ext cx="0" cy="707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E2410B1D-1DBA-4736-8D30-B521065C0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8432" y="3697160"/>
              <a:ext cx="3452134" cy="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B1011D06-A584-4D54-82D6-04DE4BAA1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298" y="3690722"/>
              <a:ext cx="3452134" cy="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06B81E5-D9B6-4852-924A-C175FF41FC20}"/>
                </a:ext>
              </a:extLst>
            </p:cNvPr>
            <p:cNvCxnSpPr>
              <a:cxnSpLocks/>
            </p:cNvCxnSpPr>
            <p:nvPr/>
          </p:nvCxnSpPr>
          <p:spPr>
            <a:xfrm>
              <a:off x="2456298" y="3690722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0D67828-DED7-497D-B288-88C3B6412F0E}"/>
                </a:ext>
              </a:extLst>
            </p:cNvPr>
            <p:cNvCxnSpPr>
              <a:cxnSpLocks/>
            </p:cNvCxnSpPr>
            <p:nvPr/>
          </p:nvCxnSpPr>
          <p:spPr>
            <a:xfrm>
              <a:off x="5908431" y="3697164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393A9D17-5FDD-4956-B4B4-C64ED9E2AC3B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78" y="3700426"/>
              <a:ext cx="0" cy="125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6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00065 -0.2303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00052 -0.21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97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0208 -0.227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F912F8-14F5-4CC8-9CFF-DDFBF785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Enseignant">
            <a:extLst>
              <a:ext uri="{FF2B5EF4-FFF2-40B4-BE49-F238E27FC236}">
                <a16:creationId xmlns:a16="http://schemas.microsoft.com/office/drawing/2014/main" id="{581DCC7C-E383-4EF5-A52B-136EF66C5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D84E6B-B39D-4C58-B6C0-2A5AE3D3A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08" y="5973575"/>
            <a:ext cx="725758" cy="7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768</Words>
  <Application>Microsoft Office PowerPoint</Application>
  <PresentationFormat>Grand écran</PresentationFormat>
  <Paragraphs>94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Réinventons l’expérience client</vt:lpstr>
      <vt:lpstr>Sommaire</vt:lpstr>
      <vt:lpstr>Contexte</vt:lpstr>
      <vt:lpstr>Enjeux et objectifs</vt:lpstr>
      <vt:lpstr>Objectifs du chatbot</vt:lpstr>
      <vt:lpstr>Fonctionnalités du chatbot</vt:lpstr>
      <vt:lpstr>Service cognitif Azure (généralité)</vt:lpstr>
      <vt:lpstr>Service cognitif Azure (API Analyse de texte) 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Réinventons l’expérience client</dc:title>
  <dc:creator>Sebastien Tuc</dc:creator>
  <cp:lastModifiedBy>Sebastien Tuc</cp:lastModifiedBy>
  <cp:revision>38</cp:revision>
  <dcterms:created xsi:type="dcterms:W3CDTF">2021-03-29T19:12:32Z</dcterms:created>
  <dcterms:modified xsi:type="dcterms:W3CDTF">2021-04-08T18:13:59Z</dcterms:modified>
</cp:coreProperties>
</file>