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3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14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96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57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5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8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06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9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5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2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3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8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E3DC3A-93A2-413F-935D-316D2AA6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fr-FR" dirty="0"/>
              <a:t>Création d’un </a:t>
            </a:r>
            <a:r>
              <a:rPr lang="fr-FR" dirty="0" err="1"/>
              <a:t>chatbot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AD3AFE-29FC-4D06-A2F5-C207E7137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80A9A9"/>
                </a:solidFill>
              </a:rPr>
              <a:t>Fly 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 descr="A grey robot with  colourful buttons">
            <a:extLst>
              <a:ext uri="{FF2B5EF4-FFF2-40B4-BE49-F238E27FC236}">
                <a16:creationId xmlns:a16="http://schemas.microsoft.com/office/drawing/2014/main" id="{972D5E9B-F2CD-6366-39DA-2603A359D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63" r="4341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1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89A8F-D778-41E9-A245-2D99E097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24E5FF-DEBA-482D-9F7B-C62DAC00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938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412428"/>
      </a:dk2>
      <a:lt2>
        <a:srgbClr val="E8E2E2"/>
      </a:lt2>
      <a:accent1>
        <a:srgbClr val="80A9A9"/>
      </a:accent1>
      <a:accent2>
        <a:srgbClr val="75AB95"/>
      </a:accent2>
      <a:accent3>
        <a:srgbClr val="82AB8A"/>
      </a:accent3>
      <a:accent4>
        <a:srgbClr val="81AA74"/>
      </a:accent4>
      <a:accent5>
        <a:srgbClr val="98A67E"/>
      </a:accent5>
      <a:accent6>
        <a:srgbClr val="A6A372"/>
      </a:accent6>
      <a:hlink>
        <a:srgbClr val="AE6B69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Dubai</vt:lpstr>
      <vt:lpstr>Georgia Pro</vt:lpstr>
      <vt:lpstr>Wingdings 2</vt:lpstr>
      <vt:lpstr>SlateVTI</vt:lpstr>
      <vt:lpstr>Création d’un chatbot</vt:lpstr>
      <vt:lpstr>Sommaire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chatbot</dc:title>
  <dc:creator>Sebastien Tuc</dc:creator>
  <cp:lastModifiedBy>Sebastien Tuc</cp:lastModifiedBy>
  <cp:revision>1</cp:revision>
  <dcterms:created xsi:type="dcterms:W3CDTF">2022-04-25T16:40:47Z</dcterms:created>
  <dcterms:modified xsi:type="dcterms:W3CDTF">2022-04-25T20:19:26Z</dcterms:modified>
</cp:coreProperties>
</file>