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5" r:id="rId9"/>
    <p:sldId id="261" r:id="rId10"/>
    <p:sldId id="268" r:id="rId11"/>
    <p:sldId id="269" r:id="rId12"/>
    <p:sldId id="262" r:id="rId13"/>
    <p:sldId id="270" r:id="rId14"/>
    <p:sldId id="271" r:id="rId15"/>
    <p:sldId id="263" r:id="rId16"/>
    <p:sldId id="272" r:id="rId17"/>
    <p:sldId id="273" r:id="rId18"/>
    <p:sldId id="264" r:id="rId19"/>
    <p:sldId id="274" r:id="rId20"/>
    <p:sldId id="26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815F0-5DDB-455F-843A-C0AE822E1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6FC215-AB21-4377-8703-2DABE04536AE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5B4E79A0-A357-4DFD-842B-8E875DFBF064}" type="parTrans" cxnId="{30887E0E-23E2-42FC-A6F8-B0D4F5C25E6B}">
      <dgm:prSet/>
      <dgm:spPr/>
      <dgm:t>
        <a:bodyPr/>
        <a:lstStyle/>
        <a:p>
          <a:endParaRPr lang="en-US"/>
        </a:p>
      </dgm:t>
    </dgm:pt>
    <dgm:pt modelId="{DE950359-2715-4042-9798-E75E61DDACD4}" type="sibTrans" cxnId="{30887E0E-23E2-42FC-A6F8-B0D4F5C25E6B}">
      <dgm:prSet/>
      <dgm:spPr/>
      <dgm:t>
        <a:bodyPr/>
        <a:lstStyle/>
        <a:p>
          <a:endParaRPr lang="en-US"/>
        </a:p>
      </dgm:t>
    </dgm:pt>
    <dgm:pt modelId="{15467D2E-C457-4BF2-A5FB-38BF4CAC396F}">
      <dgm:prSet/>
      <dgm:spPr/>
      <dgm:t>
        <a:bodyPr/>
        <a:lstStyle/>
        <a:p>
          <a:r>
            <a:rPr lang="fr-FR"/>
            <a:t>Présentation du jeu de données</a:t>
          </a:r>
          <a:endParaRPr lang="en-US"/>
        </a:p>
      </dgm:t>
    </dgm:pt>
    <dgm:pt modelId="{FFFFF047-BB2C-4C8F-8B25-56B742786486}" type="parTrans" cxnId="{CC75BF7E-C594-4122-9DD6-06301E0BB5FD}">
      <dgm:prSet/>
      <dgm:spPr/>
      <dgm:t>
        <a:bodyPr/>
        <a:lstStyle/>
        <a:p>
          <a:endParaRPr lang="en-US"/>
        </a:p>
      </dgm:t>
    </dgm:pt>
    <dgm:pt modelId="{BBD9F3C5-6758-4596-BC5C-6FE6CFC35DAD}" type="sibTrans" cxnId="{CC75BF7E-C594-4122-9DD6-06301E0BB5FD}">
      <dgm:prSet/>
      <dgm:spPr/>
      <dgm:t>
        <a:bodyPr/>
        <a:lstStyle/>
        <a:p>
          <a:endParaRPr lang="en-US"/>
        </a:p>
      </dgm:t>
    </dgm:pt>
    <dgm:pt modelId="{560BC27C-7312-4F3D-AB8E-9C5F3CB8FB86}">
      <dgm:prSet/>
      <dgm:spPr/>
      <dgm:t>
        <a:bodyPr/>
        <a:lstStyle/>
        <a:p>
          <a:r>
            <a:rPr lang="fr-FR"/>
            <a:t>Traitement du jeu de données</a:t>
          </a:r>
          <a:endParaRPr lang="en-US"/>
        </a:p>
      </dgm:t>
    </dgm:pt>
    <dgm:pt modelId="{F294E53C-3E42-40A8-80EB-FD6281C347E0}" type="parTrans" cxnId="{3ACA9371-5FEB-49D5-B77B-99A2ED86F569}">
      <dgm:prSet/>
      <dgm:spPr/>
      <dgm:t>
        <a:bodyPr/>
        <a:lstStyle/>
        <a:p>
          <a:endParaRPr lang="en-US"/>
        </a:p>
      </dgm:t>
    </dgm:pt>
    <dgm:pt modelId="{F7F646CE-2652-49D6-8CDC-47A69AA99D7A}" type="sibTrans" cxnId="{3ACA9371-5FEB-49D5-B77B-99A2ED86F569}">
      <dgm:prSet/>
      <dgm:spPr/>
      <dgm:t>
        <a:bodyPr/>
        <a:lstStyle/>
        <a:p>
          <a:endParaRPr lang="en-US"/>
        </a:p>
      </dgm:t>
    </dgm:pt>
    <dgm:pt modelId="{760C2DC0-A7FD-4BCA-B0F7-198E947912A4}">
      <dgm:prSet/>
      <dgm:spPr/>
      <dgm:t>
        <a:bodyPr/>
        <a:lstStyle/>
        <a:p>
          <a:r>
            <a:rPr lang="fr-FR" err="1"/>
            <a:t>Modèlisation</a:t>
          </a:r>
          <a:endParaRPr lang="en-US"/>
        </a:p>
      </dgm:t>
    </dgm:pt>
    <dgm:pt modelId="{5D088833-DC93-46C5-95A5-4FFBE4B29078}" type="parTrans" cxnId="{5417C375-C72E-4229-8AE9-19AD0C6384E4}">
      <dgm:prSet/>
      <dgm:spPr/>
      <dgm:t>
        <a:bodyPr/>
        <a:lstStyle/>
        <a:p>
          <a:endParaRPr lang="en-US"/>
        </a:p>
      </dgm:t>
    </dgm:pt>
    <dgm:pt modelId="{D682783C-F3E9-4F8B-A493-4DD37B9B97BF}" type="sibTrans" cxnId="{5417C375-C72E-4229-8AE9-19AD0C6384E4}">
      <dgm:prSet/>
      <dgm:spPr/>
      <dgm:t>
        <a:bodyPr/>
        <a:lstStyle/>
        <a:p>
          <a:endParaRPr lang="en-US"/>
        </a:p>
      </dgm:t>
    </dgm:pt>
    <dgm:pt modelId="{04B6DD58-EDBE-452B-8512-7AA0ED964E1F}">
      <dgm:prSet/>
      <dgm:spPr/>
      <dgm:t>
        <a:bodyPr/>
        <a:lstStyle/>
        <a:p>
          <a:r>
            <a:rPr lang="fr-FR"/>
            <a:t>Explication du modèles</a:t>
          </a:r>
          <a:endParaRPr lang="en-US"/>
        </a:p>
      </dgm:t>
    </dgm:pt>
    <dgm:pt modelId="{DB1B884F-6D60-467A-AF52-397B35AA416D}" type="parTrans" cxnId="{30311798-173C-4B58-A486-284116ABE243}">
      <dgm:prSet/>
      <dgm:spPr/>
      <dgm:t>
        <a:bodyPr/>
        <a:lstStyle/>
        <a:p>
          <a:endParaRPr lang="en-US"/>
        </a:p>
      </dgm:t>
    </dgm:pt>
    <dgm:pt modelId="{6D5788B7-0579-48A5-A67C-5C4617FE5E89}" type="sibTrans" cxnId="{30311798-173C-4B58-A486-284116ABE243}">
      <dgm:prSet/>
      <dgm:spPr/>
      <dgm:t>
        <a:bodyPr/>
        <a:lstStyle/>
        <a:p>
          <a:endParaRPr lang="en-US"/>
        </a:p>
      </dgm:t>
    </dgm:pt>
    <dgm:pt modelId="{BD97946D-659B-4A66-8A94-93D2B8084C76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F0AF0167-E5D1-4B41-8D85-5FC0BF96BA28}" type="parTrans" cxnId="{2B365A39-4689-4F3D-83FF-5C4ECA767B04}">
      <dgm:prSet/>
      <dgm:spPr/>
      <dgm:t>
        <a:bodyPr/>
        <a:lstStyle/>
        <a:p>
          <a:endParaRPr lang="en-US"/>
        </a:p>
      </dgm:t>
    </dgm:pt>
    <dgm:pt modelId="{3E21EB4C-45E1-4341-9198-6C69635358EB}" type="sibTrans" cxnId="{2B365A39-4689-4F3D-83FF-5C4ECA767B04}">
      <dgm:prSet/>
      <dgm:spPr/>
      <dgm:t>
        <a:bodyPr/>
        <a:lstStyle/>
        <a:p>
          <a:endParaRPr lang="en-US"/>
        </a:p>
      </dgm:t>
    </dgm:pt>
    <dgm:pt modelId="{FEA01726-28B2-4199-AFF9-DE9457079521}" type="pres">
      <dgm:prSet presAssocID="{4A1815F0-5DDB-455F-843A-C0AE822E1481}" presName="root" presStyleCnt="0">
        <dgm:presLayoutVars>
          <dgm:dir/>
          <dgm:resizeHandles val="exact"/>
        </dgm:presLayoutVars>
      </dgm:prSet>
      <dgm:spPr/>
    </dgm:pt>
    <dgm:pt modelId="{F43488F1-B7FE-4775-B129-3B9BA1BB854B}" type="pres">
      <dgm:prSet presAssocID="{376FC215-AB21-4377-8703-2DABE04536AE}" presName="compNode" presStyleCnt="0"/>
      <dgm:spPr/>
    </dgm:pt>
    <dgm:pt modelId="{376FC99A-72CC-4CE0-A3AE-40D47313E832}" type="pres">
      <dgm:prSet presAssocID="{376FC215-AB21-4377-8703-2DABE04536AE}" presName="bgRect" presStyleLbl="bgShp" presStyleIdx="0" presStyleCnt="6"/>
      <dgm:spPr/>
    </dgm:pt>
    <dgm:pt modelId="{B97D0819-12C8-43FB-BC08-96521D137E25}" type="pres">
      <dgm:prSet presAssocID="{376FC215-AB21-4377-8703-2DABE04536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e-documents avec un remplissage uni"/>
        </a:ext>
      </dgm:extLst>
    </dgm:pt>
    <dgm:pt modelId="{6ED30967-E483-4BED-989D-05C40F267846}" type="pres">
      <dgm:prSet presAssocID="{376FC215-AB21-4377-8703-2DABE04536AE}" presName="spaceRect" presStyleCnt="0"/>
      <dgm:spPr/>
    </dgm:pt>
    <dgm:pt modelId="{5834CDDE-2424-41BA-9059-5C7F9CDE77F1}" type="pres">
      <dgm:prSet presAssocID="{376FC215-AB21-4377-8703-2DABE04536AE}" presName="parTx" presStyleLbl="revTx" presStyleIdx="0" presStyleCnt="6">
        <dgm:presLayoutVars>
          <dgm:chMax val="0"/>
          <dgm:chPref val="0"/>
        </dgm:presLayoutVars>
      </dgm:prSet>
      <dgm:spPr/>
    </dgm:pt>
    <dgm:pt modelId="{DFE1FA2D-010F-47B8-9A4C-BBFF264F0ACB}" type="pres">
      <dgm:prSet presAssocID="{DE950359-2715-4042-9798-E75E61DDACD4}" presName="sibTrans" presStyleCnt="0"/>
      <dgm:spPr/>
    </dgm:pt>
    <dgm:pt modelId="{73C9D655-3D76-4B0F-8C51-0B7CCA612115}" type="pres">
      <dgm:prSet presAssocID="{15467D2E-C457-4BF2-A5FB-38BF4CAC396F}" presName="compNode" presStyleCnt="0"/>
      <dgm:spPr/>
    </dgm:pt>
    <dgm:pt modelId="{6CC267D4-19B6-4330-B5B2-1A0B959CC598}" type="pres">
      <dgm:prSet presAssocID="{15467D2E-C457-4BF2-A5FB-38BF4CAC396F}" presName="bgRect" presStyleLbl="bgShp" presStyleIdx="1" presStyleCnt="6"/>
      <dgm:spPr/>
    </dgm:pt>
    <dgm:pt modelId="{DB03988D-4A80-479E-8E7B-0285B6C5D63B}" type="pres">
      <dgm:prSet presAssocID="{15467D2E-C457-4BF2-A5FB-38BF4CAC3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B14CB51-D1BD-4DC7-9301-C264EB1B229D}" type="pres">
      <dgm:prSet presAssocID="{15467D2E-C457-4BF2-A5FB-38BF4CAC396F}" presName="spaceRect" presStyleCnt="0"/>
      <dgm:spPr/>
    </dgm:pt>
    <dgm:pt modelId="{259B0317-2B0D-465F-818F-D17E960F0AA7}" type="pres">
      <dgm:prSet presAssocID="{15467D2E-C457-4BF2-A5FB-38BF4CAC396F}" presName="parTx" presStyleLbl="revTx" presStyleIdx="1" presStyleCnt="6">
        <dgm:presLayoutVars>
          <dgm:chMax val="0"/>
          <dgm:chPref val="0"/>
        </dgm:presLayoutVars>
      </dgm:prSet>
      <dgm:spPr/>
    </dgm:pt>
    <dgm:pt modelId="{126CD51E-1781-4421-A674-B6684E6705EA}" type="pres">
      <dgm:prSet presAssocID="{BBD9F3C5-6758-4596-BC5C-6FE6CFC35DAD}" presName="sibTrans" presStyleCnt="0"/>
      <dgm:spPr/>
    </dgm:pt>
    <dgm:pt modelId="{D11E65A0-B2E4-484F-B20B-C51ABFD480E4}" type="pres">
      <dgm:prSet presAssocID="{560BC27C-7312-4F3D-AB8E-9C5F3CB8FB86}" presName="compNode" presStyleCnt="0"/>
      <dgm:spPr/>
    </dgm:pt>
    <dgm:pt modelId="{5C073E14-FB8B-4F5E-9F6C-AD8E74569AE8}" type="pres">
      <dgm:prSet presAssocID="{560BC27C-7312-4F3D-AB8E-9C5F3CB8FB86}" presName="bgRect" presStyleLbl="bgShp" presStyleIdx="2" presStyleCnt="6"/>
      <dgm:spPr/>
    </dgm:pt>
    <dgm:pt modelId="{A91E6EAA-C364-48E2-834B-5EBEA8BAC178}" type="pres">
      <dgm:prSet presAssocID="{560BC27C-7312-4F3D-AB8E-9C5F3CB8FB8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145401A9-A87B-4AA7-96DB-C3D1F9965A49}" type="pres">
      <dgm:prSet presAssocID="{560BC27C-7312-4F3D-AB8E-9C5F3CB8FB86}" presName="spaceRect" presStyleCnt="0"/>
      <dgm:spPr/>
    </dgm:pt>
    <dgm:pt modelId="{86E4FA80-6DA0-48D2-8EF2-C58DE74DEB3E}" type="pres">
      <dgm:prSet presAssocID="{560BC27C-7312-4F3D-AB8E-9C5F3CB8FB86}" presName="parTx" presStyleLbl="revTx" presStyleIdx="2" presStyleCnt="6">
        <dgm:presLayoutVars>
          <dgm:chMax val="0"/>
          <dgm:chPref val="0"/>
        </dgm:presLayoutVars>
      </dgm:prSet>
      <dgm:spPr/>
    </dgm:pt>
    <dgm:pt modelId="{FFC64C1D-94FF-40FE-808A-2904DB738207}" type="pres">
      <dgm:prSet presAssocID="{F7F646CE-2652-49D6-8CDC-47A69AA99D7A}" presName="sibTrans" presStyleCnt="0"/>
      <dgm:spPr/>
    </dgm:pt>
    <dgm:pt modelId="{32969EE6-BD79-489F-B26A-FBBB797E5F89}" type="pres">
      <dgm:prSet presAssocID="{760C2DC0-A7FD-4BCA-B0F7-198E947912A4}" presName="compNode" presStyleCnt="0"/>
      <dgm:spPr/>
    </dgm:pt>
    <dgm:pt modelId="{314510A8-6AF4-4561-AFAB-0935FDFD7CB2}" type="pres">
      <dgm:prSet presAssocID="{760C2DC0-A7FD-4BCA-B0F7-198E947912A4}" presName="bgRect" presStyleLbl="bgShp" presStyleIdx="3" presStyleCnt="6"/>
      <dgm:spPr/>
    </dgm:pt>
    <dgm:pt modelId="{A392449B-F251-4D47-86D3-C1122080BD7D}" type="pres">
      <dgm:prSet presAssocID="{760C2DC0-A7FD-4BCA-B0F7-198E947912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hique à barres avec tendance à la hausse avec un remplissage uni"/>
        </a:ext>
      </dgm:extLst>
    </dgm:pt>
    <dgm:pt modelId="{1B0A5170-9413-43E7-AAD2-5E785CBFB815}" type="pres">
      <dgm:prSet presAssocID="{760C2DC0-A7FD-4BCA-B0F7-198E947912A4}" presName="spaceRect" presStyleCnt="0"/>
      <dgm:spPr/>
    </dgm:pt>
    <dgm:pt modelId="{70830595-DB19-424D-B521-8569B3239C49}" type="pres">
      <dgm:prSet presAssocID="{760C2DC0-A7FD-4BCA-B0F7-198E947912A4}" presName="parTx" presStyleLbl="revTx" presStyleIdx="3" presStyleCnt="6">
        <dgm:presLayoutVars>
          <dgm:chMax val="0"/>
          <dgm:chPref val="0"/>
        </dgm:presLayoutVars>
      </dgm:prSet>
      <dgm:spPr/>
    </dgm:pt>
    <dgm:pt modelId="{68AAB4BC-4E16-4749-BEC9-BC62583A5867}" type="pres">
      <dgm:prSet presAssocID="{D682783C-F3E9-4F8B-A493-4DD37B9B97BF}" presName="sibTrans" presStyleCnt="0"/>
      <dgm:spPr/>
    </dgm:pt>
    <dgm:pt modelId="{231FF16D-E574-4994-8CBB-0988CC69C768}" type="pres">
      <dgm:prSet presAssocID="{04B6DD58-EDBE-452B-8512-7AA0ED964E1F}" presName="compNode" presStyleCnt="0"/>
      <dgm:spPr/>
    </dgm:pt>
    <dgm:pt modelId="{EFD0B6DE-69D4-48D8-98C2-3C4BC2360919}" type="pres">
      <dgm:prSet presAssocID="{04B6DD58-EDBE-452B-8512-7AA0ED964E1F}" presName="bgRect" presStyleLbl="bgShp" presStyleIdx="4" presStyleCnt="6"/>
      <dgm:spPr/>
    </dgm:pt>
    <dgm:pt modelId="{E72F6F6B-35BB-4E38-8ED7-68DBCB0D531C}" type="pres">
      <dgm:prSet presAssocID="{04B6DD58-EDBE-452B-8512-7AA0ED964E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e"/>
        </a:ext>
      </dgm:extLst>
    </dgm:pt>
    <dgm:pt modelId="{426BAD76-2E2A-45BF-8F86-3908C65011BE}" type="pres">
      <dgm:prSet presAssocID="{04B6DD58-EDBE-452B-8512-7AA0ED964E1F}" presName="spaceRect" presStyleCnt="0"/>
      <dgm:spPr/>
    </dgm:pt>
    <dgm:pt modelId="{049D650A-607E-4A76-936C-E9131C49C3D2}" type="pres">
      <dgm:prSet presAssocID="{04B6DD58-EDBE-452B-8512-7AA0ED964E1F}" presName="parTx" presStyleLbl="revTx" presStyleIdx="4" presStyleCnt="6">
        <dgm:presLayoutVars>
          <dgm:chMax val="0"/>
          <dgm:chPref val="0"/>
        </dgm:presLayoutVars>
      </dgm:prSet>
      <dgm:spPr/>
    </dgm:pt>
    <dgm:pt modelId="{53E7A832-547C-4280-A140-C8CD9B6497FC}" type="pres">
      <dgm:prSet presAssocID="{6D5788B7-0579-48A5-A67C-5C4617FE5E89}" presName="sibTrans" presStyleCnt="0"/>
      <dgm:spPr/>
    </dgm:pt>
    <dgm:pt modelId="{BEF96E78-4B27-498F-AD8B-9E8CBBED8AD9}" type="pres">
      <dgm:prSet presAssocID="{BD97946D-659B-4A66-8A94-93D2B8084C76}" presName="compNode" presStyleCnt="0"/>
      <dgm:spPr/>
    </dgm:pt>
    <dgm:pt modelId="{C1B10180-9627-4D4F-B79D-988E8EC21E8F}" type="pres">
      <dgm:prSet presAssocID="{BD97946D-659B-4A66-8A94-93D2B8084C76}" presName="bgRect" presStyleLbl="bgShp" presStyleIdx="5" presStyleCnt="6"/>
      <dgm:spPr/>
    </dgm:pt>
    <dgm:pt modelId="{B61CB366-C27B-4C57-A243-6792BF7397F8}" type="pres">
      <dgm:prSet presAssocID="{BD97946D-659B-4A66-8A94-93D2B8084C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49F741A-4276-485D-8192-1EA075156299}" type="pres">
      <dgm:prSet presAssocID="{BD97946D-659B-4A66-8A94-93D2B8084C76}" presName="spaceRect" presStyleCnt="0"/>
      <dgm:spPr/>
    </dgm:pt>
    <dgm:pt modelId="{792D4CA4-0990-4810-8B49-CC9616E52EB8}" type="pres">
      <dgm:prSet presAssocID="{BD97946D-659B-4A66-8A94-93D2B8084C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D13D0B-60D4-4420-BA96-A13E8FC29248}" type="presOf" srcId="{560BC27C-7312-4F3D-AB8E-9C5F3CB8FB86}" destId="{86E4FA80-6DA0-48D2-8EF2-C58DE74DEB3E}" srcOrd="0" destOrd="0" presId="urn:microsoft.com/office/officeart/2018/2/layout/IconVerticalSolidList"/>
    <dgm:cxn modelId="{30887E0E-23E2-42FC-A6F8-B0D4F5C25E6B}" srcId="{4A1815F0-5DDB-455F-843A-C0AE822E1481}" destId="{376FC215-AB21-4377-8703-2DABE04536AE}" srcOrd="0" destOrd="0" parTransId="{5B4E79A0-A357-4DFD-842B-8E875DFBF064}" sibTransId="{DE950359-2715-4042-9798-E75E61DDACD4}"/>
    <dgm:cxn modelId="{6CA28A23-B7F5-43B4-8F41-640B12F8423D}" type="presOf" srcId="{376FC215-AB21-4377-8703-2DABE04536AE}" destId="{5834CDDE-2424-41BA-9059-5C7F9CDE77F1}" srcOrd="0" destOrd="0" presId="urn:microsoft.com/office/officeart/2018/2/layout/IconVerticalSolidList"/>
    <dgm:cxn modelId="{2B365A39-4689-4F3D-83FF-5C4ECA767B04}" srcId="{4A1815F0-5DDB-455F-843A-C0AE822E1481}" destId="{BD97946D-659B-4A66-8A94-93D2B8084C76}" srcOrd="5" destOrd="0" parTransId="{F0AF0167-E5D1-4B41-8D85-5FC0BF96BA28}" sibTransId="{3E21EB4C-45E1-4341-9198-6C69635358EB}"/>
    <dgm:cxn modelId="{3ACA9371-5FEB-49D5-B77B-99A2ED86F569}" srcId="{4A1815F0-5DDB-455F-843A-C0AE822E1481}" destId="{560BC27C-7312-4F3D-AB8E-9C5F3CB8FB86}" srcOrd="2" destOrd="0" parTransId="{F294E53C-3E42-40A8-80EB-FD6281C347E0}" sibTransId="{F7F646CE-2652-49D6-8CDC-47A69AA99D7A}"/>
    <dgm:cxn modelId="{5417C375-C72E-4229-8AE9-19AD0C6384E4}" srcId="{4A1815F0-5DDB-455F-843A-C0AE822E1481}" destId="{760C2DC0-A7FD-4BCA-B0F7-198E947912A4}" srcOrd="3" destOrd="0" parTransId="{5D088833-DC93-46C5-95A5-4FFBE4B29078}" sibTransId="{D682783C-F3E9-4F8B-A493-4DD37B9B97BF}"/>
    <dgm:cxn modelId="{CC75BF7E-C594-4122-9DD6-06301E0BB5FD}" srcId="{4A1815F0-5DDB-455F-843A-C0AE822E1481}" destId="{15467D2E-C457-4BF2-A5FB-38BF4CAC396F}" srcOrd="1" destOrd="0" parTransId="{FFFFF047-BB2C-4C8F-8B25-56B742786486}" sibTransId="{BBD9F3C5-6758-4596-BC5C-6FE6CFC35DAD}"/>
    <dgm:cxn modelId="{89B8E781-1AC9-4F53-BCCF-820F594345AA}" type="presOf" srcId="{04B6DD58-EDBE-452B-8512-7AA0ED964E1F}" destId="{049D650A-607E-4A76-936C-E9131C49C3D2}" srcOrd="0" destOrd="0" presId="urn:microsoft.com/office/officeart/2018/2/layout/IconVerticalSolidList"/>
    <dgm:cxn modelId="{30311798-173C-4B58-A486-284116ABE243}" srcId="{4A1815F0-5DDB-455F-843A-C0AE822E1481}" destId="{04B6DD58-EDBE-452B-8512-7AA0ED964E1F}" srcOrd="4" destOrd="0" parTransId="{DB1B884F-6D60-467A-AF52-397B35AA416D}" sibTransId="{6D5788B7-0579-48A5-A67C-5C4617FE5E89}"/>
    <dgm:cxn modelId="{863FEB99-C7F6-4D96-9525-D1FC3049F658}" type="presOf" srcId="{BD97946D-659B-4A66-8A94-93D2B8084C76}" destId="{792D4CA4-0990-4810-8B49-CC9616E52EB8}" srcOrd="0" destOrd="0" presId="urn:microsoft.com/office/officeart/2018/2/layout/IconVerticalSolidList"/>
    <dgm:cxn modelId="{4206F8C9-2FB4-493D-9818-75C59595443F}" type="presOf" srcId="{4A1815F0-5DDB-455F-843A-C0AE822E1481}" destId="{FEA01726-28B2-4199-AFF9-DE9457079521}" srcOrd="0" destOrd="0" presId="urn:microsoft.com/office/officeart/2018/2/layout/IconVerticalSolidList"/>
    <dgm:cxn modelId="{B30E55D6-D8DD-4A63-A78A-AF3B3B45D051}" type="presOf" srcId="{760C2DC0-A7FD-4BCA-B0F7-198E947912A4}" destId="{70830595-DB19-424D-B521-8569B3239C49}" srcOrd="0" destOrd="0" presId="urn:microsoft.com/office/officeart/2018/2/layout/IconVerticalSolidList"/>
    <dgm:cxn modelId="{9CD4B5FF-2737-488C-9B3E-48E431FBEDF8}" type="presOf" srcId="{15467D2E-C457-4BF2-A5FB-38BF4CAC396F}" destId="{259B0317-2B0D-465F-818F-D17E960F0AA7}" srcOrd="0" destOrd="0" presId="urn:microsoft.com/office/officeart/2018/2/layout/IconVerticalSolidList"/>
    <dgm:cxn modelId="{36AE9B24-0D10-4CBA-A216-761E18C4CEC4}" type="presParOf" srcId="{FEA01726-28B2-4199-AFF9-DE9457079521}" destId="{F43488F1-B7FE-4775-B129-3B9BA1BB854B}" srcOrd="0" destOrd="0" presId="urn:microsoft.com/office/officeart/2018/2/layout/IconVerticalSolidList"/>
    <dgm:cxn modelId="{433447B9-3E6E-4A96-AA30-9EE8E5756CD4}" type="presParOf" srcId="{F43488F1-B7FE-4775-B129-3B9BA1BB854B}" destId="{376FC99A-72CC-4CE0-A3AE-40D47313E832}" srcOrd="0" destOrd="0" presId="urn:microsoft.com/office/officeart/2018/2/layout/IconVerticalSolidList"/>
    <dgm:cxn modelId="{5989537D-8DC0-4CBD-A992-45A4C4D3EDA8}" type="presParOf" srcId="{F43488F1-B7FE-4775-B129-3B9BA1BB854B}" destId="{B97D0819-12C8-43FB-BC08-96521D137E25}" srcOrd="1" destOrd="0" presId="urn:microsoft.com/office/officeart/2018/2/layout/IconVerticalSolidList"/>
    <dgm:cxn modelId="{17AF0E90-DCD0-48CB-BD80-09B766749B5A}" type="presParOf" srcId="{F43488F1-B7FE-4775-B129-3B9BA1BB854B}" destId="{6ED30967-E483-4BED-989D-05C40F267846}" srcOrd="2" destOrd="0" presId="urn:microsoft.com/office/officeart/2018/2/layout/IconVerticalSolidList"/>
    <dgm:cxn modelId="{86C3CF28-34B0-4492-882B-2E1452F50EEF}" type="presParOf" srcId="{F43488F1-B7FE-4775-B129-3B9BA1BB854B}" destId="{5834CDDE-2424-41BA-9059-5C7F9CDE77F1}" srcOrd="3" destOrd="0" presId="urn:microsoft.com/office/officeart/2018/2/layout/IconVerticalSolidList"/>
    <dgm:cxn modelId="{FB0D3887-6527-4132-AD69-440CD51A0DF8}" type="presParOf" srcId="{FEA01726-28B2-4199-AFF9-DE9457079521}" destId="{DFE1FA2D-010F-47B8-9A4C-BBFF264F0ACB}" srcOrd="1" destOrd="0" presId="urn:microsoft.com/office/officeart/2018/2/layout/IconVerticalSolidList"/>
    <dgm:cxn modelId="{4EA10FCA-E805-4727-8C28-DDF9A3F23F94}" type="presParOf" srcId="{FEA01726-28B2-4199-AFF9-DE9457079521}" destId="{73C9D655-3D76-4B0F-8C51-0B7CCA612115}" srcOrd="2" destOrd="0" presId="urn:microsoft.com/office/officeart/2018/2/layout/IconVerticalSolidList"/>
    <dgm:cxn modelId="{BA740D5F-FC7B-4713-A2F7-E1B49A53F2AD}" type="presParOf" srcId="{73C9D655-3D76-4B0F-8C51-0B7CCA612115}" destId="{6CC267D4-19B6-4330-B5B2-1A0B959CC598}" srcOrd="0" destOrd="0" presId="urn:microsoft.com/office/officeart/2018/2/layout/IconVerticalSolidList"/>
    <dgm:cxn modelId="{199EBB63-ADAB-4E9B-9910-9AFB4401CD95}" type="presParOf" srcId="{73C9D655-3D76-4B0F-8C51-0B7CCA612115}" destId="{DB03988D-4A80-479E-8E7B-0285B6C5D63B}" srcOrd="1" destOrd="0" presId="urn:microsoft.com/office/officeart/2018/2/layout/IconVerticalSolidList"/>
    <dgm:cxn modelId="{13E728C2-769D-40D9-9B89-D20A380DB45B}" type="presParOf" srcId="{73C9D655-3D76-4B0F-8C51-0B7CCA612115}" destId="{1B14CB51-D1BD-4DC7-9301-C264EB1B229D}" srcOrd="2" destOrd="0" presId="urn:microsoft.com/office/officeart/2018/2/layout/IconVerticalSolidList"/>
    <dgm:cxn modelId="{54628B8E-2D39-4036-B539-F5F7447B60E3}" type="presParOf" srcId="{73C9D655-3D76-4B0F-8C51-0B7CCA612115}" destId="{259B0317-2B0D-465F-818F-D17E960F0AA7}" srcOrd="3" destOrd="0" presId="urn:microsoft.com/office/officeart/2018/2/layout/IconVerticalSolidList"/>
    <dgm:cxn modelId="{90670D8C-18D4-4011-B948-B5DD9DAF30AC}" type="presParOf" srcId="{FEA01726-28B2-4199-AFF9-DE9457079521}" destId="{126CD51E-1781-4421-A674-B6684E6705EA}" srcOrd="3" destOrd="0" presId="urn:microsoft.com/office/officeart/2018/2/layout/IconVerticalSolidList"/>
    <dgm:cxn modelId="{F5071B71-46F1-4F48-B0FD-4657C3960FC4}" type="presParOf" srcId="{FEA01726-28B2-4199-AFF9-DE9457079521}" destId="{D11E65A0-B2E4-484F-B20B-C51ABFD480E4}" srcOrd="4" destOrd="0" presId="urn:microsoft.com/office/officeart/2018/2/layout/IconVerticalSolidList"/>
    <dgm:cxn modelId="{C91D7138-C918-4909-8B0C-9087D4EE1A89}" type="presParOf" srcId="{D11E65A0-B2E4-484F-B20B-C51ABFD480E4}" destId="{5C073E14-FB8B-4F5E-9F6C-AD8E74569AE8}" srcOrd="0" destOrd="0" presId="urn:microsoft.com/office/officeart/2018/2/layout/IconVerticalSolidList"/>
    <dgm:cxn modelId="{1E720397-F97A-481F-A87D-CCE66A0A54C5}" type="presParOf" srcId="{D11E65A0-B2E4-484F-B20B-C51ABFD480E4}" destId="{A91E6EAA-C364-48E2-834B-5EBEA8BAC178}" srcOrd="1" destOrd="0" presId="urn:microsoft.com/office/officeart/2018/2/layout/IconVerticalSolidList"/>
    <dgm:cxn modelId="{89BF2EC7-D26E-4D9F-8F13-634A256CD420}" type="presParOf" srcId="{D11E65A0-B2E4-484F-B20B-C51ABFD480E4}" destId="{145401A9-A87B-4AA7-96DB-C3D1F9965A49}" srcOrd="2" destOrd="0" presId="urn:microsoft.com/office/officeart/2018/2/layout/IconVerticalSolidList"/>
    <dgm:cxn modelId="{F8B35E2E-BAB0-4323-9B72-020A6C25554F}" type="presParOf" srcId="{D11E65A0-B2E4-484F-B20B-C51ABFD480E4}" destId="{86E4FA80-6DA0-48D2-8EF2-C58DE74DEB3E}" srcOrd="3" destOrd="0" presId="urn:microsoft.com/office/officeart/2018/2/layout/IconVerticalSolidList"/>
    <dgm:cxn modelId="{F6DA2078-85A1-4B55-BD4F-24B4EE574D57}" type="presParOf" srcId="{FEA01726-28B2-4199-AFF9-DE9457079521}" destId="{FFC64C1D-94FF-40FE-808A-2904DB738207}" srcOrd="5" destOrd="0" presId="urn:microsoft.com/office/officeart/2018/2/layout/IconVerticalSolidList"/>
    <dgm:cxn modelId="{ABFAD9CA-1FA8-4481-B3CB-C2B0295DC6B7}" type="presParOf" srcId="{FEA01726-28B2-4199-AFF9-DE9457079521}" destId="{32969EE6-BD79-489F-B26A-FBBB797E5F89}" srcOrd="6" destOrd="0" presId="urn:microsoft.com/office/officeart/2018/2/layout/IconVerticalSolidList"/>
    <dgm:cxn modelId="{678DAEC0-E224-4733-908D-BF076E3B3233}" type="presParOf" srcId="{32969EE6-BD79-489F-B26A-FBBB797E5F89}" destId="{314510A8-6AF4-4561-AFAB-0935FDFD7CB2}" srcOrd="0" destOrd="0" presId="urn:microsoft.com/office/officeart/2018/2/layout/IconVerticalSolidList"/>
    <dgm:cxn modelId="{4BC9F8B4-FB85-4D87-9B5A-34E4E6C83CDE}" type="presParOf" srcId="{32969EE6-BD79-489F-B26A-FBBB797E5F89}" destId="{A392449B-F251-4D47-86D3-C1122080BD7D}" srcOrd="1" destOrd="0" presId="urn:microsoft.com/office/officeart/2018/2/layout/IconVerticalSolidList"/>
    <dgm:cxn modelId="{C1ABB3DE-DD76-48B8-B4AC-A38C52923B54}" type="presParOf" srcId="{32969EE6-BD79-489F-B26A-FBBB797E5F89}" destId="{1B0A5170-9413-43E7-AAD2-5E785CBFB815}" srcOrd="2" destOrd="0" presId="urn:microsoft.com/office/officeart/2018/2/layout/IconVerticalSolidList"/>
    <dgm:cxn modelId="{BAA2DFA6-9CA1-440B-AC2F-A9B4144C2402}" type="presParOf" srcId="{32969EE6-BD79-489F-B26A-FBBB797E5F89}" destId="{70830595-DB19-424D-B521-8569B3239C49}" srcOrd="3" destOrd="0" presId="urn:microsoft.com/office/officeart/2018/2/layout/IconVerticalSolidList"/>
    <dgm:cxn modelId="{CEAB023C-B7AC-4B0E-BC3F-A5ADA1BD552D}" type="presParOf" srcId="{FEA01726-28B2-4199-AFF9-DE9457079521}" destId="{68AAB4BC-4E16-4749-BEC9-BC62583A5867}" srcOrd="7" destOrd="0" presId="urn:microsoft.com/office/officeart/2018/2/layout/IconVerticalSolidList"/>
    <dgm:cxn modelId="{97978498-A265-425E-A6D4-3CF41425C071}" type="presParOf" srcId="{FEA01726-28B2-4199-AFF9-DE9457079521}" destId="{231FF16D-E574-4994-8CBB-0988CC69C768}" srcOrd="8" destOrd="0" presId="urn:microsoft.com/office/officeart/2018/2/layout/IconVerticalSolidList"/>
    <dgm:cxn modelId="{6B3DAB67-E5A5-4D8B-AE11-5C64E6314064}" type="presParOf" srcId="{231FF16D-E574-4994-8CBB-0988CC69C768}" destId="{EFD0B6DE-69D4-48D8-98C2-3C4BC2360919}" srcOrd="0" destOrd="0" presId="urn:microsoft.com/office/officeart/2018/2/layout/IconVerticalSolidList"/>
    <dgm:cxn modelId="{235AA756-8223-4CF1-B281-D507FE01B7BB}" type="presParOf" srcId="{231FF16D-E574-4994-8CBB-0988CC69C768}" destId="{E72F6F6B-35BB-4E38-8ED7-68DBCB0D531C}" srcOrd="1" destOrd="0" presId="urn:microsoft.com/office/officeart/2018/2/layout/IconVerticalSolidList"/>
    <dgm:cxn modelId="{16F74922-D8C3-41B2-A990-FFB511A9B8CD}" type="presParOf" srcId="{231FF16D-E574-4994-8CBB-0988CC69C768}" destId="{426BAD76-2E2A-45BF-8F86-3908C65011BE}" srcOrd="2" destOrd="0" presId="urn:microsoft.com/office/officeart/2018/2/layout/IconVerticalSolidList"/>
    <dgm:cxn modelId="{B8438CA1-AC25-4407-8072-2CA4B06B7209}" type="presParOf" srcId="{231FF16D-E574-4994-8CBB-0988CC69C768}" destId="{049D650A-607E-4A76-936C-E9131C49C3D2}" srcOrd="3" destOrd="0" presId="urn:microsoft.com/office/officeart/2018/2/layout/IconVerticalSolidList"/>
    <dgm:cxn modelId="{E83D7DFD-FD08-49BB-89ED-5E041D0CC357}" type="presParOf" srcId="{FEA01726-28B2-4199-AFF9-DE9457079521}" destId="{53E7A832-547C-4280-A140-C8CD9B6497FC}" srcOrd="9" destOrd="0" presId="urn:microsoft.com/office/officeart/2018/2/layout/IconVerticalSolidList"/>
    <dgm:cxn modelId="{3D5DB0F6-4E56-49DF-9797-98D89604F953}" type="presParOf" srcId="{FEA01726-28B2-4199-AFF9-DE9457079521}" destId="{BEF96E78-4B27-498F-AD8B-9E8CBBED8AD9}" srcOrd="10" destOrd="0" presId="urn:microsoft.com/office/officeart/2018/2/layout/IconVerticalSolidList"/>
    <dgm:cxn modelId="{E1F71D0C-019F-46DC-812D-6293CEB7E351}" type="presParOf" srcId="{BEF96E78-4B27-498F-AD8B-9E8CBBED8AD9}" destId="{C1B10180-9627-4D4F-B79D-988E8EC21E8F}" srcOrd="0" destOrd="0" presId="urn:microsoft.com/office/officeart/2018/2/layout/IconVerticalSolidList"/>
    <dgm:cxn modelId="{5E81B064-AEE3-4CBE-9F93-E0C2C5C7A02A}" type="presParOf" srcId="{BEF96E78-4B27-498F-AD8B-9E8CBBED8AD9}" destId="{B61CB366-C27B-4C57-A243-6792BF7397F8}" srcOrd="1" destOrd="0" presId="urn:microsoft.com/office/officeart/2018/2/layout/IconVerticalSolidList"/>
    <dgm:cxn modelId="{7DB8C31A-A890-4058-9696-9F14B9877C36}" type="presParOf" srcId="{BEF96E78-4B27-498F-AD8B-9E8CBBED8AD9}" destId="{049F741A-4276-485D-8192-1EA075156299}" srcOrd="2" destOrd="0" presId="urn:microsoft.com/office/officeart/2018/2/layout/IconVerticalSolidList"/>
    <dgm:cxn modelId="{1B8C442A-91D5-494B-AB36-C16307D7F3C5}" type="presParOf" srcId="{BEF96E78-4B27-498F-AD8B-9E8CBBED8AD9}" destId="{792D4CA4-0990-4810-8B49-CC9616E52E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97C5F-562A-4819-B9E3-F0B6CCB700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CF819C-2120-4BFF-B864-CD57B43AD9CD}">
      <dgm:prSet/>
      <dgm:spPr/>
      <dgm:t>
        <a:bodyPr/>
        <a:lstStyle/>
        <a:p>
          <a:pPr>
            <a:defRPr cap="all"/>
          </a:pPr>
          <a:r>
            <a:rPr lang="fr-FR"/>
            <a:t>Crédit à la consommation</a:t>
          </a:r>
        </a:p>
      </dgm:t>
    </dgm:pt>
    <dgm:pt modelId="{E51D5831-995B-43B4-8D76-B3A6F103B12F}" type="parTrans" cxnId="{CB422A3D-B039-430D-B03A-B57C1A84C590}">
      <dgm:prSet/>
      <dgm:spPr/>
      <dgm:t>
        <a:bodyPr/>
        <a:lstStyle/>
        <a:p>
          <a:endParaRPr lang="en-US"/>
        </a:p>
      </dgm:t>
    </dgm:pt>
    <dgm:pt modelId="{B56EBEF1-02BB-42EB-AB4B-1DB7CE97CE94}" type="sibTrans" cxnId="{CB422A3D-B039-430D-B03A-B57C1A84C590}">
      <dgm:prSet/>
      <dgm:spPr/>
      <dgm:t>
        <a:bodyPr/>
        <a:lstStyle/>
        <a:p>
          <a:endParaRPr lang="en-US"/>
        </a:p>
      </dgm:t>
    </dgm:pt>
    <dgm:pt modelId="{A50E9446-7EB7-4D46-83A1-261DD9E12B3F}">
      <dgm:prSet/>
      <dgm:spPr/>
      <dgm:t>
        <a:bodyPr/>
        <a:lstStyle/>
        <a:p>
          <a:pPr>
            <a:defRPr cap="all"/>
          </a:pPr>
          <a:r>
            <a:rPr lang="fr-FR"/>
            <a:t>Facilement interprétable</a:t>
          </a:r>
        </a:p>
      </dgm:t>
    </dgm:pt>
    <dgm:pt modelId="{B4B64734-40C6-4986-B64E-978D8AB570FF}" type="parTrans" cxnId="{04EF9696-F7FE-4D26-A096-39E06B61FBCD}">
      <dgm:prSet/>
      <dgm:spPr/>
      <dgm:t>
        <a:bodyPr/>
        <a:lstStyle/>
        <a:p>
          <a:endParaRPr lang="en-US"/>
        </a:p>
      </dgm:t>
    </dgm:pt>
    <dgm:pt modelId="{02A4E140-D299-428C-B0D0-C57E66298F85}" type="sibTrans" cxnId="{04EF9696-F7FE-4D26-A096-39E06B61FBCD}">
      <dgm:prSet/>
      <dgm:spPr/>
      <dgm:t>
        <a:bodyPr/>
        <a:lstStyle/>
        <a:p>
          <a:endParaRPr lang="en-US"/>
        </a:p>
      </dgm:t>
    </dgm:pt>
    <dgm:pt modelId="{26AD6EEA-0004-4AF9-9E5D-757DC7A50FDC}">
      <dgm:prSet/>
      <dgm:spPr/>
      <dgm:t>
        <a:bodyPr/>
        <a:lstStyle/>
        <a:p>
          <a:pPr>
            <a:defRPr cap="all"/>
          </a:pPr>
          <a:r>
            <a:rPr lang="fr-FR"/>
            <a:t>Importance des variables</a:t>
          </a:r>
          <a:endParaRPr lang="en-US"/>
        </a:p>
      </dgm:t>
    </dgm:pt>
    <dgm:pt modelId="{EA7D6164-15F7-4A95-A374-C5976380F028}" type="parTrans" cxnId="{072DF270-C334-4A1F-833F-D76221B2D936}">
      <dgm:prSet/>
      <dgm:spPr/>
      <dgm:t>
        <a:bodyPr/>
        <a:lstStyle/>
        <a:p>
          <a:endParaRPr lang="en-US"/>
        </a:p>
      </dgm:t>
    </dgm:pt>
    <dgm:pt modelId="{998EB9B7-EC8B-435A-B7A3-FB9C95CBC936}" type="sibTrans" cxnId="{072DF270-C334-4A1F-833F-D76221B2D936}">
      <dgm:prSet/>
      <dgm:spPr/>
      <dgm:t>
        <a:bodyPr/>
        <a:lstStyle/>
        <a:p>
          <a:endParaRPr lang="en-US"/>
        </a:p>
      </dgm:t>
    </dgm:pt>
    <dgm:pt modelId="{A0A4F69F-C19A-4E7D-B981-37BB38374C8C}" type="pres">
      <dgm:prSet presAssocID="{60297C5F-562A-4819-B9E3-F0B6CCB700A9}" presName="root" presStyleCnt="0">
        <dgm:presLayoutVars>
          <dgm:dir/>
          <dgm:resizeHandles val="exact"/>
        </dgm:presLayoutVars>
      </dgm:prSet>
      <dgm:spPr/>
    </dgm:pt>
    <dgm:pt modelId="{575D4C21-6750-4DF0-9C9C-61BA58D5500B}" type="pres">
      <dgm:prSet presAssocID="{A3CF819C-2120-4BFF-B864-CD57B43AD9CD}" presName="compNode" presStyleCnt="0"/>
      <dgm:spPr/>
    </dgm:pt>
    <dgm:pt modelId="{4FFC5C7D-D7C7-4085-98A0-2166D6F80F65}" type="pres">
      <dgm:prSet presAssocID="{A3CF819C-2120-4BFF-B864-CD57B43AD9C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26A882-93C6-4F72-8E2E-8DC50CF62C9E}" type="pres">
      <dgm:prSet presAssocID="{A3CF819C-2120-4BFF-B864-CD57B43AD9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F2EDC99-9E2A-4B5E-864E-515706592D60}" type="pres">
      <dgm:prSet presAssocID="{A3CF819C-2120-4BFF-B864-CD57B43AD9CD}" presName="spaceRect" presStyleCnt="0"/>
      <dgm:spPr/>
    </dgm:pt>
    <dgm:pt modelId="{ED596DAC-74E7-4190-B2AA-A1409A60F520}" type="pres">
      <dgm:prSet presAssocID="{A3CF819C-2120-4BFF-B864-CD57B43AD9CD}" presName="textRect" presStyleLbl="revTx" presStyleIdx="0" presStyleCnt="3">
        <dgm:presLayoutVars>
          <dgm:chMax val="1"/>
          <dgm:chPref val="1"/>
        </dgm:presLayoutVars>
      </dgm:prSet>
      <dgm:spPr/>
    </dgm:pt>
    <dgm:pt modelId="{F76E3F7B-F1E4-4D2A-BEFE-9FFD74C50095}" type="pres">
      <dgm:prSet presAssocID="{B56EBEF1-02BB-42EB-AB4B-1DB7CE97CE94}" presName="sibTrans" presStyleCnt="0"/>
      <dgm:spPr/>
    </dgm:pt>
    <dgm:pt modelId="{8FE8AF0B-DA98-446A-B794-ABB2DD73C1A6}" type="pres">
      <dgm:prSet presAssocID="{A50E9446-7EB7-4D46-83A1-261DD9E12B3F}" presName="compNode" presStyleCnt="0"/>
      <dgm:spPr/>
    </dgm:pt>
    <dgm:pt modelId="{322D50B6-65BC-4450-95FD-A3F9BF21071A}" type="pres">
      <dgm:prSet presAssocID="{A50E9446-7EB7-4D46-83A1-261DD9E12B3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D0461C-B94C-4E31-B3C0-02F4BE021695}" type="pres">
      <dgm:prSet presAssocID="{A50E9446-7EB7-4D46-83A1-261DD9E12B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hique à barres avec un remplissage uni"/>
        </a:ext>
      </dgm:extLst>
    </dgm:pt>
    <dgm:pt modelId="{893A558F-3BDB-4980-BBC2-7D53B0D2F21D}" type="pres">
      <dgm:prSet presAssocID="{A50E9446-7EB7-4D46-83A1-261DD9E12B3F}" presName="spaceRect" presStyleCnt="0"/>
      <dgm:spPr/>
    </dgm:pt>
    <dgm:pt modelId="{93E359D5-06B2-4AC8-9A33-5EB1C849273D}" type="pres">
      <dgm:prSet presAssocID="{A50E9446-7EB7-4D46-83A1-261DD9E12B3F}" presName="textRect" presStyleLbl="revTx" presStyleIdx="1" presStyleCnt="3">
        <dgm:presLayoutVars>
          <dgm:chMax val="1"/>
          <dgm:chPref val="1"/>
        </dgm:presLayoutVars>
      </dgm:prSet>
      <dgm:spPr/>
    </dgm:pt>
    <dgm:pt modelId="{E1DB3E4A-0EA2-43FB-9116-2924F60F2255}" type="pres">
      <dgm:prSet presAssocID="{02A4E140-D299-428C-B0D0-C57E66298F85}" presName="sibTrans" presStyleCnt="0"/>
      <dgm:spPr/>
    </dgm:pt>
    <dgm:pt modelId="{96B1A924-C23F-41CA-B3C8-4231BAD69E7C}" type="pres">
      <dgm:prSet presAssocID="{26AD6EEA-0004-4AF9-9E5D-757DC7A50FDC}" presName="compNode" presStyleCnt="0"/>
      <dgm:spPr/>
    </dgm:pt>
    <dgm:pt modelId="{0E75207C-B5C2-48EB-93F0-5AD6E84EAB0F}" type="pres">
      <dgm:prSet presAssocID="{26AD6EEA-0004-4AF9-9E5D-757DC7A50F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547325-903F-40EE-A103-2FBCBFAB8511}" type="pres">
      <dgm:prSet presAssocID="{26AD6EEA-0004-4AF9-9E5D-757DC7A50F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 avec un remplissage uni"/>
        </a:ext>
      </dgm:extLst>
    </dgm:pt>
    <dgm:pt modelId="{BC01C426-1DDD-4586-B634-CA869E1AB1FF}" type="pres">
      <dgm:prSet presAssocID="{26AD6EEA-0004-4AF9-9E5D-757DC7A50FDC}" presName="spaceRect" presStyleCnt="0"/>
      <dgm:spPr/>
    </dgm:pt>
    <dgm:pt modelId="{DC34EAA2-0965-4931-A00E-CAB908EF19C4}" type="pres">
      <dgm:prSet presAssocID="{26AD6EEA-0004-4AF9-9E5D-757DC7A50F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177E2A-904F-4A2D-B607-74305E1CC1C6}" type="presOf" srcId="{26AD6EEA-0004-4AF9-9E5D-757DC7A50FDC}" destId="{DC34EAA2-0965-4931-A00E-CAB908EF19C4}" srcOrd="0" destOrd="0" presId="urn:microsoft.com/office/officeart/2018/5/layout/IconLeafLabelList"/>
    <dgm:cxn modelId="{CB422A3D-B039-430D-B03A-B57C1A84C590}" srcId="{60297C5F-562A-4819-B9E3-F0B6CCB700A9}" destId="{A3CF819C-2120-4BFF-B864-CD57B43AD9CD}" srcOrd="0" destOrd="0" parTransId="{E51D5831-995B-43B4-8D76-B3A6F103B12F}" sibTransId="{B56EBEF1-02BB-42EB-AB4B-1DB7CE97CE94}"/>
    <dgm:cxn modelId="{072DF270-C334-4A1F-833F-D76221B2D936}" srcId="{60297C5F-562A-4819-B9E3-F0B6CCB700A9}" destId="{26AD6EEA-0004-4AF9-9E5D-757DC7A50FDC}" srcOrd="2" destOrd="0" parTransId="{EA7D6164-15F7-4A95-A374-C5976380F028}" sibTransId="{998EB9B7-EC8B-435A-B7A3-FB9C95CBC936}"/>
    <dgm:cxn modelId="{2CAEA374-990F-4F27-A73B-658AC03C6161}" type="presOf" srcId="{A3CF819C-2120-4BFF-B864-CD57B43AD9CD}" destId="{ED596DAC-74E7-4190-B2AA-A1409A60F520}" srcOrd="0" destOrd="0" presId="urn:microsoft.com/office/officeart/2018/5/layout/IconLeafLabelList"/>
    <dgm:cxn modelId="{24EEB274-494B-4DEF-9F99-E6D0E7E537DC}" type="presOf" srcId="{60297C5F-562A-4819-B9E3-F0B6CCB700A9}" destId="{A0A4F69F-C19A-4E7D-B981-37BB38374C8C}" srcOrd="0" destOrd="0" presId="urn:microsoft.com/office/officeart/2018/5/layout/IconLeafLabelList"/>
    <dgm:cxn modelId="{EA3C4D7B-141F-4E73-B9BF-1D24081B5954}" type="presOf" srcId="{A50E9446-7EB7-4D46-83A1-261DD9E12B3F}" destId="{93E359D5-06B2-4AC8-9A33-5EB1C849273D}" srcOrd="0" destOrd="0" presId="urn:microsoft.com/office/officeart/2018/5/layout/IconLeafLabelList"/>
    <dgm:cxn modelId="{04EF9696-F7FE-4D26-A096-39E06B61FBCD}" srcId="{60297C5F-562A-4819-B9E3-F0B6CCB700A9}" destId="{A50E9446-7EB7-4D46-83A1-261DD9E12B3F}" srcOrd="1" destOrd="0" parTransId="{B4B64734-40C6-4986-B64E-978D8AB570FF}" sibTransId="{02A4E140-D299-428C-B0D0-C57E66298F85}"/>
    <dgm:cxn modelId="{00E64674-BE2E-4B28-9AE9-B78175AFF62B}" type="presParOf" srcId="{A0A4F69F-C19A-4E7D-B981-37BB38374C8C}" destId="{575D4C21-6750-4DF0-9C9C-61BA58D5500B}" srcOrd="0" destOrd="0" presId="urn:microsoft.com/office/officeart/2018/5/layout/IconLeafLabelList"/>
    <dgm:cxn modelId="{08BF5375-9E46-4FAC-B4A3-D6455DF9F164}" type="presParOf" srcId="{575D4C21-6750-4DF0-9C9C-61BA58D5500B}" destId="{4FFC5C7D-D7C7-4085-98A0-2166D6F80F65}" srcOrd="0" destOrd="0" presId="urn:microsoft.com/office/officeart/2018/5/layout/IconLeafLabelList"/>
    <dgm:cxn modelId="{8596446A-47F9-481B-B982-D9B1B1DF6EFE}" type="presParOf" srcId="{575D4C21-6750-4DF0-9C9C-61BA58D5500B}" destId="{CA26A882-93C6-4F72-8E2E-8DC50CF62C9E}" srcOrd="1" destOrd="0" presId="urn:microsoft.com/office/officeart/2018/5/layout/IconLeafLabelList"/>
    <dgm:cxn modelId="{D57E0B12-B22E-42E8-9EA6-FB6479B12311}" type="presParOf" srcId="{575D4C21-6750-4DF0-9C9C-61BA58D5500B}" destId="{7F2EDC99-9E2A-4B5E-864E-515706592D60}" srcOrd="2" destOrd="0" presId="urn:microsoft.com/office/officeart/2018/5/layout/IconLeafLabelList"/>
    <dgm:cxn modelId="{E93A1550-C6C8-4412-BE35-A305FB99E32E}" type="presParOf" srcId="{575D4C21-6750-4DF0-9C9C-61BA58D5500B}" destId="{ED596DAC-74E7-4190-B2AA-A1409A60F520}" srcOrd="3" destOrd="0" presId="urn:microsoft.com/office/officeart/2018/5/layout/IconLeafLabelList"/>
    <dgm:cxn modelId="{419A5F76-7212-4C31-923B-2E258F3E91DB}" type="presParOf" srcId="{A0A4F69F-C19A-4E7D-B981-37BB38374C8C}" destId="{F76E3F7B-F1E4-4D2A-BEFE-9FFD74C50095}" srcOrd="1" destOrd="0" presId="urn:microsoft.com/office/officeart/2018/5/layout/IconLeafLabelList"/>
    <dgm:cxn modelId="{E0FE8A19-75C1-49F8-8517-CD53FABA4A9B}" type="presParOf" srcId="{A0A4F69F-C19A-4E7D-B981-37BB38374C8C}" destId="{8FE8AF0B-DA98-446A-B794-ABB2DD73C1A6}" srcOrd="2" destOrd="0" presId="urn:microsoft.com/office/officeart/2018/5/layout/IconLeafLabelList"/>
    <dgm:cxn modelId="{DA94490E-348E-43C2-AD59-EEE8FE94A6C3}" type="presParOf" srcId="{8FE8AF0B-DA98-446A-B794-ABB2DD73C1A6}" destId="{322D50B6-65BC-4450-95FD-A3F9BF21071A}" srcOrd="0" destOrd="0" presId="urn:microsoft.com/office/officeart/2018/5/layout/IconLeafLabelList"/>
    <dgm:cxn modelId="{1BECA423-86A7-42FB-9435-A852395B12D7}" type="presParOf" srcId="{8FE8AF0B-DA98-446A-B794-ABB2DD73C1A6}" destId="{41D0461C-B94C-4E31-B3C0-02F4BE021695}" srcOrd="1" destOrd="0" presId="urn:microsoft.com/office/officeart/2018/5/layout/IconLeafLabelList"/>
    <dgm:cxn modelId="{7617B270-E60A-4AEA-838B-4C4C4684A0B2}" type="presParOf" srcId="{8FE8AF0B-DA98-446A-B794-ABB2DD73C1A6}" destId="{893A558F-3BDB-4980-BBC2-7D53B0D2F21D}" srcOrd="2" destOrd="0" presId="urn:microsoft.com/office/officeart/2018/5/layout/IconLeafLabelList"/>
    <dgm:cxn modelId="{980312D0-319E-4EAB-BB09-FE5B6A25DF1C}" type="presParOf" srcId="{8FE8AF0B-DA98-446A-B794-ABB2DD73C1A6}" destId="{93E359D5-06B2-4AC8-9A33-5EB1C849273D}" srcOrd="3" destOrd="0" presId="urn:microsoft.com/office/officeart/2018/5/layout/IconLeafLabelList"/>
    <dgm:cxn modelId="{8E684617-ED28-48E4-BC8D-99D08FB0DD99}" type="presParOf" srcId="{A0A4F69F-C19A-4E7D-B981-37BB38374C8C}" destId="{E1DB3E4A-0EA2-43FB-9116-2924F60F2255}" srcOrd="3" destOrd="0" presId="urn:microsoft.com/office/officeart/2018/5/layout/IconLeafLabelList"/>
    <dgm:cxn modelId="{95E53838-1CE8-4AFF-8067-7D6C69253D9A}" type="presParOf" srcId="{A0A4F69F-C19A-4E7D-B981-37BB38374C8C}" destId="{96B1A924-C23F-41CA-B3C8-4231BAD69E7C}" srcOrd="4" destOrd="0" presId="urn:microsoft.com/office/officeart/2018/5/layout/IconLeafLabelList"/>
    <dgm:cxn modelId="{9105558E-BBA2-4AC9-910D-87A97E53983B}" type="presParOf" srcId="{96B1A924-C23F-41CA-B3C8-4231BAD69E7C}" destId="{0E75207C-B5C2-48EB-93F0-5AD6E84EAB0F}" srcOrd="0" destOrd="0" presId="urn:microsoft.com/office/officeart/2018/5/layout/IconLeafLabelList"/>
    <dgm:cxn modelId="{673E342B-54D1-4C5E-8BB6-9725D4A53680}" type="presParOf" srcId="{96B1A924-C23F-41CA-B3C8-4231BAD69E7C}" destId="{AB547325-903F-40EE-A103-2FBCBFAB8511}" srcOrd="1" destOrd="0" presId="urn:microsoft.com/office/officeart/2018/5/layout/IconLeafLabelList"/>
    <dgm:cxn modelId="{247DCEDB-B860-4063-B310-1BB155A197B5}" type="presParOf" srcId="{96B1A924-C23F-41CA-B3C8-4231BAD69E7C}" destId="{BC01C426-1DDD-4586-B634-CA869E1AB1FF}" srcOrd="2" destOrd="0" presId="urn:microsoft.com/office/officeart/2018/5/layout/IconLeafLabelList"/>
    <dgm:cxn modelId="{46D9562D-8D15-4F5F-8188-810E006097A1}" type="presParOf" srcId="{96B1A924-C23F-41CA-B3C8-4231BAD69E7C}" destId="{DC34EAA2-0965-4931-A00E-CAB908EF19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55E07-20D1-4D9F-BFD6-4674DE9D50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7995AE-CD8C-4738-8A09-E2F5966272DD}">
      <dgm:prSet/>
      <dgm:spPr/>
      <dgm:t>
        <a:bodyPr/>
        <a:lstStyle/>
        <a:p>
          <a:r>
            <a:rPr lang="fr-FR" dirty="0"/>
            <a:t>307511 Lignes et 122 colonnes</a:t>
          </a:r>
          <a:endParaRPr lang="en-US" dirty="0"/>
        </a:p>
      </dgm:t>
    </dgm:pt>
    <dgm:pt modelId="{2864FD6B-DB91-48A0-8C18-1137645C45B7}" type="parTrans" cxnId="{CB4C7F26-D611-4D69-AC52-6BC37E2D5A5E}">
      <dgm:prSet/>
      <dgm:spPr/>
      <dgm:t>
        <a:bodyPr/>
        <a:lstStyle/>
        <a:p>
          <a:endParaRPr lang="en-US"/>
        </a:p>
      </dgm:t>
    </dgm:pt>
    <dgm:pt modelId="{3CFA4E0A-25B4-4B62-97DC-36EEFBEDA6D9}" type="sibTrans" cxnId="{CB4C7F26-D611-4D69-AC52-6BC37E2D5A5E}">
      <dgm:prSet/>
      <dgm:spPr/>
      <dgm:t>
        <a:bodyPr/>
        <a:lstStyle/>
        <a:p>
          <a:endParaRPr lang="en-US"/>
        </a:p>
      </dgm:t>
    </dgm:pt>
    <dgm:pt modelId="{F5031D1E-EA85-45B6-9755-FAAA8461570E}">
      <dgm:prSet/>
      <dgm:spPr/>
      <dgm:t>
        <a:bodyPr/>
        <a:lstStyle/>
        <a:p>
          <a:r>
            <a:rPr lang="fr-FR"/>
            <a:t>Répartition « Target » désequilibrée</a:t>
          </a:r>
          <a:endParaRPr lang="en-US"/>
        </a:p>
      </dgm:t>
    </dgm:pt>
    <dgm:pt modelId="{4C9D72B6-625C-4D06-877A-F3812B4EFF25}" type="parTrans" cxnId="{FFC1AF96-ED2A-4A35-940C-10B5BD0DCC72}">
      <dgm:prSet/>
      <dgm:spPr/>
      <dgm:t>
        <a:bodyPr/>
        <a:lstStyle/>
        <a:p>
          <a:endParaRPr lang="en-US"/>
        </a:p>
      </dgm:t>
    </dgm:pt>
    <dgm:pt modelId="{AAE0B233-A7F9-4362-966F-34443D6918A8}" type="sibTrans" cxnId="{FFC1AF96-ED2A-4A35-940C-10B5BD0DCC72}">
      <dgm:prSet/>
      <dgm:spPr/>
      <dgm:t>
        <a:bodyPr/>
        <a:lstStyle/>
        <a:p>
          <a:endParaRPr lang="en-US"/>
        </a:p>
      </dgm:t>
    </dgm:pt>
    <dgm:pt modelId="{6301FE4D-8679-442C-96AC-CD8839D15066}" type="pres">
      <dgm:prSet presAssocID="{28D55E07-20D1-4D9F-BFD6-4674DE9D50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2FD8CF-7C1C-469C-9D7E-7EC945721D64}" type="pres">
      <dgm:prSet presAssocID="{A87995AE-CD8C-4738-8A09-E2F5966272DD}" presName="hierRoot1" presStyleCnt="0"/>
      <dgm:spPr/>
    </dgm:pt>
    <dgm:pt modelId="{FDAA7976-1BE0-4364-B3E0-5D2184CC3DDB}" type="pres">
      <dgm:prSet presAssocID="{A87995AE-CD8C-4738-8A09-E2F5966272DD}" presName="composite" presStyleCnt="0"/>
      <dgm:spPr/>
    </dgm:pt>
    <dgm:pt modelId="{D68C1FA7-1D42-42DF-8038-4B0B112F5E3E}" type="pres">
      <dgm:prSet presAssocID="{A87995AE-CD8C-4738-8A09-E2F5966272DD}" presName="background" presStyleLbl="node0" presStyleIdx="0" presStyleCnt="2"/>
      <dgm:spPr/>
    </dgm:pt>
    <dgm:pt modelId="{CED24865-B7B0-4B47-8D9E-ECC0236593FA}" type="pres">
      <dgm:prSet presAssocID="{A87995AE-CD8C-4738-8A09-E2F5966272DD}" presName="text" presStyleLbl="fgAcc0" presStyleIdx="0" presStyleCnt="2">
        <dgm:presLayoutVars>
          <dgm:chPref val="3"/>
        </dgm:presLayoutVars>
      </dgm:prSet>
      <dgm:spPr/>
    </dgm:pt>
    <dgm:pt modelId="{D5AA42B6-1E43-4BDE-9835-B68260ABE3B1}" type="pres">
      <dgm:prSet presAssocID="{A87995AE-CD8C-4738-8A09-E2F5966272DD}" presName="hierChild2" presStyleCnt="0"/>
      <dgm:spPr/>
    </dgm:pt>
    <dgm:pt modelId="{941F9C0F-DC95-4589-85C4-99147B3398E2}" type="pres">
      <dgm:prSet presAssocID="{F5031D1E-EA85-45B6-9755-FAAA8461570E}" presName="hierRoot1" presStyleCnt="0"/>
      <dgm:spPr/>
    </dgm:pt>
    <dgm:pt modelId="{0ACA18F7-B93F-4698-8B03-2CF83CF69CCE}" type="pres">
      <dgm:prSet presAssocID="{F5031D1E-EA85-45B6-9755-FAAA8461570E}" presName="composite" presStyleCnt="0"/>
      <dgm:spPr/>
    </dgm:pt>
    <dgm:pt modelId="{CF4904E9-9245-4374-A01D-9100028A5570}" type="pres">
      <dgm:prSet presAssocID="{F5031D1E-EA85-45B6-9755-FAAA8461570E}" presName="background" presStyleLbl="node0" presStyleIdx="1" presStyleCnt="2"/>
      <dgm:spPr/>
    </dgm:pt>
    <dgm:pt modelId="{C4A95DD2-68A5-4BC9-A951-A638D65DF52D}" type="pres">
      <dgm:prSet presAssocID="{F5031D1E-EA85-45B6-9755-FAAA8461570E}" presName="text" presStyleLbl="fgAcc0" presStyleIdx="1" presStyleCnt="2">
        <dgm:presLayoutVars>
          <dgm:chPref val="3"/>
        </dgm:presLayoutVars>
      </dgm:prSet>
      <dgm:spPr/>
    </dgm:pt>
    <dgm:pt modelId="{E48A2005-62AE-4884-BA8F-3377414ECC94}" type="pres">
      <dgm:prSet presAssocID="{F5031D1E-EA85-45B6-9755-FAAA8461570E}" presName="hierChild2" presStyleCnt="0"/>
      <dgm:spPr/>
    </dgm:pt>
  </dgm:ptLst>
  <dgm:cxnLst>
    <dgm:cxn modelId="{CB4C7F26-D611-4D69-AC52-6BC37E2D5A5E}" srcId="{28D55E07-20D1-4D9F-BFD6-4674DE9D5019}" destId="{A87995AE-CD8C-4738-8A09-E2F5966272DD}" srcOrd="0" destOrd="0" parTransId="{2864FD6B-DB91-48A0-8C18-1137645C45B7}" sibTransId="{3CFA4E0A-25B4-4B62-97DC-36EEFBEDA6D9}"/>
    <dgm:cxn modelId="{FFC1AF96-ED2A-4A35-940C-10B5BD0DCC72}" srcId="{28D55E07-20D1-4D9F-BFD6-4674DE9D5019}" destId="{F5031D1E-EA85-45B6-9755-FAAA8461570E}" srcOrd="1" destOrd="0" parTransId="{4C9D72B6-625C-4D06-877A-F3812B4EFF25}" sibTransId="{AAE0B233-A7F9-4362-966F-34443D6918A8}"/>
    <dgm:cxn modelId="{C4EDE6A8-DE76-442C-A168-B4035CF9A105}" type="presOf" srcId="{28D55E07-20D1-4D9F-BFD6-4674DE9D5019}" destId="{6301FE4D-8679-442C-96AC-CD8839D15066}" srcOrd="0" destOrd="0" presId="urn:microsoft.com/office/officeart/2005/8/layout/hierarchy1"/>
    <dgm:cxn modelId="{72ABEEAE-98AC-476B-9EB1-5D6E7C4DA264}" type="presOf" srcId="{A87995AE-CD8C-4738-8A09-E2F5966272DD}" destId="{CED24865-B7B0-4B47-8D9E-ECC0236593FA}" srcOrd="0" destOrd="0" presId="urn:microsoft.com/office/officeart/2005/8/layout/hierarchy1"/>
    <dgm:cxn modelId="{89DBEAFB-A100-4B02-A0F3-A37E24D9B34A}" type="presOf" srcId="{F5031D1E-EA85-45B6-9755-FAAA8461570E}" destId="{C4A95DD2-68A5-4BC9-A951-A638D65DF52D}" srcOrd="0" destOrd="0" presId="urn:microsoft.com/office/officeart/2005/8/layout/hierarchy1"/>
    <dgm:cxn modelId="{FE7961EA-9BCD-4015-933A-1F73FAA34A7D}" type="presParOf" srcId="{6301FE4D-8679-442C-96AC-CD8839D15066}" destId="{712FD8CF-7C1C-469C-9D7E-7EC945721D64}" srcOrd="0" destOrd="0" presId="urn:microsoft.com/office/officeart/2005/8/layout/hierarchy1"/>
    <dgm:cxn modelId="{717D6A65-103C-409C-B4B0-78EDE850742A}" type="presParOf" srcId="{712FD8CF-7C1C-469C-9D7E-7EC945721D64}" destId="{FDAA7976-1BE0-4364-B3E0-5D2184CC3DDB}" srcOrd="0" destOrd="0" presId="urn:microsoft.com/office/officeart/2005/8/layout/hierarchy1"/>
    <dgm:cxn modelId="{CEBA72E7-5843-4E27-AA71-C91E6BB7739A}" type="presParOf" srcId="{FDAA7976-1BE0-4364-B3E0-5D2184CC3DDB}" destId="{D68C1FA7-1D42-42DF-8038-4B0B112F5E3E}" srcOrd="0" destOrd="0" presId="urn:microsoft.com/office/officeart/2005/8/layout/hierarchy1"/>
    <dgm:cxn modelId="{46CAADDA-CDC7-482D-B4AE-CF2719EEC32F}" type="presParOf" srcId="{FDAA7976-1BE0-4364-B3E0-5D2184CC3DDB}" destId="{CED24865-B7B0-4B47-8D9E-ECC0236593FA}" srcOrd="1" destOrd="0" presId="urn:microsoft.com/office/officeart/2005/8/layout/hierarchy1"/>
    <dgm:cxn modelId="{F41B5F79-6603-491A-A0BD-AF929AB50E5B}" type="presParOf" srcId="{712FD8CF-7C1C-469C-9D7E-7EC945721D64}" destId="{D5AA42B6-1E43-4BDE-9835-B68260ABE3B1}" srcOrd="1" destOrd="0" presId="urn:microsoft.com/office/officeart/2005/8/layout/hierarchy1"/>
    <dgm:cxn modelId="{2A703F6D-1B05-470B-817B-84B3765F1064}" type="presParOf" srcId="{6301FE4D-8679-442C-96AC-CD8839D15066}" destId="{941F9C0F-DC95-4589-85C4-99147B3398E2}" srcOrd="1" destOrd="0" presId="urn:microsoft.com/office/officeart/2005/8/layout/hierarchy1"/>
    <dgm:cxn modelId="{EA241CB1-6657-463C-83CE-E4E2A7F1861D}" type="presParOf" srcId="{941F9C0F-DC95-4589-85C4-99147B3398E2}" destId="{0ACA18F7-B93F-4698-8B03-2CF83CF69CCE}" srcOrd="0" destOrd="0" presId="urn:microsoft.com/office/officeart/2005/8/layout/hierarchy1"/>
    <dgm:cxn modelId="{049B6FA7-E1D4-4440-83A8-BAFED04E679F}" type="presParOf" srcId="{0ACA18F7-B93F-4698-8B03-2CF83CF69CCE}" destId="{CF4904E9-9245-4374-A01D-9100028A5570}" srcOrd="0" destOrd="0" presId="urn:microsoft.com/office/officeart/2005/8/layout/hierarchy1"/>
    <dgm:cxn modelId="{6FC02C8E-1ED6-47FB-BB97-0C41E7EF9C6C}" type="presParOf" srcId="{0ACA18F7-B93F-4698-8B03-2CF83CF69CCE}" destId="{C4A95DD2-68A5-4BC9-A951-A638D65DF52D}" srcOrd="1" destOrd="0" presId="urn:microsoft.com/office/officeart/2005/8/layout/hierarchy1"/>
    <dgm:cxn modelId="{0EDD1CA6-C00A-4D56-A52E-C2E1BA7C84A9}" type="presParOf" srcId="{941F9C0F-DC95-4589-85C4-99147B3398E2}" destId="{E48A2005-62AE-4884-BA8F-3377414ECC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7CFCC-7797-4023-B891-81CE98C764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9CA885-B67B-4269-A574-04F1292ED338}">
      <dgm:prSet/>
      <dgm:spPr/>
      <dgm:t>
        <a:bodyPr/>
        <a:lstStyle/>
        <a:p>
          <a:r>
            <a:rPr lang="en-US" dirty="0" err="1"/>
            <a:t>Répartitions</a:t>
          </a:r>
          <a:r>
            <a:rPr lang="en-US" dirty="0"/>
            <a:t> des </a:t>
          </a:r>
          <a:r>
            <a:rPr lang="en-US" dirty="0" err="1"/>
            <a:t>valeurs</a:t>
          </a:r>
          <a:r>
            <a:rPr lang="en-US" dirty="0"/>
            <a:t> vide</a:t>
          </a:r>
        </a:p>
      </dgm:t>
    </dgm:pt>
    <dgm:pt modelId="{A3198536-4CA0-4C21-8808-3DB784367A9C}" type="parTrans" cxnId="{614CBFDF-E531-404A-BBD4-75DE4EA57C86}">
      <dgm:prSet/>
      <dgm:spPr/>
      <dgm:t>
        <a:bodyPr/>
        <a:lstStyle/>
        <a:p>
          <a:endParaRPr lang="en-US"/>
        </a:p>
      </dgm:t>
    </dgm:pt>
    <dgm:pt modelId="{CDBE9C22-6AD1-4BB9-90CF-666AC9F4F6ED}" type="sibTrans" cxnId="{614CBFDF-E531-404A-BBD4-75DE4EA57C86}">
      <dgm:prSet/>
      <dgm:spPr/>
      <dgm:t>
        <a:bodyPr/>
        <a:lstStyle/>
        <a:p>
          <a:endParaRPr lang="en-US"/>
        </a:p>
      </dgm:t>
    </dgm:pt>
    <dgm:pt modelId="{639C80C4-87CC-424B-AF99-2BEFF6AE85D4}">
      <dgm:prSet/>
      <dgm:spPr/>
      <dgm:t>
        <a:bodyPr/>
        <a:lstStyle/>
        <a:p>
          <a:r>
            <a:rPr lang="en-US" dirty="0" err="1"/>
            <a:t>Répartition</a:t>
          </a:r>
          <a:r>
            <a:rPr lang="en-US" dirty="0"/>
            <a:t> des types de </a:t>
          </a:r>
          <a:r>
            <a:rPr lang="en-US" dirty="0" err="1"/>
            <a:t>données</a:t>
          </a:r>
          <a:endParaRPr lang="en-US" dirty="0"/>
        </a:p>
      </dgm:t>
    </dgm:pt>
    <dgm:pt modelId="{72713877-328F-4E4E-8C49-2423B79319D5}" type="parTrans" cxnId="{71547C3C-1093-4F50-BCBD-002BABE01447}">
      <dgm:prSet/>
      <dgm:spPr/>
      <dgm:t>
        <a:bodyPr/>
        <a:lstStyle/>
        <a:p>
          <a:endParaRPr lang="en-US"/>
        </a:p>
      </dgm:t>
    </dgm:pt>
    <dgm:pt modelId="{79F258D9-B954-4369-BA27-0260D3C86DA5}" type="sibTrans" cxnId="{71547C3C-1093-4F50-BCBD-002BABE01447}">
      <dgm:prSet/>
      <dgm:spPr/>
      <dgm:t>
        <a:bodyPr/>
        <a:lstStyle/>
        <a:p>
          <a:endParaRPr lang="en-US"/>
        </a:p>
      </dgm:t>
    </dgm:pt>
    <dgm:pt modelId="{F2E500F4-6509-4C49-A422-0F8BFA7B9E1B}" type="pres">
      <dgm:prSet presAssocID="{F867CFCC-7797-4023-B891-81CE98C764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B7322B-A842-4C3F-92DD-AD71E6897392}" type="pres">
      <dgm:prSet presAssocID="{AF9CA885-B67B-4269-A574-04F1292ED338}" presName="hierRoot1" presStyleCnt="0"/>
      <dgm:spPr/>
    </dgm:pt>
    <dgm:pt modelId="{DD894B50-5BCE-4259-ADC2-52FEE527FD77}" type="pres">
      <dgm:prSet presAssocID="{AF9CA885-B67B-4269-A574-04F1292ED338}" presName="composite" presStyleCnt="0"/>
      <dgm:spPr/>
    </dgm:pt>
    <dgm:pt modelId="{EE93FCE1-7808-4BEA-96AF-A83529EF79DD}" type="pres">
      <dgm:prSet presAssocID="{AF9CA885-B67B-4269-A574-04F1292ED338}" presName="background" presStyleLbl="node0" presStyleIdx="0" presStyleCnt="2"/>
      <dgm:spPr/>
    </dgm:pt>
    <dgm:pt modelId="{97D5196E-3E0A-44A3-BEDE-E66F44D3FF2A}" type="pres">
      <dgm:prSet presAssocID="{AF9CA885-B67B-4269-A574-04F1292ED338}" presName="text" presStyleLbl="fgAcc0" presStyleIdx="0" presStyleCnt="2">
        <dgm:presLayoutVars>
          <dgm:chPref val="3"/>
        </dgm:presLayoutVars>
      </dgm:prSet>
      <dgm:spPr/>
    </dgm:pt>
    <dgm:pt modelId="{CB8B905E-0914-4383-A5CD-D8FB6C32937A}" type="pres">
      <dgm:prSet presAssocID="{AF9CA885-B67B-4269-A574-04F1292ED338}" presName="hierChild2" presStyleCnt="0"/>
      <dgm:spPr/>
    </dgm:pt>
    <dgm:pt modelId="{6691437E-172D-4E04-9DC8-B0B8114AA1CD}" type="pres">
      <dgm:prSet presAssocID="{639C80C4-87CC-424B-AF99-2BEFF6AE85D4}" presName="hierRoot1" presStyleCnt="0"/>
      <dgm:spPr/>
    </dgm:pt>
    <dgm:pt modelId="{BF5B00B0-5301-4865-8B30-8C193A6996D3}" type="pres">
      <dgm:prSet presAssocID="{639C80C4-87CC-424B-AF99-2BEFF6AE85D4}" presName="composite" presStyleCnt="0"/>
      <dgm:spPr/>
    </dgm:pt>
    <dgm:pt modelId="{D8C0F7CF-12C8-4552-8AFD-A1072E5E75F9}" type="pres">
      <dgm:prSet presAssocID="{639C80C4-87CC-424B-AF99-2BEFF6AE85D4}" presName="background" presStyleLbl="node0" presStyleIdx="1" presStyleCnt="2"/>
      <dgm:spPr/>
    </dgm:pt>
    <dgm:pt modelId="{35D0FA05-6C8A-41B4-A52F-43A97DEBFB34}" type="pres">
      <dgm:prSet presAssocID="{639C80C4-87CC-424B-AF99-2BEFF6AE85D4}" presName="text" presStyleLbl="fgAcc0" presStyleIdx="1" presStyleCnt="2">
        <dgm:presLayoutVars>
          <dgm:chPref val="3"/>
        </dgm:presLayoutVars>
      </dgm:prSet>
      <dgm:spPr/>
    </dgm:pt>
    <dgm:pt modelId="{A78F9540-C535-4AD5-BD61-A723D8C9A840}" type="pres">
      <dgm:prSet presAssocID="{639C80C4-87CC-424B-AF99-2BEFF6AE85D4}" presName="hierChild2" presStyleCnt="0"/>
      <dgm:spPr/>
    </dgm:pt>
  </dgm:ptLst>
  <dgm:cxnLst>
    <dgm:cxn modelId="{898AEE32-7AE2-49E1-B472-093CAF994022}" type="presOf" srcId="{F867CFCC-7797-4023-B891-81CE98C764F7}" destId="{F2E500F4-6509-4C49-A422-0F8BFA7B9E1B}" srcOrd="0" destOrd="0" presId="urn:microsoft.com/office/officeart/2005/8/layout/hierarchy1"/>
    <dgm:cxn modelId="{71547C3C-1093-4F50-BCBD-002BABE01447}" srcId="{F867CFCC-7797-4023-B891-81CE98C764F7}" destId="{639C80C4-87CC-424B-AF99-2BEFF6AE85D4}" srcOrd="1" destOrd="0" parTransId="{72713877-328F-4E4E-8C49-2423B79319D5}" sibTransId="{79F258D9-B954-4369-BA27-0260D3C86DA5}"/>
    <dgm:cxn modelId="{8085F972-3AB3-482C-9528-336A57AD01C8}" type="presOf" srcId="{639C80C4-87CC-424B-AF99-2BEFF6AE85D4}" destId="{35D0FA05-6C8A-41B4-A52F-43A97DEBFB34}" srcOrd="0" destOrd="0" presId="urn:microsoft.com/office/officeart/2005/8/layout/hierarchy1"/>
    <dgm:cxn modelId="{614CBFDF-E531-404A-BBD4-75DE4EA57C86}" srcId="{F867CFCC-7797-4023-B891-81CE98C764F7}" destId="{AF9CA885-B67B-4269-A574-04F1292ED338}" srcOrd="0" destOrd="0" parTransId="{A3198536-4CA0-4C21-8808-3DB784367A9C}" sibTransId="{CDBE9C22-6AD1-4BB9-90CF-666AC9F4F6ED}"/>
    <dgm:cxn modelId="{FFDBD0EE-C351-4F0F-805C-B1AB2B9F2E23}" type="presOf" srcId="{AF9CA885-B67B-4269-A574-04F1292ED338}" destId="{97D5196E-3E0A-44A3-BEDE-E66F44D3FF2A}" srcOrd="0" destOrd="0" presId="urn:microsoft.com/office/officeart/2005/8/layout/hierarchy1"/>
    <dgm:cxn modelId="{550A555A-57E2-4158-8713-39788D620FE2}" type="presParOf" srcId="{F2E500F4-6509-4C49-A422-0F8BFA7B9E1B}" destId="{04B7322B-A842-4C3F-92DD-AD71E6897392}" srcOrd="0" destOrd="0" presId="urn:microsoft.com/office/officeart/2005/8/layout/hierarchy1"/>
    <dgm:cxn modelId="{DE0C10F2-B4BB-41AE-A7CF-12AAB7079FBB}" type="presParOf" srcId="{04B7322B-A842-4C3F-92DD-AD71E6897392}" destId="{DD894B50-5BCE-4259-ADC2-52FEE527FD77}" srcOrd="0" destOrd="0" presId="urn:microsoft.com/office/officeart/2005/8/layout/hierarchy1"/>
    <dgm:cxn modelId="{3334A708-E8E8-4C88-BA12-ED07DFF64205}" type="presParOf" srcId="{DD894B50-5BCE-4259-ADC2-52FEE527FD77}" destId="{EE93FCE1-7808-4BEA-96AF-A83529EF79DD}" srcOrd="0" destOrd="0" presId="urn:microsoft.com/office/officeart/2005/8/layout/hierarchy1"/>
    <dgm:cxn modelId="{135669D0-B709-4FC1-9B77-F103D067F695}" type="presParOf" srcId="{DD894B50-5BCE-4259-ADC2-52FEE527FD77}" destId="{97D5196E-3E0A-44A3-BEDE-E66F44D3FF2A}" srcOrd="1" destOrd="0" presId="urn:microsoft.com/office/officeart/2005/8/layout/hierarchy1"/>
    <dgm:cxn modelId="{E76E15D8-020C-4649-9AB6-84080D4522C3}" type="presParOf" srcId="{04B7322B-A842-4C3F-92DD-AD71E6897392}" destId="{CB8B905E-0914-4383-A5CD-D8FB6C32937A}" srcOrd="1" destOrd="0" presId="urn:microsoft.com/office/officeart/2005/8/layout/hierarchy1"/>
    <dgm:cxn modelId="{7D6B13EE-5272-4497-B048-439A2B3092C8}" type="presParOf" srcId="{F2E500F4-6509-4C49-A422-0F8BFA7B9E1B}" destId="{6691437E-172D-4E04-9DC8-B0B8114AA1CD}" srcOrd="1" destOrd="0" presId="urn:microsoft.com/office/officeart/2005/8/layout/hierarchy1"/>
    <dgm:cxn modelId="{1DF36E7D-2733-4716-B721-1A3EF97F17DE}" type="presParOf" srcId="{6691437E-172D-4E04-9DC8-B0B8114AA1CD}" destId="{BF5B00B0-5301-4865-8B30-8C193A6996D3}" srcOrd="0" destOrd="0" presId="urn:microsoft.com/office/officeart/2005/8/layout/hierarchy1"/>
    <dgm:cxn modelId="{6477A5B3-E40F-48E6-9450-1C2237D5366C}" type="presParOf" srcId="{BF5B00B0-5301-4865-8B30-8C193A6996D3}" destId="{D8C0F7CF-12C8-4552-8AFD-A1072E5E75F9}" srcOrd="0" destOrd="0" presId="urn:microsoft.com/office/officeart/2005/8/layout/hierarchy1"/>
    <dgm:cxn modelId="{6B0DBA4D-8789-4B0C-9E21-A8634ED64010}" type="presParOf" srcId="{BF5B00B0-5301-4865-8B30-8C193A6996D3}" destId="{35D0FA05-6C8A-41B4-A52F-43A97DEBFB34}" srcOrd="1" destOrd="0" presId="urn:microsoft.com/office/officeart/2005/8/layout/hierarchy1"/>
    <dgm:cxn modelId="{C6A9CDC3-9F25-4DFF-8702-5D5413AD979F}" type="presParOf" srcId="{6691437E-172D-4E04-9DC8-B0B8114AA1CD}" destId="{A78F9540-C535-4AD5-BD61-A723D8C9A8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FC99A-72CC-4CE0-A3AE-40D47313E832}">
      <dsp:nvSpPr>
        <dsp:cNvPr id="0" name=""/>
        <dsp:cNvSpPr/>
      </dsp:nvSpPr>
      <dsp:spPr>
        <a:xfrm>
          <a:off x="0" y="179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D0819-12C8-43FB-BC08-96521D137E25}">
      <dsp:nvSpPr>
        <dsp:cNvPr id="0" name=""/>
        <dsp:cNvSpPr/>
      </dsp:nvSpPr>
      <dsp:spPr>
        <a:xfrm>
          <a:off x="231871" y="174264"/>
          <a:ext cx="421583" cy="421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4CDDE-2424-41BA-9059-5C7F9CDE77F1}">
      <dsp:nvSpPr>
        <dsp:cNvPr id="0" name=""/>
        <dsp:cNvSpPr/>
      </dsp:nvSpPr>
      <dsp:spPr>
        <a:xfrm>
          <a:off x="885326" y="179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Contexte</a:t>
          </a:r>
          <a:endParaRPr lang="en-US" sz="1900" kern="1200"/>
        </a:p>
      </dsp:txBody>
      <dsp:txXfrm>
        <a:off x="885326" y="1798"/>
        <a:ext cx="5418402" cy="766516"/>
      </dsp:txXfrm>
    </dsp:sp>
    <dsp:sp modelId="{6CC267D4-19B6-4330-B5B2-1A0B959CC598}">
      <dsp:nvSpPr>
        <dsp:cNvPr id="0" name=""/>
        <dsp:cNvSpPr/>
      </dsp:nvSpPr>
      <dsp:spPr>
        <a:xfrm>
          <a:off x="0" y="959943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3988D-4A80-479E-8E7B-0285B6C5D63B}">
      <dsp:nvSpPr>
        <dsp:cNvPr id="0" name=""/>
        <dsp:cNvSpPr/>
      </dsp:nvSpPr>
      <dsp:spPr>
        <a:xfrm>
          <a:off x="231871" y="1132410"/>
          <a:ext cx="421583" cy="421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B0317-2B0D-465F-818F-D17E960F0AA7}">
      <dsp:nvSpPr>
        <dsp:cNvPr id="0" name=""/>
        <dsp:cNvSpPr/>
      </dsp:nvSpPr>
      <dsp:spPr>
        <a:xfrm>
          <a:off x="885326" y="959943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Présentation du jeu de données</a:t>
          </a:r>
          <a:endParaRPr lang="en-US" sz="1900" kern="1200"/>
        </a:p>
      </dsp:txBody>
      <dsp:txXfrm>
        <a:off x="885326" y="959943"/>
        <a:ext cx="5418402" cy="766516"/>
      </dsp:txXfrm>
    </dsp:sp>
    <dsp:sp modelId="{5C073E14-FB8B-4F5E-9F6C-AD8E74569AE8}">
      <dsp:nvSpPr>
        <dsp:cNvPr id="0" name=""/>
        <dsp:cNvSpPr/>
      </dsp:nvSpPr>
      <dsp:spPr>
        <a:xfrm>
          <a:off x="0" y="191808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E6EAA-C364-48E2-834B-5EBEA8BAC178}">
      <dsp:nvSpPr>
        <dsp:cNvPr id="0" name=""/>
        <dsp:cNvSpPr/>
      </dsp:nvSpPr>
      <dsp:spPr>
        <a:xfrm>
          <a:off x="231871" y="2090555"/>
          <a:ext cx="421583" cy="421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4FA80-6DA0-48D2-8EF2-C58DE74DEB3E}">
      <dsp:nvSpPr>
        <dsp:cNvPr id="0" name=""/>
        <dsp:cNvSpPr/>
      </dsp:nvSpPr>
      <dsp:spPr>
        <a:xfrm>
          <a:off x="885326" y="191808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Traitement du jeu de données</a:t>
          </a:r>
          <a:endParaRPr lang="en-US" sz="1900" kern="1200"/>
        </a:p>
      </dsp:txBody>
      <dsp:txXfrm>
        <a:off x="885326" y="1918088"/>
        <a:ext cx="5418402" cy="766516"/>
      </dsp:txXfrm>
    </dsp:sp>
    <dsp:sp modelId="{314510A8-6AF4-4561-AFAB-0935FDFD7CB2}">
      <dsp:nvSpPr>
        <dsp:cNvPr id="0" name=""/>
        <dsp:cNvSpPr/>
      </dsp:nvSpPr>
      <dsp:spPr>
        <a:xfrm>
          <a:off x="0" y="287623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2449B-F251-4D47-86D3-C1122080BD7D}">
      <dsp:nvSpPr>
        <dsp:cNvPr id="0" name=""/>
        <dsp:cNvSpPr/>
      </dsp:nvSpPr>
      <dsp:spPr>
        <a:xfrm>
          <a:off x="231871" y="3048700"/>
          <a:ext cx="421583" cy="421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0595-DB19-424D-B521-8569B3239C49}">
      <dsp:nvSpPr>
        <dsp:cNvPr id="0" name=""/>
        <dsp:cNvSpPr/>
      </dsp:nvSpPr>
      <dsp:spPr>
        <a:xfrm>
          <a:off x="885326" y="287623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err="1"/>
            <a:t>Modèlisation</a:t>
          </a:r>
          <a:endParaRPr lang="en-US" sz="1900" kern="1200"/>
        </a:p>
      </dsp:txBody>
      <dsp:txXfrm>
        <a:off x="885326" y="2876234"/>
        <a:ext cx="5418402" cy="766516"/>
      </dsp:txXfrm>
    </dsp:sp>
    <dsp:sp modelId="{EFD0B6DE-69D4-48D8-98C2-3C4BC2360919}">
      <dsp:nvSpPr>
        <dsp:cNvPr id="0" name=""/>
        <dsp:cNvSpPr/>
      </dsp:nvSpPr>
      <dsp:spPr>
        <a:xfrm>
          <a:off x="0" y="3834379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F6F6B-35BB-4E38-8ED7-68DBCB0D531C}">
      <dsp:nvSpPr>
        <dsp:cNvPr id="0" name=""/>
        <dsp:cNvSpPr/>
      </dsp:nvSpPr>
      <dsp:spPr>
        <a:xfrm>
          <a:off x="231871" y="4006845"/>
          <a:ext cx="421583" cy="421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D650A-607E-4A76-936C-E9131C49C3D2}">
      <dsp:nvSpPr>
        <dsp:cNvPr id="0" name=""/>
        <dsp:cNvSpPr/>
      </dsp:nvSpPr>
      <dsp:spPr>
        <a:xfrm>
          <a:off x="885326" y="3834379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Explication du modèles</a:t>
          </a:r>
          <a:endParaRPr lang="en-US" sz="1900" kern="1200"/>
        </a:p>
      </dsp:txBody>
      <dsp:txXfrm>
        <a:off x="885326" y="3834379"/>
        <a:ext cx="5418402" cy="766516"/>
      </dsp:txXfrm>
    </dsp:sp>
    <dsp:sp modelId="{C1B10180-9627-4D4F-B79D-988E8EC21E8F}">
      <dsp:nvSpPr>
        <dsp:cNvPr id="0" name=""/>
        <dsp:cNvSpPr/>
      </dsp:nvSpPr>
      <dsp:spPr>
        <a:xfrm>
          <a:off x="0" y="479252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CB366-C27B-4C57-A243-6792BF7397F8}">
      <dsp:nvSpPr>
        <dsp:cNvPr id="0" name=""/>
        <dsp:cNvSpPr/>
      </dsp:nvSpPr>
      <dsp:spPr>
        <a:xfrm>
          <a:off x="231871" y="4964990"/>
          <a:ext cx="421583" cy="4215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D4CA4-0990-4810-8B49-CC9616E52EB8}">
      <dsp:nvSpPr>
        <dsp:cNvPr id="0" name=""/>
        <dsp:cNvSpPr/>
      </dsp:nvSpPr>
      <dsp:spPr>
        <a:xfrm>
          <a:off x="885326" y="479252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85326" y="4792524"/>
        <a:ext cx="5418402" cy="766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C5C7D-D7C7-4085-98A0-2166D6F80F65}">
      <dsp:nvSpPr>
        <dsp:cNvPr id="0" name=""/>
        <dsp:cNvSpPr/>
      </dsp:nvSpPr>
      <dsp:spPr>
        <a:xfrm>
          <a:off x="679050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6A882-93C6-4F72-8E2E-8DC50CF62C9E}">
      <dsp:nvSpPr>
        <dsp:cNvPr id="0" name=""/>
        <dsp:cNvSpPr/>
      </dsp:nvSpPr>
      <dsp:spPr>
        <a:xfrm>
          <a:off x="1081237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96DAC-74E7-4190-B2AA-A1409A60F520}">
      <dsp:nvSpPr>
        <dsp:cNvPr id="0" name=""/>
        <dsp:cNvSpPr/>
      </dsp:nvSpPr>
      <dsp:spPr>
        <a:xfrm>
          <a:off x="75768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Crédit à la consommation</a:t>
          </a:r>
        </a:p>
      </dsp:txBody>
      <dsp:txXfrm>
        <a:off x="75768" y="2807106"/>
        <a:ext cx="3093750" cy="720000"/>
      </dsp:txXfrm>
    </dsp:sp>
    <dsp:sp modelId="{322D50B6-65BC-4450-95FD-A3F9BF21071A}">
      <dsp:nvSpPr>
        <dsp:cNvPr id="0" name=""/>
        <dsp:cNvSpPr/>
      </dsp:nvSpPr>
      <dsp:spPr>
        <a:xfrm>
          <a:off x="4314206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461C-B94C-4E31-B3C0-02F4BE021695}">
      <dsp:nvSpPr>
        <dsp:cNvPr id="0" name=""/>
        <dsp:cNvSpPr/>
      </dsp:nvSpPr>
      <dsp:spPr>
        <a:xfrm>
          <a:off x="4716393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359D5-06B2-4AC8-9A33-5EB1C849273D}">
      <dsp:nvSpPr>
        <dsp:cNvPr id="0" name=""/>
        <dsp:cNvSpPr/>
      </dsp:nvSpPr>
      <dsp:spPr>
        <a:xfrm>
          <a:off x="3710925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Facilement interprétable</a:t>
          </a:r>
        </a:p>
      </dsp:txBody>
      <dsp:txXfrm>
        <a:off x="3710925" y="2807106"/>
        <a:ext cx="3093750" cy="720000"/>
      </dsp:txXfrm>
    </dsp:sp>
    <dsp:sp modelId="{0E75207C-B5C2-48EB-93F0-5AD6E84EAB0F}">
      <dsp:nvSpPr>
        <dsp:cNvPr id="0" name=""/>
        <dsp:cNvSpPr/>
      </dsp:nvSpPr>
      <dsp:spPr>
        <a:xfrm>
          <a:off x="7949362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7325-903F-40EE-A103-2FBCBFAB8511}">
      <dsp:nvSpPr>
        <dsp:cNvPr id="0" name=""/>
        <dsp:cNvSpPr/>
      </dsp:nvSpPr>
      <dsp:spPr>
        <a:xfrm>
          <a:off x="8351550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4EAA2-0965-4931-A00E-CAB908EF19C4}">
      <dsp:nvSpPr>
        <dsp:cNvPr id="0" name=""/>
        <dsp:cNvSpPr/>
      </dsp:nvSpPr>
      <dsp:spPr>
        <a:xfrm>
          <a:off x="7346081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Importance des variables</a:t>
          </a:r>
          <a:endParaRPr lang="en-US" sz="2500" kern="1200"/>
        </a:p>
      </dsp:txBody>
      <dsp:txXfrm>
        <a:off x="7346081" y="2807106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C1FA7-1D42-42DF-8038-4B0B112F5E3E}">
      <dsp:nvSpPr>
        <dsp:cNvPr id="0" name=""/>
        <dsp:cNvSpPr/>
      </dsp:nvSpPr>
      <dsp:spPr>
        <a:xfrm>
          <a:off x="666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24865-B7B0-4B47-8D9E-ECC0236593FA}">
      <dsp:nvSpPr>
        <dsp:cNvPr id="0" name=""/>
        <dsp:cNvSpPr/>
      </dsp:nvSpPr>
      <dsp:spPr>
        <a:xfrm>
          <a:off x="260547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307511 Lignes et 122 colonnes</a:t>
          </a:r>
          <a:endParaRPr lang="en-US" sz="2500" kern="1200" dirty="0"/>
        </a:p>
      </dsp:txBody>
      <dsp:txXfrm>
        <a:off x="304048" y="1520594"/>
        <a:ext cx="2251928" cy="1398219"/>
      </dsp:txXfrm>
    </dsp:sp>
    <dsp:sp modelId="{CF4904E9-9245-4374-A01D-9100028A5570}">
      <dsp:nvSpPr>
        <dsp:cNvPr id="0" name=""/>
        <dsp:cNvSpPr/>
      </dsp:nvSpPr>
      <dsp:spPr>
        <a:xfrm>
          <a:off x="2859359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5DD2-68A5-4BC9-A951-A638D65DF52D}">
      <dsp:nvSpPr>
        <dsp:cNvPr id="0" name=""/>
        <dsp:cNvSpPr/>
      </dsp:nvSpPr>
      <dsp:spPr>
        <a:xfrm>
          <a:off x="3119240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Répartition « Target » désequilibrée</a:t>
          </a:r>
          <a:endParaRPr lang="en-US" sz="2500" kern="1200"/>
        </a:p>
      </dsp:txBody>
      <dsp:txXfrm>
        <a:off x="3162741" y="1520594"/>
        <a:ext cx="2251928" cy="1398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3FCE1-7808-4BEA-96AF-A83529EF79DD}">
      <dsp:nvSpPr>
        <dsp:cNvPr id="0" name=""/>
        <dsp:cNvSpPr/>
      </dsp:nvSpPr>
      <dsp:spPr>
        <a:xfrm>
          <a:off x="658" y="1319387"/>
          <a:ext cx="2312536" cy="1468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5196E-3E0A-44A3-BEDE-E66F44D3FF2A}">
      <dsp:nvSpPr>
        <dsp:cNvPr id="0" name=""/>
        <dsp:cNvSpPr/>
      </dsp:nvSpPr>
      <dsp:spPr>
        <a:xfrm>
          <a:off x="257607" y="1563489"/>
          <a:ext cx="2312536" cy="1468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Répartitions</a:t>
          </a:r>
          <a:r>
            <a:rPr lang="en-US" sz="2800" kern="1200" dirty="0"/>
            <a:t> des </a:t>
          </a:r>
          <a:r>
            <a:rPr lang="en-US" sz="2800" kern="1200" dirty="0" err="1"/>
            <a:t>valeurs</a:t>
          </a:r>
          <a:r>
            <a:rPr lang="en-US" sz="2800" kern="1200" dirty="0"/>
            <a:t> vide</a:t>
          </a:r>
        </a:p>
      </dsp:txBody>
      <dsp:txXfrm>
        <a:off x="300617" y="1606499"/>
        <a:ext cx="2226516" cy="1382440"/>
      </dsp:txXfrm>
    </dsp:sp>
    <dsp:sp modelId="{D8C0F7CF-12C8-4552-8AFD-A1072E5E75F9}">
      <dsp:nvSpPr>
        <dsp:cNvPr id="0" name=""/>
        <dsp:cNvSpPr/>
      </dsp:nvSpPr>
      <dsp:spPr>
        <a:xfrm>
          <a:off x="2827092" y="1319387"/>
          <a:ext cx="2312536" cy="1468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FA05-6C8A-41B4-A52F-43A97DEBFB34}">
      <dsp:nvSpPr>
        <dsp:cNvPr id="0" name=""/>
        <dsp:cNvSpPr/>
      </dsp:nvSpPr>
      <dsp:spPr>
        <a:xfrm>
          <a:off x="3084041" y="1563489"/>
          <a:ext cx="2312536" cy="1468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Répartition</a:t>
          </a:r>
          <a:r>
            <a:rPr lang="en-US" sz="2800" kern="1200" dirty="0"/>
            <a:t> des types de </a:t>
          </a:r>
          <a:r>
            <a:rPr lang="en-US" sz="2800" kern="1200" dirty="0" err="1"/>
            <a:t>données</a:t>
          </a:r>
          <a:endParaRPr lang="en-US" sz="2800" kern="1200" dirty="0"/>
        </a:p>
      </dsp:txBody>
      <dsp:txXfrm>
        <a:off x="3127051" y="1606499"/>
        <a:ext cx="2226516" cy="1382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E78C9-29F1-481D-8E62-6E696A17A48E}" type="datetimeFigureOut">
              <a:rPr lang="fr-FR" smtClean="0"/>
              <a:t>19/07/2021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C73F-21BA-4C35-A802-B84FC748F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6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7C73F-21BA-4C35-A802-B84FC748F1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2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7C73F-21BA-4C35-A802-B84FC748F1E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2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7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2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1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3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3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que sur un document avec stylet">
            <a:extLst>
              <a:ext uri="{FF2B5EF4-FFF2-40B4-BE49-F238E27FC236}">
                <a16:creationId xmlns:a16="http://schemas.microsoft.com/office/drawing/2014/main" id="{06F6BEF0-9109-4393-A80E-7F31C6C88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CA2A5-265B-417D-9A0E-7ED4C72B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fr-FR" dirty="0"/>
              <a:t>Prêt à dépenser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B1C69-377D-4DA7-8F4F-D0A09413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fr-FR" dirty="0"/>
              <a:t>« Modèle de </a:t>
            </a:r>
            <a:r>
              <a:rPr lang="fr-FR" dirty="0" err="1"/>
              <a:t>scoring</a:t>
            </a:r>
            <a:r>
              <a:rPr lang="fr-FR" dirty="0"/>
              <a:t> »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C9BE6B-B705-423D-8D8D-4B6F3D503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69" y="4496912"/>
            <a:ext cx="1170666" cy="1074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76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45010-0E32-404D-B01D-2F04CE1A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29E09-F86B-4497-9DC9-D5DDDAAD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4B5F13-A4E8-4F2A-A163-D7F713A9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1FCDF-5383-4058-80DD-723117E8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C2D97-E71C-4E07-A758-29D1790A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745329-9330-4DBB-96AD-27D8B036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6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A617CC6C-EB7D-4634-AE1B-84FB3BC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7" r="-1" b="71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AE4717-7C99-4E28-9CE4-0BDF3D5B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2" y="795509"/>
            <a:ext cx="3775678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Modèlisation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CDD4BCA-896A-485C-BDF3-B0CE71A07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32ED4-8DD5-4013-8F49-57CF85E6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BCF3-A964-494E-8F7C-2FFF48B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94DBC6-64C3-4F0A-8493-5296ADD3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E6DE9-A9BB-4048-9ED1-3490DDE1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248BF-7478-4F86-9818-2B6287A1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5FFD18-9702-421B-9892-7A2268EE4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05C777AA-05DC-4980-A034-759A3EECF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4" r="-1" b="9085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1E99BC-F81F-4CEE-ADBD-16DB3C66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Explication du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811BAB5-257D-4285-ACB8-37CB44211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2281B-F623-497B-B2E0-2E43485A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E68E0-8B61-4AA8-B439-A5DDEFB4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C89C2A-B797-4193-9A1D-6D761611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96ABF-F2DB-44C2-AB13-FFA55652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1D43D-720B-47F7-AA28-18FA3F12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AC2BB3-4F36-4B02-84FA-BD1DEF54C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BA2D30AB-CB46-4905-90AF-7CF8BA9C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" r="-1" b="1408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07C99F-682F-4A20-899F-03B67FA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15073D9-4B21-457B-80ED-0EBCF03FF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AD5E6-0ED3-4AEF-BAC1-DC706A7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050C9-A75B-4299-8387-6AC6FA79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9EF974-BD08-40B3-B9AC-374A41868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921E90-FB47-415C-9774-517315D0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176FEDD-B12A-4F4F-BE67-CAE298FA7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0428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7502D61-96AC-4DFB-8BDB-3019BC18A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79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lusieurs points d’interrogation sur fond noir">
            <a:extLst>
              <a:ext uri="{FF2B5EF4-FFF2-40B4-BE49-F238E27FC236}">
                <a16:creationId xmlns:a16="http://schemas.microsoft.com/office/drawing/2014/main" id="{5D968A30-60E9-43F8-AB17-A585D8E0D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6C835B-BF19-445D-AF81-686081F8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19" y="795509"/>
            <a:ext cx="3507023" cy="3698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</a:t>
            </a:r>
            <a:r>
              <a:rPr lang="en-US" sz="3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attention, </a:t>
            </a:r>
            <a:r>
              <a:rPr lang="en-US" sz="3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avez-vous</a:t>
            </a: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question ?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E9ADF75-5F35-4ED5-BCC5-F91FC616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6218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074764F-E88C-440B-9D01-383B20AF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421C5831-3C9D-4C25-B72E-7E3632CC5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84BE2B-600A-4E85-875F-5096A62C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318E92D-080D-4CC0-AD3F-A6625DB73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B9F46-85C2-4356-AE3F-A07390E2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0A29B6-5474-4214-993C-5E193D294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8D19C100-BE36-4BFF-B4CE-C5763B2B1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97612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828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68AAFDBE-87CA-4AE6-9A4E-B94CFB9A5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7" r="-1" b="8702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84C760-8040-448C-AF2E-C58F451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jeu de </a:t>
            </a:r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A8CB849-E5E9-4707-9503-A5034749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4D93C6-C310-4B36-879B-E1F8DDD4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dirty="0"/>
              <a:t>Analyse de la forme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036A30-0E4C-4E26-8501-585191B1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994" y="3229606"/>
            <a:ext cx="4548788" cy="16489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9795AC0-DA89-44F1-A491-6D66793C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AC39A633-0FBE-4A2F-AB16-7B89F0DE8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507871"/>
              </p:ext>
            </p:extLst>
          </p:nvPr>
        </p:nvGraphicFramePr>
        <p:xfrm>
          <a:off x="1044288" y="1910420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17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727365-450D-43DD-A216-FDD5CD88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434075"/>
            <a:ext cx="6633482" cy="1325563"/>
          </a:xfrm>
        </p:spPr>
        <p:txBody>
          <a:bodyPr>
            <a:normAutofit/>
          </a:bodyPr>
          <a:lstStyle/>
          <a:p>
            <a:r>
              <a:rPr lang="fr-FR" dirty="0"/>
              <a:t>Analyse de la forme (suite)</a:t>
            </a:r>
          </a:p>
        </p:txBody>
      </p:sp>
      <p:graphicFrame>
        <p:nvGraphicFramePr>
          <p:cNvPr id="2058" name="Content Placeholder 2055">
            <a:extLst>
              <a:ext uri="{FF2B5EF4-FFF2-40B4-BE49-F238E27FC236}">
                <a16:creationId xmlns:a16="http://schemas.microsoft.com/office/drawing/2014/main" id="{13F86D8F-9702-4221-B28D-B9D68830C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12242"/>
              </p:ext>
            </p:extLst>
          </p:nvPr>
        </p:nvGraphicFramePr>
        <p:xfrm>
          <a:off x="633456" y="1946684"/>
          <a:ext cx="53972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F5123CAE-6198-492B-ABAA-26CDE74F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098" y="365569"/>
            <a:ext cx="5110913" cy="329653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63DD48-8C5A-4EF4-821B-C31321E9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098" y="3774501"/>
            <a:ext cx="3129673" cy="313751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44312B-FA9A-49CF-92B8-B8278D0B8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9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4FEF6-3BBB-4C87-B33C-8D249CEF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fond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6E0FF-E15F-4A22-B15B-9197C754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1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F2438316-901D-4DF4-A398-32CB0F4A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5" r="-1" b="5463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6D2867-1365-4479-B903-7D2D530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Traitement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jeu de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4307612-1E8D-4A08-A276-65E92662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21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95</Words>
  <Application>Microsoft Office PowerPoint</Application>
  <PresentationFormat>Grand écran</PresentationFormat>
  <Paragraphs>29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Aharoni</vt:lpstr>
      <vt:lpstr>Arial</vt:lpstr>
      <vt:lpstr>Avenir Next LT Pro</vt:lpstr>
      <vt:lpstr>Calibri</vt:lpstr>
      <vt:lpstr>ShapesVTI</vt:lpstr>
      <vt:lpstr>Prêt à dépenser</vt:lpstr>
      <vt:lpstr>Sommaire</vt:lpstr>
      <vt:lpstr>Contexte</vt:lpstr>
      <vt:lpstr>Contexte</vt:lpstr>
      <vt:lpstr>Présentation du jeu de données</vt:lpstr>
      <vt:lpstr>Analyse de la forme</vt:lpstr>
      <vt:lpstr>Analyse de la forme (suite)</vt:lpstr>
      <vt:lpstr>Analyse de fond</vt:lpstr>
      <vt:lpstr>Traitement du jeu de données</vt:lpstr>
      <vt:lpstr>Présentation PowerPoint</vt:lpstr>
      <vt:lpstr>Présentation PowerPoint</vt:lpstr>
      <vt:lpstr>Modèlisation</vt:lpstr>
      <vt:lpstr>Présentation PowerPoint</vt:lpstr>
      <vt:lpstr>Présentation PowerPoint</vt:lpstr>
      <vt:lpstr>Explication du modèle</vt:lpstr>
      <vt:lpstr>Présentation PowerPoint</vt:lpstr>
      <vt:lpstr>Présentation PowerPoint</vt:lpstr>
      <vt:lpstr>Conclusion</vt:lpstr>
      <vt:lpstr>Présentation PowerPoint</vt:lpstr>
      <vt:lpstr>Merci de votre attention, avez-vous des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Prêt à dépenser</dc:title>
  <dc:creator>Sebastien Tuc</dc:creator>
  <cp:lastModifiedBy>Sebastien Tuc</cp:lastModifiedBy>
  <cp:revision>5</cp:revision>
  <dcterms:created xsi:type="dcterms:W3CDTF">2021-07-19T14:27:54Z</dcterms:created>
  <dcterms:modified xsi:type="dcterms:W3CDTF">2021-07-19T19:30:06Z</dcterms:modified>
</cp:coreProperties>
</file>