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942FC-A977-4531-B0F6-F4D8A871B91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AE31B2-8C62-415B-9F6E-1B74ECD968C6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6723401A-9A78-434D-B6F6-2BEA8B30FDE7}" type="parTrans" cxnId="{9BBA1B5C-3096-4697-A36F-C3D40B2C6604}">
      <dgm:prSet/>
      <dgm:spPr/>
      <dgm:t>
        <a:bodyPr/>
        <a:lstStyle/>
        <a:p>
          <a:endParaRPr lang="en-US"/>
        </a:p>
      </dgm:t>
    </dgm:pt>
    <dgm:pt modelId="{C94F85EB-2623-4FB8-BE8C-B33AFFEE47D9}" type="sibTrans" cxnId="{9BBA1B5C-3096-4697-A36F-C3D40B2C6604}">
      <dgm:prSet/>
      <dgm:spPr/>
      <dgm:t>
        <a:bodyPr/>
        <a:lstStyle/>
        <a:p>
          <a:endParaRPr lang="en-US"/>
        </a:p>
      </dgm:t>
    </dgm:pt>
    <dgm:pt modelId="{72114804-72FB-452F-B889-83C94C0F1E2E}">
      <dgm:prSet/>
      <dgm:spPr/>
      <dgm:t>
        <a:bodyPr/>
        <a:lstStyle/>
        <a:p>
          <a:r>
            <a:rPr lang="fr-FR"/>
            <a:t>Présentation Yelp (API / Données)</a:t>
          </a:r>
          <a:endParaRPr lang="en-US"/>
        </a:p>
      </dgm:t>
    </dgm:pt>
    <dgm:pt modelId="{F1E0AFA4-B594-456F-AA74-7F82CB271002}" type="parTrans" cxnId="{5DF90ECB-EA0A-4E6E-AE37-20D910B77B16}">
      <dgm:prSet/>
      <dgm:spPr/>
      <dgm:t>
        <a:bodyPr/>
        <a:lstStyle/>
        <a:p>
          <a:endParaRPr lang="en-US"/>
        </a:p>
      </dgm:t>
    </dgm:pt>
    <dgm:pt modelId="{FEBF3B09-8181-488A-B7FE-D8EDA77D973C}" type="sibTrans" cxnId="{5DF90ECB-EA0A-4E6E-AE37-20D910B77B16}">
      <dgm:prSet/>
      <dgm:spPr/>
      <dgm:t>
        <a:bodyPr/>
        <a:lstStyle/>
        <a:p>
          <a:endParaRPr lang="en-US"/>
        </a:p>
      </dgm:t>
    </dgm:pt>
    <dgm:pt modelId="{57BE2818-5032-44FF-B560-9123602F93A6}">
      <dgm:prSet/>
      <dgm:spPr/>
      <dgm:t>
        <a:bodyPr/>
        <a:lstStyle/>
        <a:p>
          <a:r>
            <a:rPr lang="fr-FR"/>
            <a:t>Présentation des jeux de données </a:t>
          </a:r>
          <a:endParaRPr lang="en-US"/>
        </a:p>
      </dgm:t>
    </dgm:pt>
    <dgm:pt modelId="{C9DC513B-EA72-4F04-B5D8-A410EF46E292}" type="parTrans" cxnId="{D9A66608-B6C9-4FD9-9608-C11818C400E2}">
      <dgm:prSet/>
      <dgm:spPr/>
      <dgm:t>
        <a:bodyPr/>
        <a:lstStyle/>
        <a:p>
          <a:endParaRPr lang="en-US"/>
        </a:p>
      </dgm:t>
    </dgm:pt>
    <dgm:pt modelId="{7E002B5A-56DC-46E7-A638-81D60BBD94D0}" type="sibTrans" cxnId="{D9A66608-B6C9-4FD9-9608-C11818C400E2}">
      <dgm:prSet/>
      <dgm:spPr/>
      <dgm:t>
        <a:bodyPr/>
        <a:lstStyle/>
        <a:p>
          <a:endParaRPr lang="en-US"/>
        </a:p>
      </dgm:t>
    </dgm:pt>
    <dgm:pt modelId="{9FD810A1-192F-4A32-904D-60FA464DB3F6}">
      <dgm:prSet/>
      <dgm:spPr/>
      <dgm:t>
        <a:bodyPr/>
        <a:lstStyle/>
        <a:p>
          <a:r>
            <a:rPr lang="fr-FR"/>
            <a:t>Traitement NLP</a:t>
          </a:r>
          <a:endParaRPr lang="en-US"/>
        </a:p>
      </dgm:t>
    </dgm:pt>
    <dgm:pt modelId="{B1B29F7D-217D-4E05-8E23-02EC75D0F9EF}" type="parTrans" cxnId="{DC4F3C0F-D642-42FB-B3E8-54B10641EB18}">
      <dgm:prSet/>
      <dgm:spPr/>
      <dgm:t>
        <a:bodyPr/>
        <a:lstStyle/>
        <a:p>
          <a:endParaRPr lang="en-US"/>
        </a:p>
      </dgm:t>
    </dgm:pt>
    <dgm:pt modelId="{39E17D87-B20E-429A-9C47-AACDEDCEDBF5}" type="sibTrans" cxnId="{DC4F3C0F-D642-42FB-B3E8-54B10641EB18}">
      <dgm:prSet/>
      <dgm:spPr/>
      <dgm:t>
        <a:bodyPr/>
        <a:lstStyle/>
        <a:p>
          <a:endParaRPr lang="en-US"/>
        </a:p>
      </dgm:t>
    </dgm:pt>
    <dgm:pt modelId="{BD89291B-7A10-443A-B1FD-9174E32E10F0}">
      <dgm:prSet/>
      <dgm:spPr/>
      <dgm:t>
        <a:bodyPr/>
        <a:lstStyle/>
        <a:p>
          <a:r>
            <a:rPr lang="fr-FR" dirty="0"/>
            <a:t>Approches</a:t>
          </a:r>
          <a:endParaRPr lang="en-US" dirty="0"/>
        </a:p>
      </dgm:t>
    </dgm:pt>
    <dgm:pt modelId="{9E1FECA8-9D07-433E-A04C-6D38887D8A3F}" type="parTrans" cxnId="{BC5E47FA-B48C-480C-9E42-936549505BC6}">
      <dgm:prSet/>
      <dgm:spPr/>
      <dgm:t>
        <a:bodyPr/>
        <a:lstStyle/>
        <a:p>
          <a:endParaRPr lang="en-US"/>
        </a:p>
      </dgm:t>
    </dgm:pt>
    <dgm:pt modelId="{F05DC611-04B0-452E-808C-2E945707F542}" type="sibTrans" cxnId="{BC5E47FA-B48C-480C-9E42-936549505BC6}">
      <dgm:prSet/>
      <dgm:spPr/>
      <dgm:t>
        <a:bodyPr/>
        <a:lstStyle/>
        <a:p>
          <a:endParaRPr lang="en-US"/>
        </a:p>
      </dgm:t>
    </dgm:pt>
    <dgm:pt modelId="{C1ED3696-68A7-40AE-9939-C2F3A8DF042D}">
      <dgm:prSet/>
      <dgm:spPr/>
      <dgm:t>
        <a:bodyPr/>
        <a:lstStyle/>
        <a:p>
          <a:r>
            <a:rPr lang="fr-FR"/>
            <a:t>Test itération rapide</a:t>
          </a:r>
          <a:endParaRPr lang="en-US"/>
        </a:p>
      </dgm:t>
    </dgm:pt>
    <dgm:pt modelId="{73C5A718-CD7D-4B6C-8479-7BE23DE2C77C}" type="parTrans" cxnId="{9321C0E0-004E-4D34-AEAC-778811DF1CA4}">
      <dgm:prSet/>
      <dgm:spPr/>
      <dgm:t>
        <a:bodyPr/>
        <a:lstStyle/>
        <a:p>
          <a:endParaRPr lang="en-US"/>
        </a:p>
      </dgm:t>
    </dgm:pt>
    <dgm:pt modelId="{83E825D0-7977-4708-9B4C-928FE93060ED}" type="sibTrans" cxnId="{9321C0E0-004E-4D34-AEAC-778811DF1CA4}">
      <dgm:prSet/>
      <dgm:spPr/>
      <dgm:t>
        <a:bodyPr/>
        <a:lstStyle/>
        <a:p>
          <a:endParaRPr lang="en-US"/>
        </a:p>
      </dgm:t>
    </dgm:pt>
    <dgm:pt modelId="{D48C2965-9623-4F62-97C5-674096A28112}">
      <dgm:prSet/>
      <dgm:spPr/>
      <dgm:t>
        <a:bodyPr/>
        <a:lstStyle/>
        <a:p>
          <a:r>
            <a:rPr lang="fr-FR"/>
            <a:t>Modélisation finale</a:t>
          </a:r>
          <a:endParaRPr lang="en-US"/>
        </a:p>
      </dgm:t>
    </dgm:pt>
    <dgm:pt modelId="{A5335194-E9DF-4663-90D4-F1A5B68673E6}" type="parTrans" cxnId="{9B06D3D5-90F8-45B7-98FA-F1DBA409A882}">
      <dgm:prSet/>
      <dgm:spPr/>
      <dgm:t>
        <a:bodyPr/>
        <a:lstStyle/>
        <a:p>
          <a:endParaRPr lang="en-US"/>
        </a:p>
      </dgm:t>
    </dgm:pt>
    <dgm:pt modelId="{58348572-90DA-489F-94D4-34DA71C9534C}" type="sibTrans" cxnId="{9B06D3D5-90F8-45B7-98FA-F1DBA409A882}">
      <dgm:prSet/>
      <dgm:spPr/>
      <dgm:t>
        <a:bodyPr/>
        <a:lstStyle/>
        <a:p>
          <a:endParaRPr lang="en-US"/>
        </a:p>
      </dgm:t>
    </dgm:pt>
    <dgm:pt modelId="{DB20002E-48B8-4A79-A22B-421D4ECC0F8C}">
      <dgm:prSet/>
      <dgm:spPr/>
      <dgm:t>
        <a:bodyPr/>
        <a:lstStyle/>
        <a:p>
          <a:r>
            <a:rPr lang="fr-FR"/>
            <a:t>Traitement CV</a:t>
          </a:r>
          <a:endParaRPr lang="en-US"/>
        </a:p>
      </dgm:t>
    </dgm:pt>
    <dgm:pt modelId="{7BD38453-6BD2-4C7B-99C9-88C25F366FAA}" type="parTrans" cxnId="{F3C57591-137E-40CC-AA0E-69287D05854A}">
      <dgm:prSet/>
      <dgm:spPr/>
      <dgm:t>
        <a:bodyPr/>
        <a:lstStyle/>
        <a:p>
          <a:endParaRPr lang="en-US"/>
        </a:p>
      </dgm:t>
    </dgm:pt>
    <dgm:pt modelId="{C7DF6C92-651B-443D-ACCE-F9218B6967ED}" type="sibTrans" cxnId="{F3C57591-137E-40CC-AA0E-69287D05854A}">
      <dgm:prSet/>
      <dgm:spPr/>
      <dgm:t>
        <a:bodyPr/>
        <a:lstStyle/>
        <a:p>
          <a:endParaRPr lang="en-US"/>
        </a:p>
      </dgm:t>
    </dgm:pt>
    <dgm:pt modelId="{25B6864D-A3F8-41C8-BB29-80CC9FCBD83B}">
      <dgm:prSet/>
      <dgm:spPr/>
      <dgm:t>
        <a:bodyPr/>
        <a:lstStyle/>
        <a:p>
          <a:r>
            <a:rPr lang="fr-FR" dirty="0"/>
            <a:t>Approches de recherche</a:t>
          </a:r>
          <a:endParaRPr lang="en-US" dirty="0"/>
        </a:p>
      </dgm:t>
    </dgm:pt>
    <dgm:pt modelId="{2416BBA1-97D3-41C7-9679-F42089D85B0E}" type="parTrans" cxnId="{8BC60FD5-2DA1-4E43-8906-BA38FD20E674}">
      <dgm:prSet/>
      <dgm:spPr/>
      <dgm:t>
        <a:bodyPr/>
        <a:lstStyle/>
        <a:p>
          <a:endParaRPr lang="en-US"/>
        </a:p>
      </dgm:t>
    </dgm:pt>
    <dgm:pt modelId="{59D74F07-A1B8-4E82-9DBD-53D321DE430F}" type="sibTrans" cxnId="{8BC60FD5-2DA1-4E43-8906-BA38FD20E674}">
      <dgm:prSet/>
      <dgm:spPr/>
      <dgm:t>
        <a:bodyPr/>
        <a:lstStyle/>
        <a:p>
          <a:endParaRPr lang="en-US"/>
        </a:p>
      </dgm:t>
    </dgm:pt>
    <dgm:pt modelId="{95B5AB10-F786-4064-AAD2-AB152DCFCD25}">
      <dgm:prSet/>
      <dgm:spPr/>
      <dgm:t>
        <a:bodyPr/>
        <a:lstStyle/>
        <a:p>
          <a:r>
            <a:rPr lang="fr-FR" dirty="0"/>
            <a:t>Faisabilité</a:t>
          </a:r>
          <a:endParaRPr lang="en-US" dirty="0"/>
        </a:p>
      </dgm:t>
    </dgm:pt>
    <dgm:pt modelId="{24562626-31B3-463E-97E6-B08F19E0B265}" type="parTrans" cxnId="{6C18FB81-D0F4-4656-B6BD-18422E561A1A}">
      <dgm:prSet/>
      <dgm:spPr/>
      <dgm:t>
        <a:bodyPr/>
        <a:lstStyle/>
        <a:p>
          <a:endParaRPr lang="en-US"/>
        </a:p>
      </dgm:t>
    </dgm:pt>
    <dgm:pt modelId="{8FABAFEA-5937-4FF9-AF11-63EF7A0B3FA4}" type="sibTrans" cxnId="{6C18FB81-D0F4-4656-B6BD-18422E561A1A}">
      <dgm:prSet/>
      <dgm:spPr/>
      <dgm:t>
        <a:bodyPr/>
        <a:lstStyle/>
        <a:p>
          <a:endParaRPr lang="en-US"/>
        </a:p>
      </dgm:t>
    </dgm:pt>
    <dgm:pt modelId="{D1BB4DC4-BD21-4062-8B42-ADFFBABAAE87}">
      <dgm:prSet/>
      <dgm:spPr/>
      <dgm:t>
        <a:bodyPr/>
        <a:lstStyle/>
        <a:p>
          <a:r>
            <a:rPr lang="fr-FR" dirty="0"/>
            <a:t>Modélisation finale</a:t>
          </a:r>
          <a:endParaRPr lang="en-US" dirty="0"/>
        </a:p>
      </dgm:t>
    </dgm:pt>
    <dgm:pt modelId="{D7FC692D-E140-4DCD-9122-DFCB65C5DE39}" type="parTrans" cxnId="{560CFB2E-2696-4650-A822-2DED3F145A4E}">
      <dgm:prSet/>
      <dgm:spPr/>
      <dgm:t>
        <a:bodyPr/>
        <a:lstStyle/>
        <a:p>
          <a:endParaRPr lang="en-US"/>
        </a:p>
      </dgm:t>
    </dgm:pt>
    <dgm:pt modelId="{23CB7365-1F71-4C88-BE91-AD81B92E3CD5}" type="sibTrans" cxnId="{560CFB2E-2696-4650-A822-2DED3F145A4E}">
      <dgm:prSet/>
      <dgm:spPr/>
      <dgm:t>
        <a:bodyPr/>
        <a:lstStyle/>
        <a:p>
          <a:endParaRPr lang="en-US"/>
        </a:p>
      </dgm:t>
    </dgm:pt>
    <dgm:pt modelId="{9F917F9F-8C2D-4439-9645-E97BED060CB3}">
      <dgm:prSet/>
      <dgm:spPr/>
      <dgm:t>
        <a:bodyPr/>
        <a:lstStyle/>
        <a:p>
          <a:r>
            <a:rPr lang="en-US" dirty="0"/>
            <a:t>Conclusion / Presentation Dashboard</a:t>
          </a:r>
        </a:p>
      </dgm:t>
    </dgm:pt>
    <dgm:pt modelId="{FE51B49D-4FEF-4E23-B15B-1D819A47B74F}" type="parTrans" cxnId="{88B3F30A-99D3-4CA3-B0B5-4F5AAF7F7DDC}">
      <dgm:prSet/>
      <dgm:spPr/>
      <dgm:t>
        <a:bodyPr/>
        <a:lstStyle/>
        <a:p>
          <a:endParaRPr lang="fr-FR"/>
        </a:p>
      </dgm:t>
    </dgm:pt>
    <dgm:pt modelId="{59E897FB-2AFD-47A3-926A-30B0DE0754CA}" type="sibTrans" cxnId="{88B3F30A-99D3-4CA3-B0B5-4F5AAF7F7DDC}">
      <dgm:prSet/>
      <dgm:spPr/>
      <dgm:t>
        <a:bodyPr/>
        <a:lstStyle/>
        <a:p>
          <a:endParaRPr lang="fr-FR"/>
        </a:p>
      </dgm:t>
    </dgm:pt>
    <dgm:pt modelId="{BEC265B1-FFBE-48B3-B952-864CF689824A}" type="pres">
      <dgm:prSet presAssocID="{117942FC-A977-4531-B0F6-F4D8A871B919}" presName="Name0" presStyleCnt="0">
        <dgm:presLayoutVars>
          <dgm:dir/>
          <dgm:resizeHandles val="exact"/>
        </dgm:presLayoutVars>
      </dgm:prSet>
      <dgm:spPr/>
    </dgm:pt>
    <dgm:pt modelId="{59BE49E0-8291-4DEB-9EF7-21EDDBA4A78F}" type="pres">
      <dgm:prSet presAssocID="{3DAE31B2-8C62-415B-9F6E-1B74ECD968C6}" presName="node" presStyleLbl="node1" presStyleIdx="0" presStyleCnt="6">
        <dgm:presLayoutVars>
          <dgm:bulletEnabled val="1"/>
        </dgm:presLayoutVars>
      </dgm:prSet>
      <dgm:spPr/>
    </dgm:pt>
    <dgm:pt modelId="{93FC27CE-9922-4D17-8F5F-55A19BE7958A}" type="pres">
      <dgm:prSet presAssocID="{C94F85EB-2623-4FB8-BE8C-B33AFFEE47D9}" presName="sibTrans" presStyleLbl="sibTrans1D1" presStyleIdx="0" presStyleCnt="5"/>
      <dgm:spPr/>
    </dgm:pt>
    <dgm:pt modelId="{A0BCC2ED-E2FE-4275-9507-AD4E43B60A35}" type="pres">
      <dgm:prSet presAssocID="{C94F85EB-2623-4FB8-BE8C-B33AFFEE47D9}" presName="connectorText" presStyleLbl="sibTrans1D1" presStyleIdx="0" presStyleCnt="5"/>
      <dgm:spPr/>
    </dgm:pt>
    <dgm:pt modelId="{EC77AC01-1AA0-4A96-A926-AC05A0C8094A}" type="pres">
      <dgm:prSet presAssocID="{72114804-72FB-452F-B889-83C94C0F1E2E}" presName="node" presStyleLbl="node1" presStyleIdx="1" presStyleCnt="6">
        <dgm:presLayoutVars>
          <dgm:bulletEnabled val="1"/>
        </dgm:presLayoutVars>
      </dgm:prSet>
      <dgm:spPr/>
    </dgm:pt>
    <dgm:pt modelId="{4BFE04D1-743F-4736-A24E-1C67DC31C1D5}" type="pres">
      <dgm:prSet presAssocID="{FEBF3B09-8181-488A-B7FE-D8EDA77D973C}" presName="sibTrans" presStyleLbl="sibTrans1D1" presStyleIdx="1" presStyleCnt="5"/>
      <dgm:spPr/>
    </dgm:pt>
    <dgm:pt modelId="{209472CC-93AE-4085-B8D9-101B5CA154D9}" type="pres">
      <dgm:prSet presAssocID="{FEBF3B09-8181-488A-B7FE-D8EDA77D973C}" presName="connectorText" presStyleLbl="sibTrans1D1" presStyleIdx="1" presStyleCnt="5"/>
      <dgm:spPr/>
    </dgm:pt>
    <dgm:pt modelId="{51E7E389-7E13-4F0D-B207-9240B25072FF}" type="pres">
      <dgm:prSet presAssocID="{57BE2818-5032-44FF-B560-9123602F93A6}" presName="node" presStyleLbl="node1" presStyleIdx="2" presStyleCnt="6">
        <dgm:presLayoutVars>
          <dgm:bulletEnabled val="1"/>
        </dgm:presLayoutVars>
      </dgm:prSet>
      <dgm:spPr/>
    </dgm:pt>
    <dgm:pt modelId="{839DD4E2-68AB-4F9E-BBB7-30001F8B71AA}" type="pres">
      <dgm:prSet presAssocID="{7E002B5A-56DC-46E7-A638-81D60BBD94D0}" presName="sibTrans" presStyleLbl="sibTrans1D1" presStyleIdx="2" presStyleCnt="5"/>
      <dgm:spPr/>
    </dgm:pt>
    <dgm:pt modelId="{949D2D36-F869-4499-9985-AA5604477FD6}" type="pres">
      <dgm:prSet presAssocID="{7E002B5A-56DC-46E7-A638-81D60BBD94D0}" presName="connectorText" presStyleLbl="sibTrans1D1" presStyleIdx="2" presStyleCnt="5"/>
      <dgm:spPr/>
    </dgm:pt>
    <dgm:pt modelId="{1B949470-49F7-439D-82AD-7852A6FDA354}" type="pres">
      <dgm:prSet presAssocID="{9FD810A1-192F-4A32-904D-60FA464DB3F6}" presName="node" presStyleLbl="node1" presStyleIdx="3" presStyleCnt="6">
        <dgm:presLayoutVars>
          <dgm:bulletEnabled val="1"/>
        </dgm:presLayoutVars>
      </dgm:prSet>
      <dgm:spPr/>
    </dgm:pt>
    <dgm:pt modelId="{44EFDA0F-5C0A-4A9D-8DCA-8ADA36E81E81}" type="pres">
      <dgm:prSet presAssocID="{39E17D87-B20E-429A-9C47-AACDEDCEDBF5}" presName="sibTrans" presStyleLbl="sibTrans1D1" presStyleIdx="3" presStyleCnt="5"/>
      <dgm:spPr/>
    </dgm:pt>
    <dgm:pt modelId="{C011DAD9-2CFB-468F-8101-0E13E94440F5}" type="pres">
      <dgm:prSet presAssocID="{39E17D87-B20E-429A-9C47-AACDEDCEDBF5}" presName="connectorText" presStyleLbl="sibTrans1D1" presStyleIdx="3" presStyleCnt="5"/>
      <dgm:spPr/>
    </dgm:pt>
    <dgm:pt modelId="{3EE9835F-3B99-4996-8CDE-CD8D8A2BF7EB}" type="pres">
      <dgm:prSet presAssocID="{DB20002E-48B8-4A79-A22B-421D4ECC0F8C}" presName="node" presStyleLbl="node1" presStyleIdx="4" presStyleCnt="6">
        <dgm:presLayoutVars>
          <dgm:bulletEnabled val="1"/>
        </dgm:presLayoutVars>
      </dgm:prSet>
      <dgm:spPr/>
    </dgm:pt>
    <dgm:pt modelId="{3D25EEB5-2980-4C75-8DC1-248BA6FAA9E5}" type="pres">
      <dgm:prSet presAssocID="{C7DF6C92-651B-443D-ACCE-F9218B6967ED}" presName="sibTrans" presStyleLbl="sibTrans1D1" presStyleIdx="4" presStyleCnt="5"/>
      <dgm:spPr/>
    </dgm:pt>
    <dgm:pt modelId="{9A410A46-A958-4893-97B0-41DBCF93ADCA}" type="pres">
      <dgm:prSet presAssocID="{C7DF6C92-651B-443D-ACCE-F9218B6967ED}" presName="connectorText" presStyleLbl="sibTrans1D1" presStyleIdx="4" presStyleCnt="5"/>
      <dgm:spPr/>
    </dgm:pt>
    <dgm:pt modelId="{8F267588-5960-4D81-B796-B6BA6E27935F}" type="pres">
      <dgm:prSet presAssocID="{9F917F9F-8C2D-4439-9645-E97BED060CB3}" presName="node" presStyleLbl="node1" presStyleIdx="5" presStyleCnt="6">
        <dgm:presLayoutVars>
          <dgm:bulletEnabled val="1"/>
        </dgm:presLayoutVars>
      </dgm:prSet>
      <dgm:spPr/>
    </dgm:pt>
  </dgm:ptLst>
  <dgm:cxnLst>
    <dgm:cxn modelId="{14953004-617C-49F2-A9E6-25934E4B7E2D}" type="presOf" srcId="{39E17D87-B20E-429A-9C47-AACDEDCEDBF5}" destId="{C011DAD9-2CFB-468F-8101-0E13E94440F5}" srcOrd="1" destOrd="0" presId="urn:microsoft.com/office/officeart/2016/7/layout/RepeatingBendingProcessNew"/>
    <dgm:cxn modelId="{D9A66608-B6C9-4FD9-9608-C11818C400E2}" srcId="{117942FC-A977-4531-B0F6-F4D8A871B919}" destId="{57BE2818-5032-44FF-B560-9123602F93A6}" srcOrd="2" destOrd="0" parTransId="{C9DC513B-EA72-4F04-B5D8-A410EF46E292}" sibTransId="{7E002B5A-56DC-46E7-A638-81D60BBD94D0}"/>
    <dgm:cxn modelId="{88B3F30A-99D3-4CA3-B0B5-4F5AAF7F7DDC}" srcId="{117942FC-A977-4531-B0F6-F4D8A871B919}" destId="{9F917F9F-8C2D-4439-9645-E97BED060CB3}" srcOrd="5" destOrd="0" parTransId="{FE51B49D-4FEF-4E23-B15B-1D819A47B74F}" sibTransId="{59E897FB-2AFD-47A3-926A-30B0DE0754CA}"/>
    <dgm:cxn modelId="{DC4F3C0F-D642-42FB-B3E8-54B10641EB18}" srcId="{117942FC-A977-4531-B0F6-F4D8A871B919}" destId="{9FD810A1-192F-4A32-904D-60FA464DB3F6}" srcOrd="3" destOrd="0" parTransId="{B1B29F7D-217D-4E05-8E23-02EC75D0F9EF}" sibTransId="{39E17D87-B20E-429A-9C47-AACDEDCEDBF5}"/>
    <dgm:cxn modelId="{E5458625-040D-44BD-947A-EB029712251B}" type="presOf" srcId="{D1BB4DC4-BD21-4062-8B42-ADFFBABAAE87}" destId="{3EE9835F-3B99-4996-8CDE-CD8D8A2BF7EB}" srcOrd="0" destOrd="3" presId="urn:microsoft.com/office/officeart/2016/7/layout/RepeatingBendingProcessNew"/>
    <dgm:cxn modelId="{626D652C-174B-4E91-9FFA-B94D7BCF712A}" type="presOf" srcId="{D48C2965-9623-4F62-97C5-674096A28112}" destId="{1B949470-49F7-439D-82AD-7852A6FDA354}" srcOrd="0" destOrd="3" presId="urn:microsoft.com/office/officeart/2016/7/layout/RepeatingBendingProcessNew"/>
    <dgm:cxn modelId="{560CFB2E-2696-4650-A822-2DED3F145A4E}" srcId="{DB20002E-48B8-4A79-A22B-421D4ECC0F8C}" destId="{D1BB4DC4-BD21-4062-8B42-ADFFBABAAE87}" srcOrd="2" destOrd="0" parTransId="{D7FC692D-E140-4DCD-9122-DFCB65C5DE39}" sibTransId="{23CB7365-1F71-4C88-BE91-AD81B92E3CD5}"/>
    <dgm:cxn modelId="{6FE16130-ECCB-484A-B53E-0F12ACCB768D}" type="presOf" srcId="{C94F85EB-2623-4FB8-BE8C-B33AFFEE47D9}" destId="{A0BCC2ED-E2FE-4275-9507-AD4E43B60A35}" srcOrd="1" destOrd="0" presId="urn:microsoft.com/office/officeart/2016/7/layout/RepeatingBendingProcessNew"/>
    <dgm:cxn modelId="{82281F36-1DD6-4773-A0AF-7C34C49A8B6D}" type="presOf" srcId="{117942FC-A977-4531-B0F6-F4D8A871B919}" destId="{BEC265B1-FFBE-48B3-B952-864CF689824A}" srcOrd="0" destOrd="0" presId="urn:microsoft.com/office/officeart/2016/7/layout/RepeatingBendingProcessNew"/>
    <dgm:cxn modelId="{E7AEE436-2B4B-4577-BF57-778947A1646D}" type="presOf" srcId="{39E17D87-B20E-429A-9C47-AACDEDCEDBF5}" destId="{44EFDA0F-5C0A-4A9D-8DCA-8ADA36E81E81}" srcOrd="0" destOrd="0" presId="urn:microsoft.com/office/officeart/2016/7/layout/RepeatingBendingProcessNew"/>
    <dgm:cxn modelId="{9BBA1B5C-3096-4697-A36F-C3D40B2C6604}" srcId="{117942FC-A977-4531-B0F6-F4D8A871B919}" destId="{3DAE31B2-8C62-415B-9F6E-1B74ECD968C6}" srcOrd="0" destOrd="0" parTransId="{6723401A-9A78-434D-B6F6-2BEA8B30FDE7}" sibTransId="{C94F85EB-2623-4FB8-BE8C-B33AFFEE47D9}"/>
    <dgm:cxn modelId="{AAD1585F-328D-43DD-B2BE-C2555C879A1F}" type="presOf" srcId="{C94F85EB-2623-4FB8-BE8C-B33AFFEE47D9}" destId="{93FC27CE-9922-4D17-8F5F-55A19BE7958A}" srcOrd="0" destOrd="0" presId="urn:microsoft.com/office/officeart/2016/7/layout/RepeatingBendingProcessNew"/>
    <dgm:cxn modelId="{A7AC6F62-C58F-4F0F-831C-49C373012AF5}" type="presOf" srcId="{9FD810A1-192F-4A32-904D-60FA464DB3F6}" destId="{1B949470-49F7-439D-82AD-7852A6FDA354}" srcOrd="0" destOrd="0" presId="urn:microsoft.com/office/officeart/2016/7/layout/RepeatingBendingProcessNew"/>
    <dgm:cxn modelId="{EF12266A-483C-454B-8CCC-2E23569945ED}" type="presOf" srcId="{BD89291B-7A10-443A-B1FD-9174E32E10F0}" destId="{1B949470-49F7-439D-82AD-7852A6FDA354}" srcOrd="0" destOrd="1" presId="urn:microsoft.com/office/officeart/2016/7/layout/RepeatingBendingProcessNew"/>
    <dgm:cxn modelId="{B1107075-2C6D-433E-A535-EDD9BFA7EF11}" type="presOf" srcId="{7E002B5A-56DC-46E7-A638-81D60BBD94D0}" destId="{839DD4E2-68AB-4F9E-BBB7-30001F8B71AA}" srcOrd="0" destOrd="0" presId="urn:microsoft.com/office/officeart/2016/7/layout/RepeatingBendingProcessNew"/>
    <dgm:cxn modelId="{DE318856-3DC7-4E63-B9E0-F74860EEDC82}" type="presOf" srcId="{3DAE31B2-8C62-415B-9F6E-1B74ECD968C6}" destId="{59BE49E0-8291-4DEB-9EF7-21EDDBA4A78F}" srcOrd="0" destOrd="0" presId="urn:microsoft.com/office/officeart/2016/7/layout/RepeatingBendingProcessNew"/>
    <dgm:cxn modelId="{6C18FB81-D0F4-4656-B6BD-18422E561A1A}" srcId="{DB20002E-48B8-4A79-A22B-421D4ECC0F8C}" destId="{95B5AB10-F786-4064-AAD2-AB152DCFCD25}" srcOrd="1" destOrd="0" parTransId="{24562626-31B3-463E-97E6-B08F19E0B265}" sibTransId="{8FABAFEA-5937-4FF9-AF11-63EF7A0B3FA4}"/>
    <dgm:cxn modelId="{F3C57591-137E-40CC-AA0E-69287D05854A}" srcId="{117942FC-A977-4531-B0F6-F4D8A871B919}" destId="{DB20002E-48B8-4A79-A22B-421D4ECC0F8C}" srcOrd="4" destOrd="0" parTransId="{7BD38453-6BD2-4C7B-99C9-88C25F366FAA}" sibTransId="{C7DF6C92-651B-443D-ACCE-F9218B6967ED}"/>
    <dgm:cxn modelId="{F64CD791-B537-4702-941E-996289ABFCC0}" type="presOf" srcId="{9F917F9F-8C2D-4439-9645-E97BED060CB3}" destId="{8F267588-5960-4D81-B796-B6BA6E27935F}" srcOrd="0" destOrd="0" presId="urn:microsoft.com/office/officeart/2016/7/layout/RepeatingBendingProcessNew"/>
    <dgm:cxn modelId="{2ECE4BA2-8888-4030-B661-84E003C4A7B0}" type="presOf" srcId="{7E002B5A-56DC-46E7-A638-81D60BBD94D0}" destId="{949D2D36-F869-4499-9985-AA5604477FD6}" srcOrd="1" destOrd="0" presId="urn:microsoft.com/office/officeart/2016/7/layout/RepeatingBendingProcessNew"/>
    <dgm:cxn modelId="{983CB7A6-3A8A-48BC-8FD2-AEFBDB2AF67A}" type="presOf" srcId="{FEBF3B09-8181-488A-B7FE-D8EDA77D973C}" destId="{4BFE04D1-743F-4736-A24E-1C67DC31C1D5}" srcOrd="0" destOrd="0" presId="urn:microsoft.com/office/officeart/2016/7/layout/RepeatingBendingProcessNew"/>
    <dgm:cxn modelId="{86C197BD-FCE6-493C-8150-B19893C13399}" type="presOf" srcId="{57BE2818-5032-44FF-B560-9123602F93A6}" destId="{51E7E389-7E13-4F0D-B207-9240B25072FF}" srcOrd="0" destOrd="0" presId="urn:microsoft.com/office/officeart/2016/7/layout/RepeatingBendingProcessNew"/>
    <dgm:cxn modelId="{327201BE-9126-429F-B875-E06151CEC4EF}" type="presOf" srcId="{C7DF6C92-651B-443D-ACCE-F9218B6967ED}" destId="{9A410A46-A958-4893-97B0-41DBCF93ADCA}" srcOrd="1" destOrd="0" presId="urn:microsoft.com/office/officeart/2016/7/layout/RepeatingBendingProcessNew"/>
    <dgm:cxn modelId="{4810A8CA-6D68-4F2E-A1DE-C6040038CBC1}" type="presOf" srcId="{DB20002E-48B8-4A79-A22B-421D4ECC0F8C}" destId="{3EE9835F-3B99-4996-8CDE-CD8D8A2BF7EB}" srcOrd="0" destOrd="0" presId="urn:microsoft.com/office/officeart/2016/7/layout/RepeatingBendingProcessNew"/>
    <dgm:cxn modelId="{5DF90ECB-EA0A-4E6E-AE37-20D910B77B16}" srcId="{117942FC-A977-4531-B0F6-F4D8A871B919}" destId="{72114804-72FB-452F-B889-83C94C0F1E2E}" srcOrd="1" destOrd="0" parTransId="{F1E0AFA4-B594-456F-AA74-7F82CB271002}" sibTransId="{FEBF3B09-8181-488A-B7FE-D8EDA77D973C}"/>
    <dgm:cxn modelId="{6023A5CF-3726-438F-BB74-143BD4F33925}" type="presOf" srcId="{C1ED3696-68A7-40AE-9939-C2F3A8DF042D}" destId="{1B949470-49F7-439D-82AD-7852A6FDA354}" srcOrd="0" destOrd="2" presId="urn:microsoft.com/office/officeart/2016/7/layout/RepeatingBendingProcessNew"/>
    <dgm:cxn modelId="{8BC60FD5-2DA1-4E43-8906-BA38FD20E674}" srcId="{DB20002E-48B8-4A79-A22B-421D4ECC0F8C}" destId="{25B6864D-A3F8-41C8-BB29-80CC9FCBD83B}" srcOrd="0" destOrd="0" parTransId="{2416BBA1-97D3-41C7-9679-F42089D85B0E}" sibTransId="{59D74F07-A1B8-4E82-9DBD-53D321DE430F}"/>
    <dgm:cxn modelId="{9B06D3D5-90F8-45B7-98FA-F1DBA409A882}" srcId="{9FD810A1-192F-4A32-904D-60FA464DB3F6}" destId="{D48C2965-9623-4F62-97C5-674096A28112}" srcOrd="2" destOrd="0" parTransId="{A5335194-E9DF-4663-90D4-F1A5B68673E6}" sibTransId="{58348572-90DA-489F-94D4-34DA71C9534C}"/>
    <dgm:cxn modelId="{2E9009DE-D6A5-4318-810A-40932ECFBA7F}" type="presOf" srcId="{C7DF6C92-651B-443D-ACCE-F9218B6967ED}" destId="{3D25EEB5-2980-4C75-8DC1-248BA6FAA9E5}" srcOrd="0" destOrd="0" presId="urn:microsoft.com/office/officeart/2016/7/layout/RepeatingBendingProcessNew"/>
    <dgm:cxn modelId="{9321C0E0-004E-4D34-AEAC-778811DF1CA4}" srcId="{9FD810A1-192F-4A32-904D-60FA464DB3F6}" destId="{C1ED3696-68A7-40AE-9939-C2F3A8DF042D}" srcOrd="1" destOrd="0" parTransId="{73C5A718-CD7D-4B6C-8479-7BE23DE2C77C}" sibTransId="{83E825D0-7977-4708-9B4C-928FE93060ED}"/>
    <dgm:cxn modelId="{B35458F4-BD2E-4251-8D4B-0252885E8D82}" type="presOf" srcId="{72114804-72FB-452F-B889-83C94C0F1E2E}" destId="{EC77AC01-1AA0-4A96-A926-AC05A0C8094A}" srcOrd="0" destOrd="0" presId="urn:microsoft.com/office/officeart/2016/7/layout/RepeatingBendingProcessNew"/>
    <dgm:cxn modelId="{68829BF5-3F51-401F-912F-0E6A204FAAD0}" type="presOf" srcId="{95B5AB10-F786-4064-AAD2-AB152DCFCD25}" destId="{3EE9835F-3B99-4996-8CDE-CD8D8A2BF7EB}" srcOrd="0" destOrd="2" presId="urn:microsoft.com/office/officeart/2016/7/layout/RepeatingBendingProcessNew"/>
    <dgm:cxn modelId="{DE77D5F8-C3EF-4794-9673-57522F4CC626}" type="presOf" srcId="{25B6864D-A3F8-41C8-BB29-80CC9FCBD83B}" destId="{3EE9835F-3B99-4996-8CDE-CD8D8A2BF7EB}" srcOrd="0" destOrd="1" presId="urn:microsoft.com/office/officeart/2016/7/layout/RepeatingBendingProcessNew"/>
    <dgm:cxn modelId="{BC5E47FA-B48C-480C-9E42-936549505BC6}" srcId="{9FD810A1-192F-4A32-904D-60FA464DB3F6}" destId="{BD89291B-7A10-443A-B1FD-9174E32E10F0}" srcOrd="0" destOrd="0" parTransId="{9E1FECA8-9D07-433E-A04C-6D38887D8A3F}" sibTransId="{F05DC611-04B0-452E-808C-2E945707F542}"/>
    <dgm:cxn modelId="{28632BFB-930E-496B-92C1-64606FED413D}" type="presOf" srcId="{FEBF3B09-8181-488A-B7FE-D8EDA77D973C}" destId="{209472CC-93AE-4085-B8D9-101B5CA154D9}" srcOrd="1" destOrd="0" presId="urn:microsoft.com/office/officeart/2016/7/layout/RepeatingBendingProcessNew"/>
    <dgm:cxn modelId="{51E97CB1-FB52-42CC-8E20-A76B5E03B1F1}" type="presParOf" srcId="{BEC265B1-FFBE-48B3-B952-864CF689824A}" destId="{59BE49E0-8291-4DEB-9EF7-21EDDBA4A78F}" srcOrd="0" destOrd="0" presId="urn:microsoft.com/office/officeart/2016/7/layout/RepeatingBendingProcessNew"/>
    <dgm:cxn modelId="{7118ACC9-0A52-463D-B2FD-9613E80514EF}" type="presParOf" srcId="{BEC265B1-FFBE-48B3-B952-864CF689824A}" destId="{93FC27CE-9922-4D17-8F5F-55A19BE7958A}" srcOrd="1" destOrd="0" presId="urn:microsoft.com/office/officeart/2016/7/layout/RepeatingBendingProcessNew"/>
    <dgm:cxn modelId="{DFA260B2-C043-4FE0-8791-E7EE6922B0C1}" type="presParOf" srcId="{93FC27CE-9922-4D17-8F5F-55A19BE7958A}" destId="{A0BCC2ED-E2FE-4275-9507-AD4E43B60A35}" srcOrd="0" destOrd="0" presId="urn:microsoft.com/office/officeart/2016/7/layout/RepeatingBendingProcessNew"/>
    <dgm:cxn modelId="{E3ECD93F-AD41-4AE8-B5DB-3292956C86CD}" type="presParOf" srcId="{BEC265B1-FFBE-48B3-B952-864CF689824A}" destId="{EC77AC01-1AA0-4A96-A926-AC05A0C8094A}" srcOrd="2" destOrd="0" presId="urn:microsoft.com/office/officeart/2016/7/layout/RepeatingBendingProcessNew"/>
    <dgm:cxn modelId="{C86D0EA6-0E5C-43B0-B0D0-CFE2BD2B9ED3}" type="presParOf" srcId="{BEC265B1-FFBE-48B3-B952-864CF689824A}" destId="{4BFE04D1-743F-4736-A24E-1C67DC31C1D5}" srcOrd="3" destOrd="0" presId="urn:microsoft.com/office/officeart/2016/7/layout/RepeatingBendingProcessNew"/>
    <dgm:cxn modelId="{ACE50B1C-27DD-40DD-8B9C-75098F9D8448}" type="presParOf" srcId="{4BFE04D1-743F-4736-A24E-1C67DC31C1D5}" destId="{209472CC-93AE-4085-B8D9-101B5CA154D9}" srcOrd="0" destOrd="0" presId="urn:microsoft.com/office/officeart/2016/7/layout/RepeatingBendingProcessNew"/>
    <dgm:cxn modelId="{A302CCF7-20C8-4B55-8B86-134CEFF6FEB3}" type="presParOf" srcId="{BEC265B1-FFBE-48B3-B952-864CF689824A}" destId="{51E7E389-7E13-4F0D-B207-9240B25072FF}" srcOrd="4" destOrd="0" presId="urn:microsoft.com/office/officeart/2016/7/layout/RepeatingBendingProcessNew"/>
    <dgm:cxn modelId="{2EF05E61-6374-462C-BC05-62D9584D0726}" type="presParOf" srcId="{BEC265B1-FFBE-48B3-B952-864CF689824A}" destId="{839DD4E2-68AB-4F9E-BBB7-30001F8B71AA}" srcOrd="5" destOrd="0" presId="urn:microsoft.com/office/officeart/2016/7/layout/RepeatingBendingProcessNew"/>
    <dgm:cxn modelId="{87A3373F-DB99-45C4-9772-9A503F9A3B99}" type="presParOf" srcId="{839DD4E2-68AB-4F9E-BBB7-30001F8B71AA}" destId="{949D2D36-F869-4499-9985-AA5604477FD6}" srcOrd="0" destOrd="0" presId="urn:microsoft.com/office/officeart/2016/7/layout/RepeatingBendingProcessNew"/>
    <dgm:cxn modelId="{A05C37CB-3D02-4A2A-8B77-502AF95720C2}" type="presParOf" srcId="{BEC265B1-FFBE-48B3-B952-864CF689824A}" destId="{1B949470-49F7-439D-82AD-7852A6FDA354}" srcOrd="6" destOrd="0" presId="urn:microsoft.com/office/officeart/2016/7/layout/RepeatingBendingProcessNew"/>
    <dgm:cxn modelId="{94F58E8A-C32C-4B41-BF4E-D3DA2645341A}" type="presParOf" srcId="{BEC265B1-FFBE-48B3-B952-864CF689824A}" destId="{44EFDA0F-5C0A-4A9D-8DCA-8ADA36E81E81}" srcOrd="7" destOrd="0" presId="urn:microsoft.com/office/officeart/2016/7/layout/RepeatingBendingProcessNew"/>
    <dgm:cxn modelId="{297DC384-9ADC-4D3A-A7B0-358162BD0B67}" type="presParOf" srcId="{44EFDA0F-5C0A-4A9D-8DCA-8ADA36E81E81}" destId="{C011DAD9-2CFB-468F-8101-0E13E94440F5}" srcOrd="0" destOrd="0" presId="urn:microsoft.com/office/officeart/2016/7/layout/RepeatingBendingProcessNew"/>
    <dgm:cxn modelId="{4C73B195-1C2A-4A14-9D02-309E9CC78C94}" type="presParOf" srcId="{BEC265B1-FFBE-48B3-B952-864CF689824A}" destId="{3EE9835F-3B99-4996-8CDE-CD8D8A2BF7EB}" srcOrd="8" destOrd="0" presId="urn:microsoft.com/office/officeart/2016/7/layout/RepeatingBendingProcessNew"/>
    <dgm:cxn modelId="{40045D7D-FA7D-40C5-990A-89A7BB36318D}" type="presParOf" srcId="{BEC265B1-FFBE-48B3-B952-864CF689824A}" destId="{3D25EEB5-2980-4C75-8DC1-248BA6FAA9E5}" srcOrd="9" destOrd="0" presId="urn:microsoft.com/office/officeart/2016/7/layout/RepeatingBendingProcessNew"/>
    <dgm:cxn modelId="{079CBCDB-3322-44E6-8638-B0BB01FB031F}" type="presParOf" srcId="{3D25EEB5-2980-4C75-8DC1-248BA6FAA9E5}" destId="{9A410A46-A958-4893-97B0-41DBCF93ADCA}" srcOrd="0" destOrd="0" presId="urn:microsoft.com/office/officeart/2016/7/layout/RepeatingBendingProcessNew"/>
    <dgm:cxn modelId="{8EE8544F-7186-4334-82FD-B35B09D6FA48}" type="presParOf" srcId="{BEC265B1-FFBE-48B3-B952-864CF689824A}" destId="{8F267588-5960-4D81-B796-B6BA6E27935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C27CE-9922-4D17-8F5F-55A19BE7958A}">
      <dsp:nvSpPr>
        <dsp:cNvPr id="0" name=""/>
        <dsp:cNvSpPr/>
      </dsp:nvSpPr>
      <dsp:spPr>
        <a:xfrm>
          <a:off x="3288175" y="765191"/>
          <a:ext cx="5893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939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7375" y="807811"/>
        <a:ext cx="30999" cy="6199"/>
      </dsp:txXfrm>
    </dsp:sp>
    <dsp:sp modelId="{59BE49E0-8291-4DEB-9EF7-21EDDBA4A78F}">
      <dsp:nvSpPr>
        <dsp:cNvPr id="0" name=""/>
        <dsp:cNvSpPr/>
      </dsp:nvSpPr>
      <dsp:spPr>
        <a:xfrm>
          <a:off x="594326" y="2217"/>
          <a:ext cx="2695649" cy="16173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9" tIns="138651" rIns="132089" bIns="13865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Contexte</a:t>
          </a:r>
          <a:endParaRPr lang="en-US" sz="1900" kern="1200"/>
        </a:p>
      </dsp:txBody>
      <dsp:txXfrm>
        <a:off x="594326" y="2217"/>
        <a:ext cx="2695649" cy="1617389"/>
      </dsp:txXfrm>
    </dsp:sp>
    <dsp:sp modelId="{4BFE04D1-743F-4736-A24E-1C67DC31C1D5}">
      <dsp:nvSpPr>
        <dsp:cNvPr id="0" name=""/>
        <dsp:cNvSpPr/>
      </dsp:nvSpPr>
      <dsp:spPr>
        <a:xfrm>
          <a:off x="6603824" y="765191"/>
          <a:ext cx="5893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9399" y="45720"/>
              </a:lnTo>
            </a:path>
          </a:pathLst>
        </a:custGeom>
        <a:noFill/>
        <a:ln w="6350" cap="flat" cmpd="sng" algn="ctr">
          <a:solidFill>
            <a:schemeClr val="accent5">
              <a:hueOff val="-1966973"/>
              <a:satOff val="5309"/>
              <a:lumOff val="6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3024" y="807811"/>
        <a:ext cx="30999" cy="6199"/>
      </dsp:txXfrm>
    </dsp:sp>
    <dsp:sp modelId="{EC77AC01-1AA0-4A96-A926-AC05A0C8094A}">
      <dsp:nvSpPr>
        <dsp:cNvPr id="0" name=""/>
        <dsp:cNvSpPr/>
      </dsp:nvSpPr>
      <dsp:spPr>
        <a:xfrm>
          <a:off x="3909975" y="2217"/>
          <a:ext cx="2695649" cy="1617389"/>
        </a:xfrm>
        <a:prstGeom prst="rect">
          <a:avLst/>
        </a:prstGeom>
        <a:solidFill>
          <a:schemeClr val="accent5">
            <a:hueOff val="-1573578"/>
            <a:satOff val="4247"/>
            <a:lumOff val="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9" tIns="138651" rIns="132089" bIns="13865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Présentation Yelp (API / Données)</a:t>
          </a:r>
          <a:endParaRPr lang="en-US" sz="1900" kern="1200"/>
        </a:p>
      </dsp:txBody>
      <dsp:txXfrm>
        <a:off x="3909975" y="2217"/>
        <a:ext cx="2695649" cy="1617389"/>
      </dsp:txXfrm>
    </dsp:sp>
    <dsp:sp modelId="{839DD4E2-68AB-4F9E-BBB7-30001F8B71AA}">
      <dsp:nvSpPr>
        <dsp:cNvPr id="0" name=""/>
        <dsp:cNvSpPr/>
      </dsp:nvSpPr>
      <dsp:spPr>
        <a:xfrm>
          <a:off x="1942151" y="1617806"/>
          <a:ext cx="6631297" cy="589399"/>
        </a:xfrm>
        <a:custGeom>
          <a:avLst/>
          <a:gdLst/>
          <a:ahLst/>
          <a:cxnLst/>
          <a:rect l="0" t="0" r="0" b="0"/>
          <a:pathLst>
            <a:path>
              <a:moveTo>
                <a:pt x="6631297" y="0"/>
              </a:moveTo>
              <a:lnTo>
                <a:pt x="6631297" y="311799"/>
              </a:lnTo>
              <a:lnTo>
                <a:pt x="0" y="311799"/>
              </a:lnTo>
              <a:lnTo>
                <a:pt x="0" y="589399"/>
              </a:lnTo>
            </a:path>
          </a:pathLst>
        </a:custGeom>
        <a:noFill/>
        <a:ln w="6350" cap="flat" cmpd="sng" algn="ctr">
          <a:solidFill>
            <a:schemeClr val="accent5">
              <a:hueOff val="-3933945"/>
              <a:satOff val="10618"/>
              <a:lumOff val="127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1294" y="1909406"/>
        <a:ext cx="333010" cy="6199"/>
      </dsp:txXfrm>
    </dsp:sp>
    <dsp:sp modelId="{51E7E389-7E13-4F0D-B207-9240B25072FF}">
      <dsp:nvSpPr>
        <dsp:cNvPr id="0" name=""/>
        <dsp:cNvSpPr/>
      </dsp:nvSpPr>
      <dsp:spPr>
        <a:xfrm>
          <a:off x="7225624" y="2217"/>
          <a:ext cx="2695649" cy="1617389"/>
        </a:xfrm>
        <a:prstGeom prst="rect">
          <a:avLst/>
        </a:prstGeom>
        <a:solidFill>
          <a:schemeClr val="accent5">
            <a:hueOff val="-3147156"/>
            <a:satOff val="8494"/>
            <a:lumOff val="1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9" tIns="138651" rIns="132089" bIns="13865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Présentation des jeux de données </a:t>
          </a:r>
          <a:endParaRPr lang="en-US" sz="1900" kern="1200"/>
        </a:p>
      </dsp:txBody>
      <dsp:txXfrm>
        <a:off x="7225624" y="2217"/>
        <a:ext cx="2695649" cy="1617389"/>
      </dsp:txXfrm>
    </dsp:sp>
    <dsp:sp modelId="{44EFDA0F-5C0A-4A9D-8DCA-8ADA36E81E81}">
      <dsp:nvSpPr>
        <dsp:cNvPr id="0" name=""/>
        <dsp:cNvSpPr/>
      </dsp:nvSpPr>
      <dsp:spPr>
        <a:xfrm>
          <a:off x="3288175" y="3002581"/>
          <a:ext cx="5893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9399" y="45720"/>
              </a:lnTo>
            </a:path>
          </a:pathLst>
        </a:custGeom>
        <a:noFill/>
        <a:ln w="6350" cap="flat" cmpd="sng" algn="ctr">
          <a:solidFill>
            <a:schemeClr val="accent5">
              <a:hueOff val="-5900918"/>
              <a:satOff val="15927"/>
              <a:lumOff val="19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7375" y="3045201"/>
        <a:ext cx="30999" cy="6199"/>
      </dsp:txXfrm>
    </dsp:sp>
    <dsp:sp modelId="{1B949470-49F7-439D-82AD-7852A6FDA354}">
      <dsp:nvSpPr>
        <dsp:cNvPr id="0" name=""/>
        <dsp:cNvSpPr/>
      </dsp:nvSpPr>
      <dsp:spPr>
        <a:xfrm>
          <a:off x="594326" y="2239606"/>
          <a:ext cx="2695649" cy="1617389"/>
        </a:xfrm>
        <a:prstGeom prst="rect">
          <a:avLst/>
        </a:prstGeom>
        <a:solidFill>
          <a:schemeClr val="accent5">
            <a:hueOff val="-4720735"/>
            <a:satOff val="12742"/>
            <a:lumOff val="1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9" tIns="138651" rIns="132089" bIns="138651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Traitement NLP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Approches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Test itération rapide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Modélisation finale</a:t>
          </a:r>
          <a:endParaRPr lang="en-US" sz="1500" kern="1200"/>
        </a:p>
      </dsp:txBody>
      <dsp:txXfrm>
        <a:off x="594326" y="2239606"/>
        <a:ext cx="2695649" cy="1617389"/>
      </dsp:txXfrm>
    </dsp:sp>
    <dsp:sp modelId="{3D25EEB5-2980-4C75-8DC1-248BA6FAA9E5}">
      <dsp:nvSpPr>
        <dsp:cNvPr id="0" name=""/>
        <dsp:cNvSpPr/>
      </dsp:nvSpPr>
      <dsp:spPr>
        <a:xfrm>
          <a:off x="6603824" y="3002581"/>
          <a:ext cx="5893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9399" y="45720"/>
              </a:lnTo>
            </a:path>
          </a:pathLst>
        </a:custGeom>
        <a:noFill/>
        <a:ln w="6350" cap="flat" cmpd="sng" algn="ctr">
          <a:solidFill>
            <a:schemeClr val="accent5">
              <a:hueOff val="-7867891"/>
              <a:satOff val="21236"/>
              <a:lumOff val="25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3024" y="3045201"/>
        <a:ext cx="30999" cy="6199"/>
      </dsp:txXfrm>
    </dsp:sp>
    <dsp:sp modelId="{3EE9835F-3B99-4996-8CDE-CD8D8A2BF7EB}">
      <dsp:nvSpPr>
        <dsp:cNvPr id="0" name=""/>
        <dsp:cNvSpPr/>
      </dsp:nvSpPr>
      <dsp:spPr>
        <a:xfrm>
          <a:off x="3909975" y="2239606"/>
          <a:ext cx="2695649" cy="1617389"/>
        </a:xfrm>
        <a:prstGeom prst="rect">
          <a:avLst/>
        </a:prstGeom>
        <a:solidFill>
          <a:schemeClr val="accent5">
            <a:hueOff val="-6294313"/>
            <a:satOff val="16989"/>
            <a:lumOff val="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9" tIns="138651" rIns="132089" bIns="138651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Traitement CV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Approches de recherche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Faisabilité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Modélisation finale</a:t>
          </a:r>
          <a:endParaRPr lang="en-US" sz="1500" kern="1200" dirty="0"/>
        </a:p>
      </dsp:txBody>
      <dsp:txXfrm>
        <a:off x="3909975" y="2239606"/>
        <a:ext cx="2695649" cy="1617389"/>
      </dsp:txXfrm>
    </dsp:sp>
    <dsp:sp modelId="{8F267588-5960-4D81-B796-B6BA6E27935F}">
      <dsp:nvSpPr>
        <dsp:cNvPr id="0" name=""/>
        <dsp:cNvSpPr/>
      </dsp:nvSpPr>
      <dsp:spPr>
        <a:xfrm>
          <a:off x="7225624" y="2239606"/>
          <a:ext cx="2695649" cy="1617389"/>
        </a:xfrm>
        <a:prstGeom prst="rect">
          <a:avLst/>
        </a:prstGeom>
        <a:solidFill>
          <a:schemeClr val="accent5">
            <a:hueOff val="-7867891"/>
            <a:satOff val="21236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9" tIns="138651" rIns="132089" bIns="13865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 / Presentation Dashboard</a:t>
          </a:r>
        </a:p>
      </dsp:txBody>
      <dsp:txXfrm>
        <a:off x="7225624" y="2239606"/>
        <a:ext cx="2695649" cy="1617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3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42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52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7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0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6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4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77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01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B8BECC-C25E-4486-9C60-7D3427B5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Avis Restau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77566D-773E-440B-A678-FECF632B9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Amélioration le produit IA (CV / NLP)</a:t>
            </a:r>
          </a:p>
        </p:txBody>
      </p:sp>
      <p:pic>
        <p:nvPicPr>
          <p:cNvPr id="4" name="Picture 3" descr="Western food arranged on table">
            <a:extLst>
              <a:ext uri="{FF2B5EF4-FFF2-40B4-BE49-F238E27FC236}">
                <a16:creationId xmlns:a16="http://schemas.microsoft.com/office/drawing/2014/main" id="{37B8F297-0D12-4906-B32C-58350F462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05" r="16035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9BBC696-BE9F-46EE-B3D1-7AE67034C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46" y="5986197"/>
            <a:ext cx="2015154" cy="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2DDF2-0668-443F-84E0-EC741797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62B03-231D-4673-9AB8-227D9530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13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0620FA-106E-4E62-BC1A-FC7D2312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94" y="2810913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800" dirty="0"/>
              <a:t>Traitement CV (Computer Vision)</a:t>
            </a:r>
            <a:endParaRPr lang="en-US" sz="3800" dirty="0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95E3BB5E-77B1-4060-81CB-B60EFFF82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46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E6C1-B8D8-45D1-8972-8965FBAD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3E8A6-4B37-45F0-B70B-F74A3EA3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6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6AD943-D1F4-4EF8-9201-8FD532CF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5DFF15E-B9AF-4517-8147-48495867B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788488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90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82BCF4-3D94-4C8B-BF12-F725A715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92" y="2299485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Contexte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Flèches pointant vers le haut">
            <a:extLst>
              <a:ext uri="{FF2B5EF4-FFF2-40B4-BE49-F238E27FC236}">
                <a16:creationId xmlns:a16="http://schemas.microsoft.com/office/drawing/2014/main" id="{45E2AE77-920B-4069-9E9D-B6A5082E4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" r="4465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09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98CED-8B57-41D4-A1A0-5005882C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8D400-586E-4E79-A713-79F970C4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9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85E3A6-7EB7-4648-8947-B271F589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58" y="2414103"/>
            <a:ext cx="4425962" cy="28504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 err="1"/>
              <a:t>Présentation</a:t>
            </a:r>
            <a:r>
              <a:rPr lang="en-US" sz="3800" dirty="0"/>
              <a:t> Yelp (API / </a:t>
            </a:r>
            <a:r>
              <a:rPr lang="en-US" sz="3800" dirty="0" err="1"/>
              <a:t>Données</a:t>
            </a:r>
            <a:r>
              <a:rPr lang="en-US" sz="3800" dirty="0"/>
              <a:t>)</a:t>
            </a:r>
          </a:p>
        </p:txBody>
      </p:sp>
      <p:pic>
        <p:nvPicPr>
          <p:cNvPr id="5" name="Picture 4" descr="Graphique">
            <a:extLst>
              <a:ext uri="{FF2B5EF4-FFF2-40B4-BE49-F238E27FC236}">
                <a16:creationId xmlns:a16="http://schemas.microsoft.com/office/drawing/2014/main" id="{F8FCD8B4-8C52-4E73-99BC-35869D2F6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9" r="26204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62F9D-A5AF-46D7-A1A0-C8A3F7D6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1ADB25-E0AA-48EF-BE65-51C402E6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14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98C44-FF63-4157-8937-8DE5E79D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94" y="2792680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 err="1"/>
              <a:t>Présentation</a:t>
            </a:r>
            <a:r>
              <a:rPr lang="en-US" sz="3800" dirty="0"/>
              <a:t> / </a:t>
            </a:r>
            <a:r>
              <a:rPr lang="en-US" sz="3800" dirty="0" err="1"/>
              <a:t>Traitement</a:t>
            </a:r>
            <a:r>
              <a:rPr lang="en-US" sz="3800" dirty="0"/>
              <a:t> du jeu de </a:t>
            </a:r>
            <a:r>
              <a:rPr lang="en-US" sz="3800" dirty="0" err="1"/>
              <a:t>données</a:t>
            </a:r>
            <a:endParaRPr lang="en-US" sz="3800" dirty="0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C1A4F6BC-5019-47DF-9382-A542BCBF9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40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3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6D251-5199-4CF8-A001-3593F794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7A09C-B894-4A15-A313-CFFA0340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6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F58021-1017-4A73-9B26-16738DB0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90" y="3091769"/>
            <a:ext cx="442596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200" dirty="0"/>
              <a:t>Traitement NLP (Natural </a:t>
            </a:r>
            <a:r>
              <a:rPr lang="fr-FR" sz="4200" dirty="0" err="1"/>
              <a:t>Language</a:t>
            </a:r>
            <a:r>
              <a:rPr lang="fr-FR" sz="4200" dirty="0"/>
              <a:t> Processing)</a:t>
            </a:r>
            <a:endParaRPr lang="en-US" sz="4200" dirty="0"/>
          </a:p>
        </p:txBody>
      </p:sp>
      <p:pic>
        <p:nvPicPr>
          <p:cNvPr id="5" name="Picture 4" descr="White letters in 3D form">
            <a:extLst>
              <a:ext uri="{FF2B5EF4-FFF2-40B4-BE49-F238E27FC236}">
                <a16:creationId xmlns:a16="http://schemas.microsoft.com/office/drawing/2014/main" id="{D3351E57-5D41-497E-89B1-82540EB2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6" r="10108" b="-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0724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73</Words>
  <Application>Microsoft Office PowerPoint</Application>
  <PresentationFormat>Grand écran</PresentationFormat>
  <Paragraphs>20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ShapesVTI</vt:lpstr>
      <vt:lpstr>Avis Restau</vt:lpstr>
      <vt:lpstr>Sommaire</vt:lpstr>
      <vt:lpstr>Contexte</vt:lpstr>
      <vt:lpstr>Présentation PowerPoint</vt:lpstr>
      <vt:lpstr>Présentation Yelp (API / Données)</vt:lpstr>
      <vt:lpstr>Présentation PowerPoint</vt:lpstr>
      <vt:lpstr>Présentation / Traitement du jeu de données</vt:lpstr>
      <vt:lpstr>Présentation PowerPoint</vt:lpstr>
      <vt:lpstr>Traitement NLP (Natural Language Processing)</vt:lpstr>
      <vt:lpstr>Présentation PowerPoint</vt:lpstr>
      <vt:lpstr>Traitement CV (Computer Vision)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Avis Restau</dc:title>
  <dc:creator>Sebastien Tuc</dc:creator>
  <cp:lastModifiedBy>Sebastien Tuc</cp:lastModifiedBy>
  <cp:revision>3</cp:revision>
  <dcterms:created xsi:type="dcterms:W3CDTF">2021-10-19T14:26:49Z</dcterms:created>
  <dcterms:modified xsi:type="dcterms:W3CDTF">2021-10-22T13:37:41Z</dcterms:modified>
</cp:coreProperties>
</file>