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62" r:id="rId4"/>
    <p:sldId id="259" r:id="rId5"/>
    <p:sldId id="263" r:id="rId6"/>
    <p:sldId id="260" r:id="rId7"/>
    <p:sldId id="264" r:id="rId8"/>
    <p:sldId id="261" r:id="rId9"/>
    <p:sldId id="265" r:id="rId10"/>
    <p:sldId id="266" r:id="rId11"/>
    <p:sldId id="267" r:id="rId12"/>
    <p:sldId id="271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63989C-3343-4B75-8F4A-C0E9F92E93D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03A6FCC-B2AB-4344-B3D6-5D5C81684544}">
      <dgm:prSet/>
      <dgm:spPr/>
      <dgm:t>
        <a:bodyPr/>
        <a:lstStyle/>
        <a:p>
          <a:r>
            <a:rPr lang="fr-FR"/>
            <a:t>Contexte</a:t>
          </a:r>
          <a:endParaRPr lang="en-US"/>
        </a:p>
      </dgm:t>
    </dgm:pt>
    <dgm:pt modelId="{D7B28870-0E3D-428C-BC78-05C002A82D52}" type="parTrans" cxnId="{8C1C9760-31EC-4949-9774-E83AEEAD0754}">
      <dgm:prSet/>
      <dgm:spPr/>
      <dgm:t>
        <a:bodyPr/>
        <a:lstStyle/>
        <a:p>
          <a:endParaRPr lang="en-US"/>
        </a:p>
      </dgm:t>
    </dgm:pt>
    <dgm:pt modelId="{4F3ACA92-7AF1-41C2-9C29-1E382E6B5C92}" type="sibTrans" cxnId="{8C1C9760-31EC-4949-9774-E83AEEAD0754}">
      <dgm:prSet/>
      <dgm:spPr/>
      <dgm:t>
        <a:bodyPr/>
        <a:lstStyle/>
        <a:p>
          <a:endParaRPr lang="en-US"/>
        </a:p>
      </dgm:t>
    </dgm:pt>
    <dgm:pt modelId="{C2E66484-DEB6-4FEA-AFF7-65166E033F6C}">
      <dgm:prSet/>
      <dgm:spPr/>
      <dgm:t>
        <a:bodyPr/>
        <a:lstStyle/>
        <a:p>
          <a:r>
            <a:rPr lang="fr-FR"/>
            <a:t>Jeu de données</a:t>
          </a:r>
          <a:endParaRPr lang="en-US"/>
        </a:p>
      </dgm:t>
    </dgm:pt>
    <dgm:pt modelId="{68AD1545-EBAE-49FB-9F4D-DED030D5DAF3}" type="parTrans" cxnId="{771C01F9-CF2C-441B-8575-8E5ABD7E564C}">
      <dgm:prSet/>
      <dgm:spPr/>
      <dgm:t>
        <a:bodyPr/>
        <a:lstStyle/>
        <a:p>
          <a:endParaRPr lang="en-US"/>
        </a:p>
      </dgm:t>
    </dgm:pt>
    <dgm:pt modelId="{A210CC4C-4E35-4B61-BE49-EA0C08E58678}" type="sibTrans" cxnId="{771C01F9-CF2C-441B-8575-8E5ABD7E564C}">
      <dgm:prSet/>
      <dgm:spPr/>
      <dgm:t>
        <a:bodyPr/>
        <a:lstStyle/>
        <a:p>
          <a:endParaRPr lang="en-US"/>
        </a:p>
      </dgm:t>
    </dgm:pt>
    <dgm:pt modelId="{45C0D95A-0EFA-4681-948E-2EF8222BCAC3}">
      <dgm:prSet/>
      <dgm:spPr/>
      <dgm:t>
        <a:bodyPr/>
        <a:lstStyle/>
        <a:p>
          <a:r>
            <a:rPr lang="fr-FR"/>
            <a:t>Système recommandation</a:t>
          </a:r>
          <a:endParaRPr lang="en-US"/>
        </a:p>
      </dgm:t>
    </dgm:pt>
    <dgm:pt modelId="{18F797DA-0DCA-44BE-A6E6-CC5A1D47CE48}" type="parTrans" cxnId="{51122570-B220-4C96-B332-2C9479CA2566}">
      <dgm:prSet/>
      <dgm:spPr/>
      <dgm:t>
        <a:bodyPr/>
        <a:lstStyle/>
        <a:p>
          <a:endParaRPr lang="en-US"/>
        </a:p>
      </dgm:t>
    </dgm:pt>
    <dgm:pt modelId="{B59F6544-0926-496D-A616-5612CE44D20E}" type="sibTrans" cxnId="{51122570-B220-4C96-B332-2C9479CA2566}">
      <dgm:prSet/>
      <dgm:spPr/>
      <dgm:t>
        <a:bodyPr/>
        <a:lstStyle/>
        <a:p>
          <a:endParaRPr lang="en-US"/>
        </a:p>
      </dgm:t>
    </dgm:pt>
    <dgm:pt modelId="{5D179462-7260-4376-8C6D-0B16A2992835}">
      <dgm:prSet/>
      <dgm:spPr/>
      <dgm:t>
        <a:bodyPr/>
        <a:lstStyle/>
        <a:p>
          <a:r>
            <a:rPr lang="fr-FR"/>
            <a:t>Stockage Git</a:t>
          </a:r>
          <a:endParaRPr lang="en-US"/>
        </a:p>
      </dgm:t>
    </dgm:pt>
    <dgm:pt modelId="{EBC2D337-50B7-4C5F-AB14-A72B7CFC0EB5}" type="parTrans" cxnId="{C90D9747-A3FB-498C-B18B-B7F8F2878174}">
      <dgm:prSet/>
      <dgm:spPr/>
      <dgm:t>
        <a:bodyPr/>
        <a:lstStyle/>
        <a:p>
          <a:endParaRPr lang="en-US"/>
        </a:p>
      </dgm:t>
    </dgm:pt>
    <dgm:pt modelId="{66FEA608-B53C-471A-976E-9A692101B27C}" type="sibTrans" cxnId="{C90D9747-A3FB-498C-B18B-B7F8F2878174}">
      <dgm:prSet/>
      <dgm:spPr/>
      <dgm:t>
        <a:bodyPr/>
        <a:lstStyle/>
        <a:p>
          <a:endParaRPr lang="en-US"/>
        </a:p>
      </dgm:t>
    </dgm:pt>
    <dgm:pt modelId="{0A28820E-D427-4D32-9CC0-DEF231B01CD1}">
      <dgm:prSet/>
      <dgm:spPr/>
      <dgm:t>
        <a:bodyPr/>
        <a:lstStyle/>
        <a:p>
          <a:r>
            <a:rPr lang="fr-FR"/>
            <a:t>Azure function</a:t>
          </a:r>
          <a:endParaRPr lang="en-US"/>
        </a:p>
      </dgm:t>
    </dgm:pt>
    <dgm:pt modelId="{3698C934-E8CE-4E0F-B687-08B575BBFEE4}" type="parTrans" cxnId="{9C0A90C8-B2A3-4C05-AF1A-2DC632064E19}">
      <dgm:prSet/>
      <dgm:spPr/>
      <dgm:t>
        <a:bodyPr/>
        <a:lstStyle/>
        <a:p>
          <a:endParaRPr lang="en-US"/>
        </a:p>
      </dgm:t>
    </dgm:pt>
    <dgm:pt modelId="{6B9B8875-7BF1-4958-B9A3-52BB59F36630}" type="sibTrans" cxnId="{9C0A90C8-B2A3-4C05-AF1A-2DC632064E19}">
      <dgm:prSet/>
      <dgm:spPr/>
      <dgm:t>
        <a:bodyPr/>
        <a:lstStyle/>
        <a:p>
          <a:endParaRPr lang="en-US"/>
        </a:p>
      </dgm:t>
    </dgm:pt>
    <dgm:pt modelId="{F4608987-6320-489A-BA1C-F3DC8B67DA58}">
      <dgm:prSet/>
      <dgm:spPr/>
      <dgm:t>
        <a:bodyPr/>
        <a:lstStyle/>
        <a:p>
          <a:r>
            <a:rPr lang="fr-FR"/>
            <a:t>Architecture</a:t>
          </a:r>
          <a:endParaRPr lang="en-US"/>
        </a:p>
      </dgm:t>
    </dgm:pt>
    <dgm:pt modelId="{15942249-0F86-4DB4-8F14-58987EB3722E}" type="parTrans" cxnId="{BF8928C6-C1C8-4797-AD54-A939956A579D}">
      <dgm:prSet/>
      <dgm:spPr/>
      <dgm:t>
        <a:bodyPr/>
        <a:lstStyle/>
        <a:p>
          <a:endParaRPr lang="en-US"/>
        </a:p>
      </dgm:t>
    </dgm:pt>
    <dgm:pt modelId="{22AA304E-AA53-4CCA-BF96-14AACEA4B370}" type="sibTrans" cxnId="{BF8928C6-C1C8-4797-AD54-A939956A579D}">
      <dgm:prSet/>
      <dgm:spPr/>
      <dgm:t>
        <a:bodyPr/>
        <a:lstStyle/>
        <a:p>
          <a:endParaRPr lang="en-US"/>
        </a:p>
      </dgm:t>
    </dgm:pt>
    <dgm:pt modelId="{333CDE0C-5761-453F-A187-D104477AC96C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79B601C2-A076-4780-9EA2-1983CFA05030}" type="parTrans" cxnId="{E3716739-04EF-4759-B38C-329B501F164A}">
      <dgm:prSet/>
      <dgm:spPr/>
      <dgm:t>
        <a:bodyPr/>
        <a:lstStyle/>
        <a:p>
          <a:endParaRPr lang="en-US"/>
        </a:p>
      </dgm:t>
    </dgm:pt>
    <dgm:pt modelId="{517C66D4-954A-4D86-ACD1-64362EDCEC77}" type="sibTrans" cxnId="{E3716739-04EF-4759-B38C-329B501F164A}">
      <dgm:prSet/>
      <dgm:spPr/>
      <dgm:t>
        <a:bodyPr/>
        <a:lstStyle/>
        <a:p>
          <a:endParaRPr lang="en-US"/>
        </a:p>
      </dgm:t>
    </dgm:pt>
    <dgm:pt modelId="{F19E8F0E-4B81-4D2B-952F-F7029DA5ED88}" type="pres">
      <dgm:prSet presAssocID="{D663989C-3343-4B75-8F4A-C0E9F92E93DF}" presName="vert0" presStyleCnt="0">
        <dgm:presLayoutVars>
          <dgm:dir/>
          <dgm:animOne val="branch"/>
          <dgm:animLvl val="lvl"/>
        </dgm:presLayoutVars>
      </dgm:prSet>
      <dgm:spPr/>
    </dgm:pt>
    <dgm:pt modelId="{AB75F1C7-E28E-44F7-9CA6-DE899A6F6F64}" type="pres">
      <dgm:prSet presAssocID="{003A6FCC-B2AB-4344-B3D6-5D5C81684544}" presName="thickLine" presStyleLbl="alignNode1" presStyleIdx="0" presStyleCnt="7"/>
      <dgm:spPr/>
    </dgm:pt>
    <dgm:pt modelId="{EF48DA67-3236-4795-8D88-FAC806A8A74D}" type="pres">
      <dgm:prSet presAssocID="{003A6FCC-B2AB-4344-B3D6-5D5C81684544}" presName="horz1" presStyleCnt="0"/>
      <dgm:spPr/>
    </dgm:pt>
    <dgm:pt modelId="{6150653D-1025-4A2B-A7F7-FF201C2E5EBC}" type="pres">
      <dgm:prSet presAssocID="{003A6FCC-B2AB-4344-B3D6-5D5C81684544}" presName="tx1" presStyleLbl="revTx" presStyleIdx="0" presStyleCnt="7"/>
      <dgm:spPr/>
    </dgm:pt>
    <dgm:pt modelId="{F0B047B0-87FB-4E70-A9AC-7AA780DB988A}" type="pres">
      <dgm:prSet presAssocID="{003A6FCC-B2AB-4344-B3D6-5D5C81684544}" presName="vert1" presStyleCnt="0"/>
      <dgm:spPr/>
    </dgm:pt>
    <dgm:pt modelId="{EEB13C4C-2ADA-431C-A6F1-8BDDACA7050A}" type="pres">
      <dgm:prSet presAssocID="{C2E66484-DEB6-4FEA-AFF7-65166E033F6C}" presName="thickLine" presStyleLbl="alignNode1" presStyleIdx="1" presStyleCnt="7"/>
      <dgm:spPr/>
    </dgm:pt>
    <dgm:pt modelId="{483E370D-3C9F-44BD-A1EC-E0F1FB2E4860}" type="pres">
      <dgm:prSet presAssocID="{C2E66484-DEB6-4FEA-AFF7-65166E033F6C}" presName="horz1" presStyleCnt="0"/>
      <dgm:spPr/>
    </dgm:pt>
    <dgm:pt modelId="{D0A9EF5C-386A-449F-9562-1CC999F82260}" type="pres">
      <dgm:prSet presAssocID="{C2E66484-DEB6-4FEA-AFF7-65166E033F6C}" presName="tx1" presStyleLbl="revTx" presStyleIdx="1" presStyleCnt="7"/>
      <dgm:spPr/>
    </dgm:pt>
    <dgm:pt modelId="{C9BD9D99-C083-478D-8661-D876CE51CF0C}" type="pres">
      <dgm:prSet presAssocID="{C2E66484-DEB6-4FEA-AFF7-65166E033F6C}" presName="vert1" presStyleCnt="0"/>
      <dgm:spPr/>
    </dgm:pt>
    <dgm:pt modelId="{F69C89EE-508F-430E-B39E-8FDD12891EA2}" type="pres">
      <dgm:prSet presAssocID="{45C0D95A-0EFA-4681-948E-2EF8222BCAC3}" presName="thickLine" presStyleLbl="alignNode1" presStyleIdx="2" presStyleCnt="7"/>
      <dgm:spPr/>
    </dgm:pt>
    <dgm:pt modelId="{7F997B38-B7B1-4622-8F19-7445196E266D}" type="pres">
      <dgm:prSet presAssocID="{45C0D95A-0EFA-4681-948E-2EF8222BCAC3}" presName="horz1" presStyleCnt="0"/>
      <dgm:spPr/>
    </dgm:pt>
    <dgm:pt modelId="{D7154148-298C-4006-93E6-54394B6791C5}" type="pres">
      <dgm:prSet presAssocID="{45C0D95A-0EFA-4681-948E-2EF8222BCAC3}" presName="tx1" presStyleLbl="revTx" presStyleIdx="2" presStyleCnt="7"/>
      <dgm:spPr/>
    </dgm:pt>
    <dgm:pt modelId="{2D37CB79-7FAA-448B-918A-780901C14CA1}" type="pres">
      <dgm:prSet presAssocID="{45C0D95A-0EFA-4681-948E-2EF8222BCAC3}" presName="vert1" presStyleCnt="0"/>
      <dgm:spPr/>
    </dgm:pt>
    <dgm:pt modelId="{F1251F3E-7627-4C61-949D-65A93B1C3888}" type="pres">
      <dgm:prSet presAssocID="{5D179462-7260-4376-8C6D-0B16A2992835}" presName="thickLine" presStyleLbl="alignNode1" presStyleIdx="3" presStyleCnt="7"/>
      <dgm:spPr/>
    </dgm:pt>
    <dgm:pt modelId="{DF63530D-82FB-49F7-8B7E-8C54D4BA944B}" type="pres">
      <dgm:prSet presAssocID="{5D179462-7260-4376-8C6D-0B16A2992835}" presName="horz1" presStyleCnt="0"/>
      <dgm:spPr/>
    </dgm:pt>
    <dgm:pt modelId="{FDE898A5-975E-4F44-AF22-E09BED6F85CD}" type="pres">
      <dgm:prSet presAssocID="{5D179462-7260-4376-8C6D-0B16A2992835}" presName="tx1" presStyleLbl="revTx" presStyleIdx="3" presStyleCnt="7"/>
      <dgm:spPr/>
    </dgm:pt>
    <dgm:pt modelId="{97B0882B-CCCE-4AE7-A6CA-37CDF3CBEA86}" type="pres">
      <dgm:prSet presAssocID="{5D179462-7260-4376-8C6D-0B16A2992835}" presName="vert1" presStyleCnt="0"/>
      <dgm:spPr/>
    </dgm:pt>
    <dgm:pt modelId="{AB1543AD-BF0B-432F-B590-F37AB5F135CC}" type="pres">
      <dgm:prSet presAssocID="{0A28820E-D427-4D32-9CC0-DEF231B01CD1}" presName="thickLine" presStyleLbl="alignNode1" presStyleIdx="4" presStyleCnt="7"/>
      <dgm:spPr/>
    </dgm:pt>
    <dgm:pt modelId="{245FF238-718B-427F-B15D-82498642C824}" type="pres">
      <dgm:prSet presAssocID="{0A28820E-D427-4D32-9CC0-DEF231B01CD1}" presName="horz1" presStyleCnt="0"/>
      <dgm:spPr/>
    </dgm:pt>
    <dgm:pt modelId="{C18B7B0C-69F3-45BF-94BF-F299C03D58A7}" type="pres">
      <dgm:prSet presAssocID="{0A28820E-D427-4D32-9CC0-DEF231B01CD1}" presName="tx1" presStyleLbl="revTx" presStyleIdx="4" presStyleCnt="7"/>
      <dgm:spPr/>
    </dgm:pt>
    <dgm:pt modelId="{5E0F01AE-60F2-4189-A4FC-5D88793617D0}" type="pres">
      <dgm:prSet presAssocID="{0A28820E-D427-4D32-9CC0-DEF231B01CD1}" presName="vert1" presStyleCnt="0"/>
      <dgm:spPr/>
    </dgm:pt>
    <dgm:pt modelId="{D6A9FDBC-4BDE-488B-8825-85072FD1DABB}" type="pres">
      <dgm:prSet presAssocID="{F4608987-6320-489A-BA1C-F3DC8B67DA58}" presName="thickLine" presStyleLbl="alignNode1" presStyleIdx="5" presStyleCnt="7"/>
      <dgm:spPr/>
    </dgm:pt>
    <dgm:pt modelId="{847BA20C-93D4-41D5-89DF-3F735B12A57B}" type="pres">
      <dgm:prSet presAssocID="{F4608987-6320-489A-BA1C-F3DC8B67DA58}" presName="horz1" presStyleCnt="0"/>
      <dgm:spPr/>
    </dgm:pt>
    <dgm:pt modelId="{4572819B-ABF6-48DA-B44A-5CFF37BBE184}" type="pres">
      <dgm:prSet presAssocID="{F4608987-6320-489A-BA1C-F3DC8B67DA58}" presName="tx1" presStyleLbl="revTx" presStyleIdx="5" presStyleCnt="7"/>
      <dgm:spPr/>
    </dgm:pt>
    <dgm:pt modelId="{82FFE087-D551-411F-8606-AB39A5536B7D}" type="pres">
      <dgm:prSet presAssocID="{F4608987-6320-489A-BA1C-F3DC8B67DA58}" presName="vert1" presStyleCnt="0"/>
      <dgm:spPr/>
    </dgm:pt>
    <dgm:pt modelId="{B74EE46A-FE80-4086-B6EA-E9C45EA8E8F4}" type="pres">
      <dgm:prSet presAssocID="{333CDE0C-5761-453F-A187-D104477AC96C}" presName="thickLine" presStyleLbl="alignNode1" presStyleIdx="6" presStyleCnt="7"/>
      <dgm:spPr/>
    </dgm:pt>
    <dgm:pt modelId="{44ACA153-8279-4F1B-9E4B-70387212EBF2}" type="pres">
      <dgm:prSet presAssocID="{333CDE0C-5761-453F-A187-D104477AC96C}" presName="horz1" presStyleCnt="0"/>
      <dgm:spPr/>
    </dgm:pt>
    <dgm:pt modelId="{7BB892C5-D935-4591-A810-0D66FF4703EB}" type="pres">
      <dgm:prSet presAssocID="{333CDE0C-5761-453F-A187-D104477AC96C}" presName="tx1" presStyleLbl="revTx" presStyleIdx="6" presStyleCnt="7"/>
      <dgm:spPr/>
    </dgm:pt>
    <dgm:pt modelId="{405FE25B-6FE1-49D3-8C30-66BF2591A1A9}" type="pres">
      <dgm:prSet presAssocID="{333CDE0C-5761-453F-A187-D104477AC96C}" presName="vert1" presStyleCnt="0"/>
      <dgm:spPr/>
    </dgm:pt>
  </dgm:ptLst>
  <dgm:cxnLst>
    <dgm:cxn modelId="{14823F1D-2284-4261-BDA2-1E2C433B0C82}" type="presOf" srcId="{F4608987-6320-489A-BA1C-F3DC8B67DA58}" destId="{4572819B-ABF6-48DA-B44A-5CFF37BBE184}" srcOrd="0" destOrd="0" presId="urn:microsoft.com/office/officeart/2008/layout/LinedList"/>
    <dgm:cxn modelId="{DF388B22-27D3-495D-832D-F2AAEEE3C274}" type="presOf" srcId="{0A28820E-D427-4D32-9CC0-DEF231B01CD1}" destId="{C18B7B0C-69F3-45BF-94BF-F299C03D58A7}" srcOrd="0" destOrd="0" presId="urn:microsoft.com/office/officeart/2008/layout/LinedList"/>
    <dgm:cxn modelId="{66E44C31-62E2-45EB-909A-E8F5CF241535}" type="presOf" srcId="{D663989C-3343-4B75-8F4A-C0E9F92E93DF}" destId="{F19E8F0E-4B81-4D2B-952F-F7029DA5ED88}" srcOrd="0" destOrd="0" presId="urn:microsoft.com/office/officeart/2008/layout/LinedList"/>
    <dgm:cxn modelId="{E3716739-04EF-4759-B38C-329B501F164A}" srcId="{D663989C-3343-4B75-8F4A-C0E9F92E93DF}" destId="{333CDE0C-5761-453F-A187-D104477AC96C}" srcOrd="6" destOrd="0" parTransId="{79B601C2-A076-4780-9EA2-1983CFA05030}" sibTransId="{517C66D4-954A-4D86-ACD1-64362EDCEC77}"/>
    <dgm:cxn modelId="{8C1C9760-31EC-4949-9774-E83AEEAD0754}" srcId="{D663989C-3343-4B75-8F4A-C0E9F92E93DF}" destId="{003A6FCC-B2AB-4344-B3D6-5D5C81684544}" srcOrd="0" destOrd="0" parTransId="{D7B28870-0E3D-428C-BC78-05C002A82D52}" sibTransId="{4F3ACA92-7AF1-41C2-9C29-1E382E6B5C92}"/>
    <dgm:cxn modelId="{C90D9747-A3FB-498C-B18B-B7F8F2878174}" srcId="{D663989C-3343-4B75-8F4A-C0E9F92E93DF}" destId="{5D179462-7260-4376-8C6D-0B16A2992835}" srcOrd="3" destOrd="0" parTransId="{EBC2D337-50B7-4C5F-AB14-A72B7CFC0EB5}" sibTransId="{66FEA608-B53C-471A-976E-9A692101B27C}"/>
    <dgm:cxn modelId="{51122570-B220-4C96-B332-2C9479CA2566}" srcId="{D663989C-3343-4B75-8F4A-C0E9F92E93DF}" destId="{45C0D95A-0EFA-4681-948E-2EF8222BCAC3}" srcOrd="2" destOrd="0" parTransId="{18F797DA-0DCA-44BE-A6E6-CC5A1D47CE48}" sibTransId="{B59F6544-0926-496D-A616-5612CE44D20E}"/>
    <dgm:cxn modelId="{31E7FF9B-4742-443F-91A2-989A690B68DB}" type="presOf" srcId="{333CDE0C-5761-453F-A187-D104477AC96C}" destId="{7BB892C5-D935-4591-A810-0D66FF4703EB}" srcOrd="0" destOrd="0" presId="urn:microsoft.com/office/officeart/2008/layout/LinedList"/>
    <dgm:cxn modelId="{91F34FB6-B221-4280-B330-101F86FA8015}" type="presOf" srcId="{003A6FCC-B2AB-4344-B3D6-5D5C81684544}" destId="{6150653D-1025-4A2B-A7F7-FF201C2E5EBC}" srcOrd="0" destOrd="0" presId="urn:microsoft.com/office/officeart/2008/layout/LinedList"/>
    <dgm:cxn modelId="{BF8928C6-C1C8-4797-AD54-A939956A579D}" srcId="{D663989C-3343-4B75-8F4A-C0E9F92E93DF}" destId="{F4608987-6320-489A-BA1C-F3DC8B67DA58}" srcOrd="5" destOrd="0" parTransId="{15942249-0F86-4DB4-8F14-58987EB3722E}" sibTransId="{22AA304E-AA53-4CCA-BF96-14AACEA4B370}"/>
    <dgm:cxn modelId="{9C0A90C8-B2A3-4C05-AF1A-2DC632064E19}" srcId="{D663989C-3343-4B75-8F4A-C0E9F92E93DF}" destId="{0A28820E-D427-4D32-9CC0-DEF231B01CD1}" srcOrd="4" destOrd="0" parTransId="{3698C934-E8CE-4E0F-B687-08B575BBFEE4}" sibTransId="{6B9B8875-7BF1-4958-B9A3-52BB59F36630}"/>
    <dgm:cxn modelId="{76731CDD-7670-4ADC-B912-4DE67F985F4E}" type="presOf" srcId="{45C0D95A-0EFA-4681-948E-2EF8222BCAC3}" destId="{D7154148-298C-4006-93E6-54394B6791C5}" srcOrd="0" destOrd="0" presId="urn:microsoft.com/office/officeart/2008/layout/LinedList"/>
    <dgm:cxn modelId="{8BDB89F2-1C58-4822-80D1-FCD69EBFDF06}" type="presOf" srcId="{5D179462-7260-4376-8C6D-0B16A2992835}" destId="{FDE898A5-975E-4F44-AF22-E09BED6F85CD}" srcOrd="0" destOrd="0" presId="urn:microsoft.com/office/officeart/2008/layout/LinedList"/>
    <dgm:cxn modelId="{771C01F9-CF2C-441B-8575-8E5ABD7E564C}" srcId="{D663989C-3343-4B75-8F4A-C0E9F92E93DF}" destId="{C2E66484-DEB6-4FEA-AFF7-65166E033F6C}" srcOrd="1" destOrd="0" parTransId="{68AD1545-EBAE-49FB-9F4D-DED030D5DAF3}" sibTransId="{A210CC4C-4E35-4B61-BE49-EA0C08E58678}"/>
    <dgm:cxn modelId="{65772FF9-5E5B-491D-B6E7-7FAC79B7EC16}" type="presOf" srcId="{C2E66484-DEB6-4FEA-AFF7-65166E033F6C}" destId="{D0A9EF5C-386A-449F-9562-1CC999F82260}" srcOrd="0" destOrd="0" presId="urn:microsoft.com/office/officeart/2008/layout/LinedList"/>
    <dgm:cxn modelId="{C0BE53B0-C62F-406B-8ACF-731FB366B9A1}" type="presParOf" srcId="{F19E8F0E-4B81-4D2B-952F-F7029DA5ED88}" destId="{AB75F1C7-E28E-44F7-9CA6-DE899A6F6F64}" srcOrd="0" destOrd="0" presId="urn:microsoft.com/office/officeart/2008/layout/LinedList"/>
    <dgm:cxn modelId="{3893D570-EC48-4D19-AFE7-43D68F944D41}" type="presParOf" srcId="{F19E8F0E-4B81-4D2B-952F-F7029DA5ED88}" destId="{EF48DA67-3236-4795-8D88-FAC806A8A74D}" srcOrd="1" destOrd="0" presId="urn:microsoft.com/office/officeart/2008/layout/LinedList"/>
    <dgm:cxn modelId="{C1DBA97E-AB96-4A29-9C35-D792CFA5C51B}" type="presParOf" srcId="{EF48DA67-3236-4795-8D88-FAC806A8A74D}" destId="{6150653D-1025-4A2B-A7F7-FF201C2E5EBC}" srcOrd="0" destOrd="0" presId="urn:microsoft.com/office/officeart/2008/layout/LinedList"/>
    <dgm:cxn modelId="{DFB0DAC8-EE89-4243-8A97-7CF2DC9AD017}" type="presParOf" srcId="{EF48DA67-3236-4795-8D88-FAC806A8A74D}" destId="{F0B047B0-87FB-4E70-A9AC-7AA780DB988A}" srcOrd="1" destOrd="0" presId="urn:microsoft.com/office/officeart/2008/layout/LinedList"/>
    <dgm:cxn modelId="{9C11C7CC-D092-4AEC-B036-182113D064B5}" type="presParOf" srcId="{F19E8F0E-4B81-4D2B-952F-F7029DA5ED88}" destId="{EEB13C4C-2ADA-431C-A6F1-8BDDACA7050A}" srcOrd="2" destOrd="0" presId="urn:microsoft.com/office/officeart/2008/layout/LinedList"/>
    <dgm:cxn modelId="{6066647E-345B-4A85-9772-5657AF52DBFD}" type="presParOf" srcId="{F19E8F0E-4B81-4D2B-952F-F7029DA5ED88}" destId="{483E370D-3C9F-44BD-A1EC-E0F1FB2E4860}" srcOrd="3" destOrd="0" presId="urn:microsoft.com/office/officeart/2008/layout/LinedList"/>
    <dgm:cxn modelId="{718EB85A-4A37-40AC-992A-D113F8352688}" type="presParOf" srcId="{483E370D-3C9F-44BD-A1EC-E0F1FB2E4860}" destId="{D0A9EF5C-386A-449F-9562-1CC999F82260}" srcOrd="0" destOrd="0" presId="urn:microsoft.com/office/officeart/2008/layout/LinedList"/>
    <dgm:cxn modelId="{7AEC59AC-70BB-4932-BF91-017FFCE9A633}" type="presParOf" srcId="{483E370D-3C9F-44BD-A1EC-E0F1FB2E4860}" destId="{C9BD9D99-C083-478D-8661-D876CE51CF0C}" srcOrd="1" destOrd="0" presId="urn:microsoft.com/office/officeart/2008/layout/LinedList"/>
    <dgm:cxn modelId="{400A4814-2E5B-453A-B3C1-9A394F48BF08}" type="presParOf" srcId="{F19E8F0E-4B81-4D2B-952F-F7029DA5ED88}" destId="{F69C89EE-508F-430E-B39E-8FDD12891EA2}" srcOrd="4" destOrd="0" presId="urn:microsoft.com/office/officeart/2008/layout/LinedList"/>
    <dgm:cxn modelId="{D87A17C0-62DF-47B6-8840-107C02F7F257}" type="presParOf" srcId="{F19E8F0E-4B81-4D2B-952F-F7029DA5ED88}" destId="{7F997B38-B7B1-4622-8F19-7445196E266D}" srcOrd="5" destOrd="0" presId="urn:microsoft.com/office/officeart/2008/layout/LinedList"/>
    <dgm:cxn modelId="{53E7BE42-9D85-4574-9A3E-BA8CDDE831E3}" type="presParOf" srcId="{7F997B38-B7B1-4622-8F19-7445196E266D}" destId="{D7154148-298C-4006-93E6-54394B6791C5}" srcOrd="0" destOrd="0" presId="urn:microsoft.com/office/officeart/2008/layout/LinedList"/>
    <dgm:cxn modelId="{EC022B53-A131-44ED-8272-2DBB4652DF79}" type="presParOf" srcId="{7F997B38-B7B1-4622-8F19-7445196E266D}" destId="{2D37CB79-7FAA-448B-918A-780901C14CA1}" srcOrd="1" destOrd="0" presId="urn:microsoft.com/office/officeart/2008/layout/LinedList"/>
    <dgm:cxn modelId="{91273B25-198E-4E1B-A671-44DB579F16C0}" type="presParOf" srcId="{F19E8F0E-4B81-4D2B-952F-F7029DA5ED88}" destId="{F1251F3E-7627-4C61-949D-65A93B1C3888}" srcOrd="6" destOrd="0" presId="urn:microsoft.com/office/officeart/2008/layout/LinedList"/>
    <dgm:cxn modelId="{E7B4E079-3BE9-4E14-A251-C7B619E5B23B}" type="presParOf" srcId="{F19E8F0E-4B81-4D2B-952F-F7029DA5ED88}" destId="{DF63530D-82FB-49F7-8B7E-8C54D4BA944B}" srcOrd="7" destOrd="0" presId="urn:microsoft.com/office/officeart/2008/layout/LinedList"/>
    <dgm:cxn modelId="{98CFB918-EFE0-4396-9A82-526AC1D3445F}" type="presParOf" srcId="{DF63530D-82FB-49F7-8B7E-8C54D4BA944B}" destId="{FDE898A5-975E-4F44-AF22-E09BED6F85CD}" srcOrd="0" destOrd="0" presId="urn:microsoft.com/office/officeart/2008/layout/LinedList"/>
    <dgm:cxn modelId="{4020812E-DF27-43BA-A997-2A1911CF348E}" type="presParOf" srcId="{DF63530D-82FB-49F7-8B7E-8C54D4BA944B}" destId="{97B0882B-CCCE-4AE7-A6CA-37CDF3CBEA86}" srcOrd="1" destOrd="0" presId="urn:microsoft.com/office/officeart/2008/layout/LinedList"/>
    <dgm:cxn modelId="{A6CAFAAF-C854-4B69-B784-CAF0905018B1}" type="presParOf" srcId="{F19E8F0E-4B81-4D2B-952F-F7029DA5ED88}" destId="{AB1543AD-BF0B-432F-B590-F37AB5F135CC}" srcOrd="8" destOrd="0" presId="urn:microsoft.com/office/officeart/2008/layout/LinedList"/>
    <dgm:cxn modelId="{B9B2122B-5FC9-4B7C-B9D2-D6880B321331}" type="presParOf" srcId="{F19E8F0E-4B81-4D2B-952F-F7029DA5ED88}" destId="{245FF238-718B-427F-B15D-82498642C824}" srcOrd="9" destOrd="0" presId="urn:microsoft.com/office/officeart/2008/layout/LinedList"/>
    <dgm:cxn modelId="{4B7E2682-38DC-4DA2-9903-B98677ECDB16}" type="presParOf" srcId="{245FF238-718B-427F-B15D-82498642C824}" destId="{C18B7B0C-69F3-45BF-94BF-F299C03D58A7}" srcOrd="0" destOrd="0" presId="urn:microsoft.com/office/officeart/2008/layout/LinedList"/>
    <dgm:cxn modelId="{B7000D95-F2C3-43ED-88F3-A3FEC12B5503}" type="presParOf" srcId="{245FF238-718B-427F-B15D-82498642C824}" destId="{5E0F01AE-60F2-4189-A4FC-5D88793617D0}" srcOrd="1" destOrd="0" presId="urn:microsoft.com/office/officeart/2008/layout/LinedList"/>
    <dgm:cxn modelId="{AE4EA7E2-24DD-4F87-9D17-CD21FC7DDDFA}" type="presParOf" srcId="{F19E8F0E-4B81-4D2B-952F-F7029DA5ED88}" destId="{D6A9FDBC-4BDE-488B-8825-85072FD1DABB}" srcOrd="10" destOrd="0" presId="urn:microsoft.com/office/officeart/2008/layout/LinedList"/>
    <dgm:cxn modelId="{34BFA574-560C-45C2-865C-B836CEF5B718}" type="presParOf" srcId="{F19E8F0E-4B81-4D2B-952F-F7029DA5ED88}" destId="{847BA20C-93D4-41D5-89DF-3F735B12A57B}" srcOrd="11" destOrd="0" presId="urn:microsoft.com/office/officeart/2008/layout/LinedList"/>
    <dgm:cxn modelId="{EF4869B0-ADEF-4483-9BA8-0A87F701E4D1}" type="presParOf" srcId="{847BA20C-93D4-41D5-89DF-3F735B12A57B}" destId="{4572819B-ABF6-48DA-B44A-5CFF37BBE184}" srcOrd="0" destOrd="0" presId="urn:microsoft.com/office/officeart/2008/layout/LinedList"/>
    <dgm:cxn modelId="{8A1ECCE4-EF4E-408E-841E-22D2B05F4157}" type="presParOf" srcId="{847BA20C-93D4-41D5-89DF-3F735B12A57B}" destId="{82FFE087-D551-411F-8606-AB39A5536B7D}" srcOrd="1" destOrd="0" presId="urn:microsoft.com/office/officeart/2008/layout/LinedList"/>
    <dgm:cxn modelId="{AF63BE39-A0CD-4597-B112-9B433F4FF042}" type="presParOf" srcId="{F19E8F0E-4B81-4D2B-952F-F7029DA5ED88}" destId="{B74EE46A-FE80-4086-B6EA-E9C45EA8E8F4}" srcOrd="12" destOrd="0" presId="urn:microsoft.com/office/officeart/2008/layout/LinedList"/>
    <dgm:cxn modelId="{DD7B32E3-A151-486E-942D-C4F7410A1D13}" type="presParOf" srcId="{F19E8F0E-4B81-4D2B-952F-F7029DA5ED88}" destId="{44ACA153-8279-4F1B-9E4B-70387212EBF2}" srcOrd="13" destOrd="0" presId="urn:microsoft.com/office/officeart/2008/layout/LinedList"/>
    <dgm:cxn modelId="{830A2539-7B48-4A89-A7A7-CF1044575354}" type="presParOf" srcId="{44ACA153-8279-4F1B-9E4B-70387212EBF2}" destId="{7BB892C5-D935-4591-A810-0D66FF4703EB}" srcOrd="0" destOrd="0" presId="urn:microsoft.com/office/officeart/2008/layout/LinedList"/>
    <dgm:cxn modelId="{8F974240-3F14-4D3F-8CF5-75A7445B8522}" type="presParOf" srcId="{44ACA153-8279-4F1B-9E4B-70387212EBF2}" destId="{405FE25B-6FE1-49D3-8C30-66BF2591A1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17DADE-C5FE-4421-97A0-FA588630068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5589AD-2514-4D27-9DED-238C3A4984E1}">
      <dgm:prSet/>
      <dgm:spPr/>
      <dgm:t>
        <a:bodyPr/>
        <a:lstStyle/>
        <a:p>
          <a:pPr algn="ctr">
            <a:defRPr b="1"/>
          </a:pPr>
          <a:r>
            <a:rPr lang="fr-FR" dirty="0"/>
            <a:t>« </a:t>
          </a:r>
          <a:r>
            <a:rPr lang="fr-FR" dirty="0" err="1"/>
            <a:t>My</a:t>
          </a:r>
          <a:r>
            <a:rPr lang="fr-FR" dirty="0"/>
            <a:t> content »</a:t>
          </a:r>
          <a:endParaRPr lang="en-US" dirty="0"/>
        </a:p>
      </dgm:t>
    </dgm:pt>
    <dgm:pt modelId="{219CD0ED-2AC5-4248-BA32-B5AE31B66644}" type="parTrans" cxnId="{FD5BA07C-9C6E-4F4F-9892-B9F0EE6E95F8}">
      <dgm:prSet/>
      <dgm:spPr/>
      <dgm:t>
        <a:bodyPr/>
        <a:lstStyle/>
        <a:p>
          <a:endParaRPr lang="en-US"/>
        </a:p>
      </dgm:t>
    </dgm:pt>
    <dgm:pt modelId="{063D9140-03D1-477C-B9C5-094350F581DF}" type="sibTrans" cxnId="{FD5BA07C-9C6E-4F4F-9892-B9F0EE6E95F8}">
      <dgm:prSet/>
      <dgm:spPr/>
      <dgm:t>
        <a:bodyPr/>
        <a:lstStyle/>
        <a:p>
          <a:endParaRPr lang="en-US"/>
        </a:p>
      </dgm:t>
    </dgm:pt>
    <dgm:pt modelId="{13D33FCF-56A4-45C9-BB3A-7BA828040973}">
      <dgm:prSet/>
      <dgm:spPr/>
      <dgm:t>
        <a:bodyPr/>
        <a:lstStyle/>
        <a:p>
          <a:pPr algn="ctr">
            <a:defRPr b="1"/>
          </a:pPr>
          <a:r>
            <a:rPr lang="fr-FR" dirty="0"/>
            <a:t>Création MVP (application mobile)</a:t>
          </a:r>
          <a:endParaRPr lang="en-US" dirty="0"/>
        </a:p>
      </dgm:t>
    </dgm:pt>
    <dgm:pt modelId="{DEB7DD22-1CA6-4DD8-91D5-C50399AF3819}" type="parTrans" cxnId="{A6B48CB9-5961-4D18-A384-2309BD590DC2}">
      <dgm:prSet/>
      <dgm:spPr/>
      <dgm:t>
        <a:bodyPr/>
        <a:lstStyle/>
        <a:p>
          <a:endParaRPr lang="en-US"/>
        </a:p>
      </dgm:t>
    </dgm:pt>
    <dgm:pt modelId="{FA570B04-EC76-48B5-B123-9DE33AA49F87}" type="sibTrans" cxnId="{A6B48CB9-5961-4D18-A384-2309BD590DC2}">
      <dgm:prSet/>
      <dgm:spPr/>
      <dgm:t>
        <a:bodyPr/>
        <a:lstStyle/>
        <a:p>
          <a:endParaRPr lang="en-US"/>
        </a:p>
      </dgm:t>
    </dgm:pt>
    <dgm:pt modelId="{A731A603-3556-4C4F-A3BA-CFB5D98AC95A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fr-FR" dirty="0"/>
            <a:t>- Recommandation 5 article pertinents</a:t>
          </a:r>
          <a:endParaRPr lang="en-US" dirty="0"/>
        </a:p>
      </dgm:t>
    </dgm:pt>
    <dgm:pt modelId="{46CA379C-37B7-4E26-9C7C-A923F5DCCEF0}" type="parTrans" cxnId="{E2AFAEC7-49B8-4F95-B862-BBFF10514783}">
      <dgm:prSet/>
      <dgm:spPr/>
      <dgm:t>
        <a:bodyPr/>
        <a:lstStyle/>
        <a:p>
          <a:endParaRPr lang="en-US"/>
        </a:p>
      </dgm:t>
    </dgm:pt>
    <dgm:pt modelId="{D07DBA38-B35B-41FB-836E-4C1548FD19B8}" type="sibTrans" cxnId="{E2AFAEC7-49B8-4F95-B862-BBFF10514783}">
      <dgm:prSet/>
      <dgm:spPr/>
      <dgm:t>
        <a:bodyPr/>
        <a:lstStyle/>
        <a:p>
          <a:endParaRPr lang="en-US"/>
        </a:p>
      </dgm:t>
    </dgm:pt>
    <dgm:pt modelId="{A0EF320F-04B4-4531-9F3A-4E105A077A02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fr-FR" dirty="0"/>
            <a:t>- Encourage la lecture</a:t>
          </a:r>
          <a:endParaRPr lang="en-US" dirty="0"/>
        </a:p>
      </dgm:t>
    </dgm:pt>
    <dgm:pt modelId="{6D623E8F-CFDD-49B9-A52E-6F6FF927BD0B}" type="parTrans" cxnId="{8F162F7D-6ABC-4A8B-8FB1-94A981D3667B}">
      <dgm:prSet/>
      <dgm:spPr/>
      <dgm:t>
        <a:bodyPr/>
        <a:lstStyle/>
        <a:p>
          <a:endParaRPr lang="en-US"/>
        </a:p>
      </dgm:t>
    </dgm:pt>
    <dgm:pt modelId="{1499F003-B088-4263-8816-ABCC91A12831}" type="sibTrans" cxnId="{8F162F7D-6ABC-4A8B-8FB1-94A981D3667B}">
      <dgm:prSet/>
      <dgm:spPr/>
      <dgm:t>
        <a:bodyPr/>
        <a:lstStyle/>
        <a:p>
          <a:endParaRPr lang="en-US"/>
        </a:p>
      </dgm:t>
    </dgm:pt>
    <dgm:pt modelId="{1291FF36-AEA9-4DE0-8F0F-4CC136488252}" type="pres">
      <dgm:prSet presAssocID="{BD17DADE-C5FE-4421-97A0-FA5886300687}" presName="root" presStyleCnt="0">
        <dgm:presLayoutVars>
          <dgm:dir/>
          <dgm:resizeHandles val="exact"/>
        </dgm:presLayoutVars>
      </dgm:prSet>
      <dgm:spPr/>
    </dgm:pt>
    <dgm:pt modelId="{7F045742-4E1C-4A6F-ADEB-E9C45EDB50F2}" type="pres">
      <dgm:prSet presAssocID="{6B5589AD-2514-4D27-9DED-238C3A4984E1}" presName="compNode" presStyleCnt="0"/>
      <dgm:spPr/>
    </dgm:pt>
    <dgm:pt modelId="{0B2ECAC6-7937-4A83-B696-B91824F3F520}" type="pres">
      <dgm:prSet presAssocID="{6B5589AD-2514-4D27-9DED-238C3A4984E1}" presName="iconRect" presStyleLbl="node1" presStyleIdx="0" presStyleCnt="2" custLinFactNeighborX="94838" custLinFactNeighborY="54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A36E0628-EE95-4CFE-BBD7-B64AE42D6065}" type="pres">
      <dgm:prSet presAssocID="{6B5589AD-2514-4D27-9DED-238C3A4984E1}" presName="iconSpace" presStyleCnt="0"/>
      <dgm:spPr/>
    </dgm:pt>
    <dgm:pt modelId="{4D0AA28D-5FAD-4F8C-95D0-625B8F0DDC60}" type="pres">
      <dgm:prSet presAssocID="{6B5589AD-2514-4D27-9DED-238C3A4984E1}" presName="parTx" presStyleLbl="revTx" presStyleIdx="0" presStyleCnt="4">
        <dgm:presLayoutVars>
          <dgm:chMax val="0"/>
          <dgm:chPref val="0"/>
        </dgm:presLayoutVars>
      </dgm:prSet>
      <dgm:spPr/>
    </dgm:pt>
    <dgm:pt modelId="{0F45DB29-1ADA-4B61-9402-E89E67BE9E6F}" type="pres">
      <dgm:prSet presAssocID="{6B5589AD-2514-4D27-9DED-238C3A4984E1}" presName="txSpace" presStyleCnt="0"/>
      <dgm:spPr/>
    </dgm:pt>
    <dgm:pt modelId="{CB5ABB07-F41C-4FC2-A27F-3226606DE147}" type="pres">
      <dgm:prSet presAssocID="{6B5589AD-2514-4D27-9DED-238C3A4984E1}" presName="desTx" presStyleLbl="revTx" presStyleIdx="1" presStyleCnt="4">
        <dgm:presLayoutVars/>
      </dgm:prSet>
      <dgm:spPr/>
    </dgm:pt>
    <dgm:pt modelId="{FB923307-618F-42F4-AD48-A88A56B2ED27}" type="pres">
      <dgm:prSet presAssocID="{063D9140-03D1-477C-B9C5-094350F581DF}" presName="sibTrans" presStyleCnt="0"/>
      <dgm:spPr/>
    </dgm:pt>
    <dgm:pt modelId="{54EED94E-CA27-4E81-AAC5-3760F3A98639}" type="pres">
      <dgm:prSet presAssocID="{13D33FCF-56A4-45C9-BB3A-7BA828040973}" presName="compNode" presStyleCnt="0"/>
      <dgm:spPr/>
    </dgm:pt>
    <dgm:pt modelId="{F24BAD21-B01F-4404-AA7E-50324104C390}" type="pres">
      <dgm:prSet presAssocID="{13D33FCF-56A4-45C9-BB3A-7BA828040973}" presName="iconRect" presStyleLbl="node1" presStyleIdx="1" presStyleCnt="2" custLinFactNeighborX="94865" custLinFactNeighborY="22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81318E07-3FFE-4B32-9FE6-D8CA30E5FCEA}" type="pres">
      <dgm:prSet presAssocID="{13D33FCF-56A4-45C9-BB3A-7BA828040973}" presName="iconSpace" presStyleCnt="0"/>
      <dgm:spPr/>
    </dgm:pt>
    <dgm:pt modelId="{3E83D776-1382-4064-9CD6-0CE4D7A9447C}" type="pres">
      <dgm:prSet presAssocID="{13D33FCF-56A4-45C9-BB3A-7BA828040973}" presName="parTx" presStyleLbl="revTx" presStyleIdx="2" presStyleCnt="4">
        <dgm:presLayoutVars>
          <dgm:chMax val="0"/>
          <dgm:chPref val="0"/>
        </dgm:presLayoutVars>
      </dgm:prSet>
      <dgm:spPr/>
    </dgm:pt>
    <dgm:pt modelId="{1CC7D221-9FB0-4308-9C0F-5F4FA93EC743}" type="pres">
      <dgm:prSet presAssocID="{13D33FCF-56A4-45C9-BB3A-7BA828040973}" presName="txSpace" presStyleCnt="0"/>
      <dgm:spPr/>
    </dgm:pt>
    <dgm:pt modelId="{7F41DCBB-3F9A-48B0-96B7-C74A614229A1}" type="pres">
      <dgm:prSet presAssocID="{13D33FCF-56A4-45C9-BB3A-7BA828040973}" presName="desTx" presStyleLbl="revTx" presStyleIdx="3" presStyleCnt="4">
        <dgm:presLayoutVars/>
      </dgm:prSet>
      <dgm:spPr/>
    </dgm:pt>
  </dgm:ptLst>
  <dgm:cxnLst>
    <dgm:cxn modelId="{14508031-C800-4A33-917E-FEBE99770732}" type="presOf" srcId="{A0EF320F-04B4-4531-9F3A-4E105A077A02}" destId="{7F41DCBB-3F9A-48B0-96B7-C74A614229A1}" srcOrd="0" destOrd="1" presId="urn:microsoft.com/office/officeart/2018/2/layout/IconLabelDescriptionList"/>
    <dgm:cxn modelId="{FD5BA07C-9C6E-4F4F-9892-B9F0EE6E95F8}" srcId="{BD17DADE-C5FE-4421-97A0-FA5886300687}" destId="{6B5589AD-2514-4D27-9DED-238C3A4984E1}" srcOrd="0" destOrd="0" parTransId="{219CD0ED-2AC5-4248-BA32-B5AE31B66644}" sibTransId="{063D9140-03D1-477C-B9C5-094350F581DF}"/>
    <dgm:cxn modelId="{8F162F7D-6ABC-4A8B-8FB1-94A981D3667B}" srcId="{13D33FCF-56A4-45C9-BB3A-7BA828040973}" destId="{A0EF320F-04B4-4531-9F3A-4E105A077A02}" srcOrd="1" destOrd="0" parTransId="{6D623E8F-CFDD-49B9-A52E-6F6FF927BD0B}" sibTransId="{1499F003-B088-4263-8816-ABCC91A12831}"/>
    <dgm:cxn modelId="{0694DE94-74CF-4EB7-87A2-B854DF168ADD}" type="presOf" srcId="{A731A603-3556-4C4F-A3BA-CFB5D98AC95A}" destId="{7F41DCBB-3F9A-48B0-96B7-C74A614229A1}" srcOrd="0" destOrd="0" presId="urn:microsoft.com/office/officeart/2018/2/layout/IconLabelDescriptionList"/>
    <dgm:cxn modelId="{A6B48CB9-5961-4D18-A384-2309BD590DC2}" srcId="{BD17DADE-C5FE-4421-97A0-FA5886300687}" destId="{13D33FCF-56A4-45C9-BB3A-7BA828040973}" srcOrd="1" destOrd="0" parTransId="{DEB7DD22-1CA6-4DD8-91D5-C50399AF3819}" sibTransId="{FA570B04-EC76-48B5-B123-9DE33AA49F87}"/>
    <dgm:cxn modelId="{84D295BF-285D-44BC-96BD-EAA6B7D49320}" type="presOf" srcId="{6B5589AD-2514-4D27-9DED-238C3A4984E1}" destId="{4D0AA28D-5FAD-4F8C-95D0-625B8F0DDC60}" srcOrd="0" destOrd="0" presId="urn:microsoft.com/office/officeart/2018/2/layout/IconLabelDescriptionList"/>
    <dgm:cxn modelId="{CE1464C7-BC41-45CC-A989-6EB27AE581A1}" type="presOf" srcId="{13D33FCF-56A4-45C9-BB3A-7BA828040973}" destId="{3E83D776-1382-4064-9CD6-0CE4D7A9447C}" srcOrd="0" destOrd="0" presId="urn:microsoft.com/office/officeart/2018/2/layout/IconLabelDescriptionList"/>
    <dgm:cxn modelId="{E2AFAEC7-49B8-4F95-B862-BBFF10514783}" srcId="{13D33FCF-56A4-45C9-BB3A-7BA828040973}" destId="{A731A603-3556-4C4F-A3BA-CFB5D98AC95A}" srcOrd="0" destOrd="0" parTransId="{46CA379C-37B7-4E26-9C7C-A923F5DCCEF0}" sibTransId="{D07DBA38-B35B-41FB-836E-4C1548FD19B8}"/>
    <dgm:cxn modelId="{BDDDBFD1-5C2E-43BF-BC42-5B4ACEA85C3B}" type="presOf" srcId="{BD17DADE-C5FE-4421-97A0-FA5886300687}" destId="{1291FF36-AEA9-4DE0-8F0F-4CC136488252}" srcOrd="0" destOrd="0" presId="urn:microsoft.com/office/officeart/2018/2/layout/IconLabelDescriptionList"/>
    <dgm:cxn modelId="{64C62F40-CB80-4934-85BD-87B92A3CB507}" type="presParOf" srcId="{1291FF36-AEA9-4DE0-8F0F-4CC136488252}" destId="{7F045742-4E1C-4A6F-ADEB-E9C45EDB50F2}" srcOrd="0" destOrd="0" presId="urn:microsoft.com/office/officeart/2018/2/layout/IconLabelDescriptionList"/>
    <dgm:cxn modelId="{8896F7CA-4F7D-4171-BE3F-BCF04811AFEE}" type="presParOf" srcId="{7F045742-4E1C-4A6F-ADEB-E9C45EDB50F2}" destId="{0B2ECAC6-7937-4A83-B696-B91824F3F520}" srcOrd="0" destOrd="0" presId="urn:microsoft.com/office/officeart/2018/2/layout/IconLabelDescriptionList"/>
    <dgm:cxn modelId="{B704A179-DB92-4935-B8B0-196568BAB714}" type="presParOf" srcId="{7F045742-4E1C-4A6F-ADEB-E9C45EDB50F2}" destId="{A36E0628-EE95-4CFE-BBD7-B64AE42D6065}" srcOrd="1" destOrd="0" presId="urn:microsoft.com/office/officeart/2018/2/layout/IconLabelDescriptionList"/>
    <dgm:cxn modelId="{658AA915-682C-4E97-8AA9-77C7F9C3AB73}" type="presParOf" srcId="{7F045742-4E1C-4A6F-ADEB-E9C45EDB50F2}" destId="{4D0AA28D-5FAD-4F8C-95D0-625B8F0DDC60}" srcOrd="2" destOrd="0" presId="urn:microsoft.com/office/officeart/2018/2/layout/IconLabelDescriptionList"/>
    <dgm:cxn modelId="{43B8360D-02B4-4071-9C0D-EBB2A4111A20}" type="presParOf" srcId="{7F045742-4E1C-4A6F-ADEB-E9C45EDB50F2}" destId="{0F45DB29-1ADA-4B61-9402-E89E67BE9E6F}" srcOrd="3" destOrd="0" presId="urn:microsoft.com/office/officeart/2018/2/layout/IconLabelDescriptionList"/>
    <dgm:cxn modelId="{1AE70E55-4B5C-49C5-9748-893F1E4495D9}" type="presParOf" srcId="{7F045742-4E1C-4A6F-ADEB-E9C45EDB50F2}" destId="{CB5ABB07-F41C-4FC2-A27F-3226606DE147}" srcOrd="4" destOrd="0" presId="urn:microsoft.com/office/officeart/2018/2/layout/IconLabelDescriptionList"/>
    <dgm:cxn modelId="{738EB3FA-14AF-4492-ADC7-B3FCFC949C67}" type="presParOf" srcId="{1291FF36-AEA9-4DE0-8F0F-4CC136488252}" destId="{FB923307-618F-42F4-AD48-A88A56B2ED27}" srcOrd="1" destOrd="0" presId="urn:microsoft.com/office/officeart/2018/2/layout/IconLabelDescriptionList"/>
    <dgm:cxn modelId="{7BB516BD-174D-4514-B630-376D0B92EC02}" type="presParOf" srcId="{1291FF36-AEA9-4DE0-8F0F-4CC136488252}" destId="{54EED94E-CA27-4E81-AAC5-3760F3A98639}" srcOrd="2" destOrd="0" presId="urn:microsoft.com/office/officeart/2018/2/layout/IconLabelDescriptionList"/>
    <dgm:cxn modelId="{4D697B54-CEED-4927-8E69-39E4C9B5B53E}" type="presParOf" srcId="{54EED94E-CA27-4E81-AAC5-3760F3A98639}" destId="{F24BAD21-B01F-4404-AA7E-50324104C390}" srcOrd="0" destOrd="0" presId="urn:microsoft.com/office/officeart/2018/2/layout/IconLabelDescriptionList"/>
    <dgm:cxn modelId="{C6736CF9-4231-4214-8415-7ACBC10325F1}" type="presParOf" srcId="{54EED94E-CA27-4E81-AAC5-3760F3A98639}" destId="{81318E07-3FFE-4B32-9FE6-D8CA30E5FCEA}" srcOrd="1" destOrd="0" presId="urn:microsoft.com/office/officeart/2018/2/layout/IconLabelDescriptionList"/>
    <dgm:cxn modelId="{A4AB15BA-863C-4B29-BAFF-B0CDEF6BEB7D}" type="presParOf" srcId="{54EED94E-CA27-4E81-AAC5-3760F3A98639}" destId="{3E83D776-1382-4064-9CD6-0CE4D7A9447C}" srcOrd="2" destOrd="0" presId="urn:microsoft.com/office/officeart/2018/2/layout/IconLabelDescriptionList"/>
    <dgm:cxn modelId="{E93E12A7-B01F-4DC4-A6D9-2876212DF028}" type="presParOf" srcId="{54EED94E-CA27-4E81-AAC5-3760F3A98639}" destId="{1CC7D221-9FB0-4308-9C0F-5F4FA93EC743}" srcOrd="3" destOrd="0" presId="urn:microsoft.com/office/officeart/2018/2/layout/IconLabelDescriptionList"/>
    <dgm:cxn modelId="{D6EA2236-4D80-4AE5-A91E-78F5B4C95DE2}" type="presParOf" srcId="{54EED94E-CA27-4E81-AAC5-3760F3A98639}" destId="{7F41DCBB-3F9A-48B0-96B7-C74A614229A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7099F3-D5C7-4FF1-B399-F14D74991BD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47CDCAD-4A05-47F3-BF8A-ECA53E54D3DA}">
      <dgm:prSet/>
      <dgm:spPr/>
      <dgm:t>
        <a:bodyPr/>
        <a:lstStyle/>
        <a:p>
          <a:pPr>
            <a:defRPr cap="all"/>
          </a:pPr>
          <a:r>
            <a:rPr lang="fr-FR" baseline="0"/>
            <a:t>Interaction utilisateurs</a:t>
          </a:r>
          <a:endParaRPr lang="en-US"/>
        </a:p>
      </dgm:t>
    </dgm:pt>
    <dgm:pt modelId="{69B3C41D-B6C3-462F-B8FA-879198B96EF6}" type="parTrans" cxnId="{5E639614-33BA-4D97-9BC8-57F06982BED2}">
      <dgm:prSet/>
      <dgm:spPr/>
      <dgm:t>
        <a:bodyPr/>
        <a:lstStyle/>
        <a:p>
          <a:endParaRPr lang="en-US"/>
        </a:p>
      </dgm:t>
    </dgm:pt>
    <dgm:pt modelId="{E5582247-9601-496B-8AC0-A9F4ECC3CBC3}" type="sibTrans" cxnId="{5E639614-33BA-4D97-9BC8-57F06982BED2}">
      <dgm:prSet/>
      <dgm:spPr/>
      <dgm:t>
        <a:bodyPr/>
        <a:lstStyle/>
        <a:p>
          <a:endParaRPr lang="en-US"/>
        </a:p>
      </dgm:t>
    </dgm:pt>
    <dgm:pt modelId="{60DCF506-0F99-4FAF-B535-FAA503960C73}">
      <dgm:prSet/>
      <dgm:spPr/>
      <dgm:t>
        <a:bodyPr/>
        <a:lstStyle/>
        <a:p>
          <a:pPr>
            <a:defRPr cap="all"/>
          </a:pPr>
          <a:r>
            <a:rPr lang="fr-FR" baseline="0"/>
            <a:t>Métadonnée article</a:t>
          </a:r>
          <a:endParaRPr lang="en-US"/>
        </a:p>
      </dgm:t>
    </dgm:pt>
    <dgm:pt modelId="{AA09BBD7-E522-4962-8319-2BE359F32C3D}" type="parTrans" cxnId="{656AC048-0ADE-4754-A323-3DBAAB11538D}">
      <dgm:prSet/>
      <dgm:spPr/>
      <dgm:t>
        <a:bodyPr/>
        <a:lstStyle/>
        <a:p>
          <a:endParaRPr lang="en-US"/>
        </a:p>
      </dgm:t>
    </dgm:pt>
    <dgm:pt modelId="{89AE8F11-3F09-437A-95B4-EA5197611B45}" type="sibTrans" cxnId="{656AC048-0ADE-4754-A323-3DBAAB11538D}">
      <dgm:prSet/>
      <dgm:spPr/>
      <dgm:t>
        <a:bodyPr/>
        <a:lstStyle/>
        <a:p>
          <a:endParaRPr lang="en-US"/>
        </a:p>
      </dgm:t>
    </dgm:pt>
    <dgm:pt modelId="{82CD0BAE-61C9-4DE5-8DBA-973F95DB9637}">
      <dgm:prSet/>
      <dgm:spPr/>
      <dgm:t>
        <a:bodyPr/>
        <a:lstStyle/>
        <a:p>
          <a:pPr>
            <a:defRPr cap="all"/>
          </a:pPr>
          <a:r>
            <a:rPr lang="fr-FR" baseline="0"/>
            <a:t>Plongement de mots des articles</a:t>
          </a:r>
          <a:endParaRPr lang="en-US"/>
        </a:p>
      </dgm:t>
    </dgm:pt>
    <dgm:pt modelId="{DF910519-B173-43AC-A2A9-BE94DAEEE331}" type="parTrans" cxnId="{74A13FED-4C29-4AAA-918D-B52B03F623ED}">
      <dgm:prSet/>
      <dgm:spPr/>
      <dgm:t>
        <a:bodyPr/>
        <a:lstStyle/>
        <a:p>
          <a:endParaRPr lang="en-US"/>
        </a:p>
      </dgm:t>
    </dgm:pt>
    <dgm:pt modelId="{267EF510-ACF5-494C-820E-C2598E8CE53A}" type="sibTrans" cxnId="{74A13FED-4C29-4AAA-918D-B52B03F623ED}">
      <dgm:prSet/>
      <dgm:spPr/>
      <dgm:t>
        <a:bodyPr/>
        <a:lstStyle/>
        <a:p>
          <a:endParaRPr lang="en-US"/>
        </a:p>
      </dgm:t>
    </dgm:pt>
    <dgm:pt modelId="{0E087EC9-3124-4141-8451-0EB11C15B364}" type="pres">
      <dgm:prSet presAssocID="{9E7099F3-D5C7-4FF1-B399-F14D74991BDF}" presName="root" presStyleCnt="0">
        <dgm:presLayoutVars>
          <dgm:dir/>
          <dgm:resizeHandles val="exact"/>
        </dgm:presLayoutVars>
      </dgm:prSet>
      <dgm:spPr/>
    </dgm:pt>
    <dgm:pt modelId="{B3C1D14D-A36F-4AFC-92D6-CA1BC2E67F9C}" type="pres">
      <dgm:prSet presAssocID="{047CDCAD-4A05-47F3-BF8A-ECA53E54D3DA}" presName="compNode" presStyleCnt="0"/>
      <dgm:spPr/>
    </dgm:pt>
    <dgm:pt modelId="{26D15600-F998-4760-850C-354A3DDCA283}" type="pres">
      <dgm:prSet presAssocID="{047CDCAD-4A05-47F3-BF8A-ECA53E54D3DA}" presName="iconBgRect" presStyleLbl="bgShp" presStyleIdx="0" presStyleCnt="3"/>
      <dgm:spPr/>
    </dgm:pt>
    <dgm:pt modelId="{52969E86-E4AC-4455-867C-97263931B2DD}" type="pres">
      <dgm:prSet presAssocID="{047CDCAD-4A05-47F3-BF8A-ECA53E54D3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5DB9169A-BED4-4B6C-BAC4-DB0A61E30E06}" type="pres">
      <dgm:prSet presAssocID="{047CDCAD-4A05-47F3-BF8A-ECA53E54D3DA}" presName="spaceRect" presStyleCnt="0"/>
      <dgm:spPr/>
    </dgm:pt>
    <dgm:pt modelId="{FD289903-A174-46B9-8970-F6354C18A4E1}" type="pres">
      <dgm:prSet presAssocID="{047CDCAD-4A05-47F3-BF8A-ECA53E54D3DA}" presName="textRect" presStyleLbl="revTx" presStyleIdx="0" presStyleCnt="3">
        <dgm:presLayoutVars>
          <dgm:chMax val="1"/>
          <dgm:chPref val="1"/>
        </dgm:presLayoutVars>
      </dgm:prSet>
      <dgm:spPr/>
    </dgm:pt>
    <dgm:pt modelId="{7641CC0D-8F4D-404D-B8F9-A03701BE727D}" type="pres">
      <dgm:prSet presAssocID="{E5582247-9601-496B-8AC0-A9F4ECC3CBC3}" presName="sibTrans" presStyleCnt="0"/>
      <dgm:spPr/>
    </dgm:pt>
    <dgm:pt modelId="{B512378D-B11C-464C-A686-F71CF2DD72AE}" type="pres">
      <dgm:prSet presAssocID="{60DCF506-0F99-4FAF-B535-FAA503960C73}" presName="compNode" presStyleCnt="0"/>
      <dgm:spPr/>
    </dgm:pt>
    <dgm:pt modelId="{D35851B8-48C5-4BDD-8596-46B1E86337F6}" type="pres">
      <dgm:prSet presAssocID="{60DCF506-0F99-4FAF-B535-FAA503960C73}" presName="iconBgRect" presStyleLbl="bgShp" presStyleIdx="1" presStyleCnt="3"/>
      <dgm:spPr/>
    </dgm:pt>
    <dgm:pt modelId="{CF983CC5-E95D-40BA-A898-BDC807363C7B}" type="pres">
      <dgm:prSet presAssocID="{60DCF506-0F99-4FAF-B535-FAA503960C7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832F86F5-D215-4199-B678-395BB6F2C9E9}" type="pres">
      <dgm:prSet presAssocID="{60DCF506-0F99-4FAF-B535-FAA503960C73}" presName="spaceRect" presStyleCnt="0"/>
      <dgm:spPr/>
    </dgm:pt>
    <dgm:pt modelId="{959297E5-DC1B-4431-BEE1-652ED2C19156}" type="pres">
      <dgm:prSet presAssocID="{60DCF506-0F99-4FAF-B535-FAA503960C73}" presName="textRect" presStyleLbl="revTx" presStyleIdx="1" presStyleCnt="3">
        <dgm:presLayoutVars>
          <dgm:chMax val="1"/>
          <dgm:chPref val="1"/>
        </dgm:presLayoutVars>
      </dgm:prSet>
      <dgm:spPr/>
    </dgm:pt>
    <dgm:pt modelId="{36345F6D-1F6E-4F0A-87F2-7ADF81F1F645}" type="pres">
      <dgm:prSet presAssocID="{89AE8F11-3F09-437A-95B4-EA5197611B45}" presName="sibTrans" presStyleCnt="0"/>
      <dgm:spPr/>
    </dgm:pt>
    <dgm:pt modelId="{59D95E28-923E-4D63-962A-1B32AB1E93EE}" type="pres">
      <dgm:prSet presAssocID="{82CD0BAE-61C9-4DE5-8DBA-973F95DB9637}" presName="compNode" presStyleCnt="0"/>
      <dgm:spPr/>
    </dgm:pt>
    <dgm:pt modelId="{9E0EBD18-4419-4B77-9CBD-47DCF3956AF1}" type="pres">
      <dgm:prSet presAssocID="{82CD0BAE-61C9-4DE5-8DBA-973F95DB9637}" presName="iconBgRect" presStyleLbl="bgShp" presStyleIdx="2" presStyleCnt="3"/>
      <dgm:spPr/>
    </dgm:pt>
    <dgm:pt modelId="{A97C9BE5-E51C-4811-A72B-CF6B6260DE09}" type="pres">
      <dgm:prSet presAssocID="{82CD0BAE-61C9-4DE5-8DBA-973F95DB96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3BFA8C0-AE4E-4AC8-BDB6-0DA075E1E8D0}" type="pres">
      <dgm:prSet presAssocID="{82CD0BAE-61C9-4DE5-8DBA-973F95DB9637}" presName="spaceRect" presStyleCnt="0"/>
      <dgm:spPr/>
    </dgm:pt>
    <dgm:pt modelId="{6465D31A-AB9B-4F72-8499-DB5FDFED15D9}" type="pres">
      <dgm:prSet presAssocID="{82CD0BAE-61C9-4DE5-8DBA-973F95DB963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4C43D00-D168-4038-A3DE-2125061F5254}" type="presOf" srcId="{047CDCAD-4A05-47F3-BF8A-ECA53E54D3DA}" destId="{FD289903-A174-46B9-8970-F6354C18A4E1}" srcOrd="0" destOrd="0" presId="urn:microsoft.com/office/officeart/2018/5/layout/IconCircleLabelList"/>
    <dgm:cxn modelId="{5E639614-33BA-4D97-9BC8-57F06982BED2}" srcId="{9E7099F3-D5C7-4FF1-B399-F14D74991BDF}" destId="{047CDCAD-4A05-47F3-BF8A-ECA53E54D3DA}" srcOrd="0" destOrd="0" parTransId="{69B3C41D-B6C3-462F-B8FA-879198B96EF6}" sibTransId="{E5582247-9601-496B-8AC0-A9F4ECC3CBC3}"/>
    <dgm:cxn modelId="{3D7BFA66-A531-4740-B88F-48D697CD510C}" type="presOf" srcId="{9E7099F3-D5C7-4FF1-B399-F14D74991BDF}" destId="{0E087EC9-3124-4141-8451-0EB11C15B364}" srcOrd="0" destOrd="0" presId="urn:microsoft.com/office/officeart/2018/5/layout/IconCircleLabelList"/>
    <dgm:cxn modelId="{656AC048-0ADE-4754-A323-3DBAAB11538D}" srcId="{9E7099F3-D5C7-4FF1-B399-F14D74991BDF}" destId="{60DCF506-0F99-4FAF-B535-FAA503960C73}" srcOrd="1" destOrd="0" parTransId="{AA09BBD7-E522-4962-8319-2BE359F32C3D}" sibTransId="{89AE8F11-3F09-437A-95B4-EA5197611B45}"/>
    <dgm:cxn modelId="{8BA63583-7C4B-4667-8D9D-CC5744470278}" type="presOf" srcId="{60DCF506-0F99-4FAF-B535-FAA503960C73}" destId="{959297E5-DC1B-4431-BEE1-652ED2C19156}" srcOrd="0" destOrd="0" presId="urn:microsoft.com/office/officeart/2018/5/layout/IconCircleLabelList"/>
    <dgm:cxn modelId="{02A03DED-C394-496E-9BBD-3CB40D09D7CD}" type="presOf" srcId="{82CD0BAE-61C9-4DE5-8DBA-973F95DB9637}" destId="{6465D31A-AB9B-4F72-8499-DB5FDFED15D9}" srcOrd="0" destOrd="0" presId="urn:microsoft.com/office/officeart/2018/5/layout/IconCircleLabelList"/>
    <dgm:cxn modelId="{74A13FED-4C29-4AAA-918D-B52B03F623ED}" srcId="{9E7099F3-D5C7-4FF1-B399-F14D74991BDF}" destId="{82CD0BAE-61C9-4DE5-8DBA-973F95DB9637}" srcOrd="2" destOrd="0" parTransId="{DF910519-B173-43AC-A2A9-BE94DAEEE331}" sibTransId="{267EF510-ACF5-494C-820E-C2598E8CE53A}"/>
    <dgm:cxn modelId="{BC9738AE-29FB-4EAD-B0BE-1B7F2572001F}" type="presParOf" srcId="{0E087EC9-3124-4141-8451-0EB11C15B364}" destId="{B3C1D14D-A36F-4AFC-92D6-CA1BC2E67F9C}" srcOrd="0" destOrd="0" presId="urn:microsoft.com/office/officeart/2018/5/layout/IconCircleLabelList"/>
    <dgm:cxn modelId="{9B21D10E-C666-419D-8962-F87AAA791DAE}" type="presParOf" srcId="{B3C1D14D-A36F-4AFC-92D6-CA1BC2E67F9C}" destId="{26D15600-F998-4760-850C-354A3DDCA283}" srcOrd="0" destOrd="0" presId="urn:microsoft.com/office/officeart/2018/5/layout/IconCircleLabelList"/>
    <dgm:cxn modelId="{8703B228-BE05-430D-B60F-8355957FD7ED}" type="presParOf" srcId="{B3C1D14D-A36F-4AFC-92D6-CA1BC2E67F9C}" destId="{52969E86-E4AC-4455-867C-97263931B2DD}" srcOrd="1" destOrd="0" presId="urn:microsoft.com/office/officeart/2018/5/layout/IconCircleLabelList"/>
    <dgm:cxn modelId="{4E1053B1-DAEF-4398-8A4B-47C3CEDE0193}" type="presParOf" srcId="{B3C1D14D-A36F-4AFC-92D6-CA1BC2E67F9C}" destId="{5DB9169A-BED4-4B6C-BAC4-DB0A61E30E06}" srcOrd="2" destOrd="0" presId="urn:microsoft.com/office/officeart/2018/5/layout/IconCircleLabelList"/>
    <dgm:cxn modelId="{BEED24B4-EBD1-4016-A0F8-19C5C8ED11D3}" type="presParOf" srcId="{B3C1D14D-A36F-4AFC-92D6-CA1BC2E67F9C}" destId="{FD289903-A174-46B9-8970-F6354C18A4E1}" srcOrd="3" destOrd="0" presId="urn:microsoft.com/office/officeart/2018/5/layout/IconCircleLabelList"/>
    <dgm:cxn modelId="{C123F5CD-FB8D-4D24-BF15-A9BA02D365A1}" type="presParOf" srcId="{0E087EC9-3124-4141-8451-0EB11C15B364}" destId="{7641CC0D-8F4D-404D-B8F9-A03701BE727D}" srcOrd="1" destOrd="0" presId="urn:microsoft.com/office/officeart/2018/5/layout/IconCircleLabelList"/>
    <dgm:cxn modelId="{F10CD009-A0BE-4B6F-85E6-6B9264F9BD88}" type="presParOf" srcId="{0E087EC9-3124-4141-8451-0EB11C15B364}" destId="{B512378D-B11C-464C-A686-F71CF2DD72AE}" srcOrd="2" destOrd="0" presId="urn:microsoft.com/office/officeart/2018/5/layout/IconCircleLabelList"/>
    <dgm:cxn modelId="{83214D65-8C1E-4A22-BBFF-7F43FAF7F807}" type="presParOf" srcId="{B512378D-B11C-464C-A686-F71CF2DD72AE}" destId="{D35851B8-48C5-4BDD-8596-46B1E86337F6}" srcOrd="0" destOrd="0" presId="urn:microsoft.com/office/officeart/2018/5/layout/IconCircleLabelList"/>
    <dgm:cxn modelId="{40A21402-1ACE-46DF-941C-6FC0381ED850}" type="presParOf" srcId="{B512378D-B11C-464C-A686-F71CF2DD72AE}" destId="{CF983CC5-E95D-40BA-A898-BDC807363C7B}" srcOrd="1" destOrd="0" presId="urn:microsoft.com/office/officeart/2018/5/layout/IconCircleLabelList"/>
    <dgm:cxn modelId="{BB65FB0F-0F82-4B7A-BECC-613AF8E3715F}" type="presParOf" srcId="{B512378D-B11C-464C-A686-F71CF2DD72AE}" destId="{832F86F5-D215-4199-B678-395BB6F2C9E9}" srcOrd="2" destOrd="0" presId="urn:microsoft.com/office/officeart/2018/5/layout/IconCircleLabelList"/>
    <dgm:cxn modelId="{45D169C8-F29B-4919-A3BD-A28FA11550BC}" type="presParOf" srcId="{B512378D-B11C-464C-A686-F71CF2DD72AE}" destId="{959297E5-DC1B-4431-BEE1-652ED2C19156}" srcOrd="3" destOrd="0" presId="urn:microsoft.com/office/officeart/2018/5/layout/IconCircleLabelList"/>
    <dgm:cxn modelId="{261B694A-E32B-43B3-BB7A-30F27CE22B7B}" type="presParOf" srcId="{0E087EC9-3124-4141-8451-0EB11C15B364}" destId="{36345F6D-1F6E-4F0A-87F2-7ADF81F1F645}" srcOrd="3" destOrd="0" presId="urn:microsoft.com/office/officeart/2018/5/layout/IconCircleLabelList"/>
    <dgm:cxn modelId="{889E7FB6-AADE-495B-A70D-F335F95AD898}" type="presParOf" srcId="{0E087EC9-3124-4141-8451-0EB11C15B364}" destId="{59D95E28-923E-4D63-962A-1B32AB1E93EE}" srcOrd="4" destOrd="0" presId="urn:microsoft.com/office/officeart/2018/5/layout/IconCircleLabelList"/>
    <dgm:cxn modelId="{3FDD81AD-73AA-43EC-8CF9-6FE1F8F25059}" type="presParOf" srcId="{59D95E28-923E-4D63-962A-1B32AB1E93EE}" destId="{9E0EBD18-4419-4B77-9CBD-47DCF3956AF1}" srcOrd="0" destOrd="0" presId="urn:microsoft.com/office/officeart/2018/5/layout/IconCircleLabelList"/>
    <dgm:cxn modelId="{878A7646-E675-4561-8016-61508B30975B}" type="presParOf" srcId="{59D95E28-923E-4D63-962A-1B32AB1E93EE}" destId="{A97C9BE5-E51C-4811-A72B-CF6B6260DE09}" srcOrd="1" destOrd="0" presId="urn:microsoft.com/office/officeart/2018/5/layout/IconCircleLabelList"/>
    <dgm:cxn modelId="{929D4C25-76A3-40B9-83B5-E82F0D8E0890}" type="presParOf" srcId="{59D95E28-923E-4D63-962A-1B32AB1E93EE}" destId="{43BFA8C0-AE4E-4AC8-BDB6-0DA075E1E8D0}" srcOrd="2" destOrd="0" presId="urn:microsoft.com/office/officeart/2018/5/layout/IconCircleLabelList"/>
    <dgm:cxn modelId="{B8B46B8A-12A3-426B-9634-B148B9F96207}" type="presParOf" srcId="{59D95E28-923E-4D63-962A-1B32AB1E93EE}" destId="{6465D31A-AB9B-4F72-8499-DB5FDFED15D9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2B566A-FD9E-4827-982B-8283B805424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64793F-E87B-43E8-940F-476E0D711B8D}">
      <dgm:prSet/>
      <dgm:spPr/>
      <dgm:t>
        <a:bodyPr/>
        <a:lstStyle/>
        <a:p>
          <a:r>
            <a:rPr lang="fr-FR" baseline="0"/>
            <a:t>Système basés sur le contenu</a:t>
          </a:r>
          <a:endParaRPr lang="en-US"/>
        </a:p>
      </dgm:t>
    </dgm:pt>
    <dgm:pt modelId="{50EF45B7-32B3-47C6-9208-086EC83CD3C9}" type="parTrans" cxnId="{C07594EA-BD19-4D44-B749-AA9BAA4BE92D}">
      <dgm:prSet/>
      <dgm:spPr/>
      <dgm:t>
        <a:bodyPr/>
        <a:lstStyle/>
        <a:p>
          <a:endParaRPr lang="en-US"/>
        </a:p>
      </dgm:t>
    </dgm:pt>
    <dgm:pt modelId="{F95D83F2-9E98-4041-B569-B8F920B9B810}" type="sibTrans" cxnId="{C07594EA-BD19-4D44-B749-AA9BAA4BE92D}">
      <dgm:prSet/>
      <dgm:spPr/>
      <dgm:t>
        <a:bodyPr/>
        <a:lstStyle/>
        <a:p>
          <a:endParaRPr lang="en-US"/>
        </a:p>
      </dgm:t>
    </dgm:pt>
    <dgm:pt modelId="{A312335B-A9F7-450C-BC28-68FA3747AD97}">
      <dgm:prSet/>
      <dgm:spPr/>
      <dgm:t>
        <a:bodyPr/>
        <a:lstStyle/>
        <a:p>
          <a:r>
            <a:rPr lang="fr-FR" baseline="0"/>
            <a:t>Système par filtrage collaboratif</a:t>
          </a:r>
          <a:endParaRPr lang="en-US"/>
        </a:p>
      </dgm:t>
    </dgm:pt>
    <dgm:pt modelId="{36D1DEFC-A1D0-4AA8-B996-F0AF76B79E76}" type="parTrans" cxnId="{0C948499-8176-45C5-B80C-7FF205C920EE}">
      <dgm:prSet/>
      <dgm:spPr/>
      <dgm:t>
        <a:bodyPr/>
        <a:lstStyle/>
        <a:p>
          <a:endParaRPr lang="en-US"/>
        </a:p>
      </dgm:t>
    </dgm:pt>
    <dgm:pt modelId="{BC56675E-66C5-44BE-8A42-C94CD72D774F}" type="sibTrans" cxnId="{0C948499-8176-45C5-B80C-7FF205C920EE}">
      <dgm:prSet/>
      <dgm:spPr/>
      <dgm:t>
        <a:bodyPr/>
        <a:lstStyle/>
        <a:p>
          <a:endParaRPr lang="en-US"/>
        </a:p>
      </dgm:t>
    </dgm:pt>
    <dgm:pt modelId="{3C00A3ED-7A9F-45D4-B004-40A089BAC23D}" type="pres">
      <dgm:prSet presAssocID="{012B566A-FD9E-4827-982B-8283B805424E}" presName="root" presStyleCnt="0">
        <dgm:presLayoutVars>
          <dgm:dir/>
          <dgm:resizeHandles val="exact"/>
        </dgm:presLayoutVars>
      </dgm:prSet>
      <dgm:spPr/>
    </dgm:pt>
    <dgm:pt modelId="{46F2D06D-1727-404D-B6CF-CB81865220CF}" type="pres">
      <dgm:prSet presAssocID="{0164793F-E87B-43E8-940F-476E0D711B8D}" presName="compNode" presStyleCnt="0"/>
      <dgm:spPr/>
    </dgm:pt>
    <dgm:pt modelId="{82B149FA-6352-4F39-8679-07EE717DF129}" type="pres">
      <dgm:prSet presAssocID="{0164793F-E87B-43E8-940F-476E0D711B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 de contrôle"/>
        </a:ext>
      </dgm:extLst>
    </dgm:pt>
    <dgm:pt modelId="{E0ADEB88-9CBC-4A0A-8B07-8FD6E2206E76}" type="pres">
      <dgm:prSet presAssocID="{0164793F-E87B-43E8-940F-476E0D711B8D}" presName="spaceRect" presStyleCnt="0"/>
      <dgm:spPr/>
    </dgm:pt>
    <dgm:pt modelId="{5D632B36-FB34-411A-A52E-EAFF210A6B4E}" type="pres">
      <dgm:prSet presAssocID="{0164793F-E87B-43E8-940F-476E0D711B8D}" presName="textRect" presStyleLbl="revTx" presStyleIdx="0" presStyleCnt="2">
        <dgm:presLayoutVars>
          <dgm:chMax val="1"/>
          <dgm:chPref val="1"/>
        </dgm:presLayoutVars>
      </dgm:prSet>
      <dgm:spPr/>
    </dgm:pt>
    <dgm:pt modelId="{69407288-96CB-4025-8636-407ECCF87368}" type="pres">
      <dgm:prSet presAssocID="{F95D83F2-9E98-4041-B569-B8F920B9B810}" presName="sibTrans" presStyleCnt="0"/>
      <dgm:spPr/>
    </dgm:pt>
    <dgm:pt modelId="{6CF88335-6F7C-4C2F-8CE5-9E2B4B3E559B}" type="pres">
      <dgm:prSet presAssocID="{A312335B-A9F7-450C-BC28-68FA3747AD97}" presName="compNode" presStyleCnt="0"/>
      <dgm:spPr/>
    </dgm:pt>
    <dgm:pt modelId="{E7BE267A-442E-4936-BB0C-19244B27713F}" type="pres">
      <dgm:prSet presAssocID="{A312335B-A9F7-450C-BC28-68FA3747AD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er"/>
        </a:ext>
      </dgm:extLst>
    </dgm:pt>
    <dgm:pt modelId="{F50FBAE7-E9E5-43E2-96E9-C94CE1C9E5EF}" type="pres">
      <dgm:prSet presAssocID="{A312335B-A9F7-450C-BC28-68FA3747AD97}" presName="spaceRect" presStyleCnt="0"/>
      <dgm:spPr/>
    </dgm:pt>
    <dgm:pt modelId="{0F61B61B-0A26-4E46-968A-DA20580E5BBF}" type="pres">
      <dgm:prSet presAssocID="{A312335B-A9F7-450C-BC28-68FA3747AD9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17F501B-25E3-427F-8BB3-E944E4EC237B}" type="presOf" srcId="{A312335B-A9F7-450C-BC28-68FA3747AD97}" destId="{0F61B61B-0A26-4E46-968A-DA20580E5BBF}" srcOrd="0" destOrd="0" presId="urn:microsoft.com/office/officeart/2018/2/layout/IconLabelList"/>
    <dgm:cxn modelId="{0C948499-8176-45C5-B80C-7FF205C920EE}" srcId="{012B566A-FD9E-4827-982B-8283B805424E}" destId="{A312335B-A9F7-450C-BC28-68FA3747AD97}" srcOrd="1" destOrd="0" parTransId="{36D1DEFC-A1D0-4AA8-B996-F0AF76B79E76}" sibTransId="{BC56675E-66C5-44BE-8A42-C94CD72D774F}"/>
    <dgm:cxn modelId="{C99A23C2-6509-4657-ADD6-3AA3C7E49C9A}" type="presOf" srcId="{012B566A-FD9E-4827-982B-8283B805424E}" destId="{3C00A3ED-7A9F-45D4-B004-40A089BAC23D}" srcOrd="0" destOrd="0" presId="urn:microsoft.com/office/officeart/2018/2/layout/IconLabelList"/>
    <dgm:cxn modelId="{2D0AD6D0-54DE-4834-AE50-91603F45942A}" type="presOf" srcId="{0164793F-E87B-43E8-940F-476E0D711B8D}" destId="{5D632B36-FB34-411A-A52E-EAFF210A6B4E}" srcOrd="0" destOrd="0" presId="urn:microsoft.com/office/officeart/2018/2/layout/IconLabelList"/>
    <dgm:cxn modelId="{C07594EA-BD19-4D44-B749-AA9BAA4BE92D}" srcId="{012B566A-FD9E-4827-982B-8283B805424E}" destId="{0164793F-E87B-43E8-940F-476E0D711B8D}" srcOrd="0" destOrd="0" parTransId="{50EF45B7-32B3-47C6-9208-086EC83CD3C9}" sibTransId="{F95D83F2-9E98-4041-B569-B8F920B9B810}"/>
    <dgm:cxn modelId="{71B62612-59ED-4C0E-9B8D-40A69595E81C}" type="presParOf" srcId="{3C00A3ED-7A9F-45D4-B004-40A089BAC23D}" destId="{46F2D06D-1727-404D-B6CF-CB81865220CF}" srcOrd="0" destOrd="0" presId="urn:microsoft.com/office/officeart/2018/2/layout/IconLabelList"/>
    <dgm:cxn modelId="{9627E41A-2DB2-44DB-8EBF-B52C130F0865}" type="presParOf" srcId="{46F2D06D-1727-404D-B6CF-CB81865220CF}" destId="{82B149FA-6352-4F39-8679-07EE717DF129}" srcOrd="0" destOrd="0" presId="urn:microsoft.com/office/officeart/2018/2/layout/IconLabelList"/>
    <dgm:cxn modelId="{8716AC75-72ED-4EE5-B078-3E7376D3A020}" type="presParOf" srcId="{46F2D06D-1727-404D-B6CF-CB81865220CF}" destId="{E0ADEB88-9CBC-4A0A-8B07-8FD6E2206E76}" srcOrd="1" destOrd="0" presId="urn:microsoft.com/office/officeart/2018/2/layout/IconLabelList"/>
    <dgm:cxn modelId="{E2D7EF60-435F-4C7A-9F92-A8E820B60583}" type="presParOf" srcId="{46F2D06D-1727-404D-B6CF-CB81865220CF}" destId="{5D632B36-FB34-411A-A52E-EAFF210A6B4E}" srcOrd="2" destOrd="0" presId="urn:microsoft.com/office/officeart/2018/2/layout/IconLabelList"/>
    <dgm:cxn modelId="{DCC1AD8E-D889-4227-8B19-A4C23657AE2C}" type="presParOf" srcId="{3C00A3ED-7A9F-45D4-B004-40A089BAC23D}" destId="{69407288-96CB-4025-8636-407ECCF87368}" srcOrd="1" destOrd="0" presId="urn:microsoft.com/office/officeart/2018/2/layout/IconLabelList"/>
    <dgm:cxn modelId="{26E0FA35-98F9-46BA-BCF2-CDC55808BCDE}" type="presParOf" srcId="{3C00A3ED-7A9F-45D4-B004-40A089BAC23D}" destId="{6CF88335-6F7C-4C2F-8CE5-9E2B4B3E559B}" srcOrd="2" destOrd="0" presId="urn:microsoft.com/office/officeart/2018/2/layout/IconLabelList"/>
    <dgm:cxn modelId="{8FB85F19-8354-42DB-97B3-9455A5E1BA77}" type="presParOf" srcId="{6CF88335-6F7C-4C2F-8CE5-9E2B4B3E559B}" destId="{E7BE267A-442E-4936-BB0C-19244B27713F}" srcOrd="0" destOrd="0" presId="urn:microsoft.com/office/officeart/2018/2/layout/IconLabelList"/>
    <dgm:cxn modelId="{20FB9F0B-5AA3-471D-9DCE-8826B365B7A3}" type="presParOf" srcId="{6CF88335-6F7C-4C2F-8CE5-9E2B4B3E559B}" destId="{F50FBAE7-E9E5-43E2-96E9-C94CE1C9E5EF}" srcOrd="1" destOrd="0" presId="urn:microsoft.com/office/officeart/2018/2/layout/IconLabelList"/>
    <dgm:cxn modelId="{9FFE9571-A9C7-42AF-9440-77C99034B553}" type="presParOf" srcId="{6CF88335-6F7C-4C2F-8CE5-9E2B4B3E559B}" destId="{0F61B61B-0A26-4E46-968A-DA20580E5B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5F1C7-E28E-44F7-9CA6-DE899A6F6F64}">
      <dsp:nvSpPr>
        <dsp:cNvPr id="0" name=""/>
        <dsp:cNvSpPr/>
      </dsp:nvSpPr>
      <dsp:spPr>
        <a:xfrm>
          <a:off x="0" y="681"/>
          <a:ext cx="44904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0653D-1025-4A2B-A7F7-FF201C2E5EBC}">
      <dsp:nvSpPr>
        <dsp:cNvPr id="0" name=""/>
        <dsp:cNvSpPr/>
      </dsp:nvSpPr>
      <dsp:spPr>
        <a:xfrm>
          <a:off x="0" y="681"/>
          <a:ext cx="4490447" cy="796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Contexte</a:t>
          </a:r>
          <a:endParaRPr lang="en-US" sz="2900" kern="1200"/>
        </a:p>
      </dsp:txBody>
      <dsp:txXfrm>
        <a:off x="0" y="681"/>
        <a:ext cx="4490447" cy="796991"/>
      </dsp:txXfrm>
    </dsp:sp>
    <dsp:sp modelId="{EEB13C4C-2ADA-431C-A6F1-8BDDACA7050A}">
      <dsp:nvSpPr>
        <dsp:cNvPr id="0" name=""/>
        <dsp:cNvSpPr/>
      </dsp:nvSpPr>
      <dsp:spPr>
        <a:xfrm>
          <a:off x="0" y="797672"/>
          <a:ext cx="449044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9EF5C-386A-449F-9562-1CC999F82260}">
      <dsp:nvSpPr>
        <dsp:cNvPr id="0" name=""/>
        <dsp:cNvSpPr/>
      </dsp:nvSpPr>
      <dsp:spPr>
        <a:xfrm>
          <a:off x="0" y="797672"/>
          <a:ext cx="4490447" cy="796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Jeu de données</a:t>
          </a:r>
          <a:endParaRPr lang="en-US" sz="2900" kern="1200"/>
        </a:p>
      </dsp:txBody>
      <dsp:txXfrm>
        <a:off x="0" y="797672"/>
        <a:ext cx="4490447" cy="796991"/>
      </dsp:txXfrm>
    </dsp:sp>
    <dsp:sp modelId="{F69C89EE-508F-430E-B39E-8FDD12891EA2}">
      <dsp:nvSpPr>
        <dsp:cNvPr id="0" name=""/>
        <dsp:cNvSpPr/>
      </dsp:nvSpPr>
      <dsp:spPr>
        <a:xfrm>
          <a:off x="0" y="1594664"/>
          <a:ext cx="449044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54148-298C-4006-93E6-54394B6791C5}">
      <dsp:nvSpPr>
        <dsp:cNvPr id="0" name=""/>
        <dsp:cNvSpPr/>
      </dsp:nvSpPr>
      <dsp:spPr>
        <a:xfrm>
          <a:off x="0" y="1594664"/>
          <a:ext cx="4490447" cy="796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Système recommandation</a:t>
          </a:r>
          <a:endParaRPr lang="en-US" sz="2900" kern="1200"/>
        </a:p>
      </dsp:txBody>
      <dsp:txXfrm>
        <a:off x="0" y="1594664"/>
        <a:ext cx="4490447" cy="796991"/>
      </dsp:txXfrm>
    </dsp:sp>
    <dsp:sp modelId="{F1251F3E-7627-4C61-949D-65A93B1C3888}">
      <dsp:nvSpPr>
        <dsp:cNvPr id="0" name=""/>
        <dsp:cNvSpPr/>
      </dsp:nvSpPr>
      <dsp:spPr>
        <a:xfrm>
          <a:off x="0" y="2391656"/>
          <a:ext cx="449044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898A5-975E-4F44-AF22-E09BED6F85CD}">
      <dsp:nvSpPr>
        <dsp:cNvPr id="0" name=""/>
        <dsp:cNvSpPr/>
      </dsp:nvSpPr>
      <dsp:spPr>
        <a:xfrm>
          <a:off x="0" y="2391656"/>
          <a:ext cx="4490447" cy="796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Stockage Git</a:t>
          </a:r>
          <a:endParaRPr lang="en-US" sz="2900" kern="1200"/>
        </a:p>
      </dsp:txBody>
      <dsp:txXfrm>
        <a:off x="0" y="2391656"/>
        <a:ext cx="4490447" cy="796991"/>
      </dsp:txXfrm>
    </dsp:sp>
    <dsp:sp modelId="{AB1543AD-BF0B-432F-B590-F37AB5F135CC}">
      <dsp:nvSpPr>
        <dsp:cNvPr id="0" name=""/>
        <dsp:cNvSpPr/>
      </dsp:nvSpPr>
      <dsp:spPr>
        <a:xfrm>
          <a:off x="0" y="3188647"/>
          <a:ext cx="449044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B7B0C-69F3-45BF-94BF-F299C03D58A7}">
      <dsp:nvSpPr>
        <dsp:cNvPr id="0" name=""/>
        <dsp:cNvSpPr/>
      </dsp:nvSpPr>
      <dsp:spPr>
        <a:xfrm>
          <a:off x="0" y="3188647"/>
          <a:ext cx="4490447" cy="796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Azure function</a:t>
          </a:r>
          <a:endParaRPr lang="en-US" sz="2900" kern="1200"/>
        </a:p>
      </dsp:txBody>
      <dsp:txXfrm>
        <a:off x="0" y="3188647"/>
        <a:ext cx="4490447" cy="796991"/>
      </dsp:txXfrm>
    </dsp:sp>
    <dsp:sp modelId="{D6A9FDBC-4BDE-488B-8825-85072FD1DABB}">
      <dsp:nvSpPr>
        <dsp:cNvPr id="0" name=""/>
        <dsp:cNvSpPr/>
      </dsp:nvSpPr>
      <dsp:spPr>
        <a:xfrm>
          <a:off x="0" y="3985639"/>
          <a:ext cx="44904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2819B-ABF6-48DA-B44A-5CFF37BBE184}">
      <dsp:nvSpPr>
        <dsp:cNvPr id="0" name=""/>
        <dsp:cNvSpPr/>
      </dsp:nvSpPr>
      <dsp:spPr>
        <a:xfrm>
          <a:off x="0" y="3985639"/>
          <a:ext cx="4490447" cy="796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Architecture</a:t>
          </a:r>
          <a:endParaRPr lang="en-US" sz="2900" kern="1200"/>
        </a:p>
      </dsp:txBody>
      <dsp:txXfrm>
        <a:off x="0" y="3985639"/>
        <a:ext cx="4490447" cy="796991"/>
      </dsp:txXfrm>
    </dsp:sp>
    <dsp:sp modelId="{B74EE46A-FE80-4086-B6EA-E9C45EA8E8F4}">
      <dsp:nvSpPr>
        <dsp:cNvPr id="0" name=""/>
        <dsp:cNvSpPr/>
      </dsp:nvSpPr>
      <dsp:spPr>
        <a:xfrm>
          <a:off x="0" y="4782631"/>
          <a:ext cx="449044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892C5-D935-4591-A810-0D66FF4703EB}">
      <dsp:nvSpPr>
        <dsp:cNvPr id="0" name=""/>
        <dsp:cNvSpPr/>
      </dsp:nvSpPr>
      <dsp:spPr>
        <a:xfrm>
          <a:off x="0" y="4782631"/>
          <a:ext cx="4490447" cy="796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Conclusion</a:t>
          </a:r>
          <a:endParaRPr lang="en-US" sz="2900" kern="1200"/>
        </a:p>
      </dsp:txBody>
      <dsp:txXfrm>
        <a:off x="0" y="4782631"/>
        <a:ext cx="4490447" cy="796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ECAC6-7937-4A83-B696-B91824F3F520}">
      <dsp:nvSpPr>
        <dsp:cNvPr id="0" name=""/>
        <dsp:cNvSpPr/>
      </dsp:nvSpPr>
      <dsp:spPr>
        <a:xfrm>
          <a:off x="1869925" y="21585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AA28D-5FAD-4F8C-95D0-625B8F0DDC60}">
      <dsp:nvSpPr>
        <dsp:cNvPr id="0" name=""/>
        <dsp:cNvSpPr/>
      </dsp:nvSpPr>
      <dsp:spPr>
        <a:xfrm>
          <a:off x="435975" y="177799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500" kern="1200" dirty="0"/>
            <a:t>« </a:t>
          </a:r>
          <a:r>
            <a:rPr lang="fr-FR" sz="2500" kern="1200" dirty="0" err="1"/>
            <a:t>My</a:t>
          </a:r>
          <a:r>
            <a:rPr lang="fr-FR" sz="2500" kern="1200" dirty="0"/>
            <a:t> content »</a:t>
          </a:r>
          <a:endParaRPr lang="en-US" sz="2500" kern="1200" dirty="0"/>
        </a:p>
      </dsp:txBody>
      <dsp:txXfrm>
        <a:off x="435975" y="1777991"/>
        <a:ext cx="4320000" cy="648000"/>
      </dsp:txXfrm>
    </dsp:sp>
    <dsp:sp modelId="{CB5ABB07-F41C-4FC2-A27F-3226606DE147}">
      <dsp:nvSpPr>
        <dsp:cNvPr id="0" name=""/>
        <dsp:cNvSpPr/>
      </dsp:nvSpPr>
      <dsp:spPr>
        <a:xfrm>
          <a:off x="435975" y="2487969"/>
          <a:ext cx="4320000" cy="743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BAD21-B01F-4404-AA7E-50324104C390}">
      <dsp:nvSpPr>
        <dsp:cNvPr id="0" name=""/>
        <dsp:cNvSpPr/>
      </dsp:nvSpPr>
      <dsp:spPr>
        <a:xfrm>
          <a:off x="6946333" y="16637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3D776-1382-4064-9CD6-0CE4D7A9447C}">
      <dsp:nvSpPr>
        <dsp:cNvPr id="0" name=""/>
        <dsp:cNvSpPr/>
      </dsp:nvSpPr>
      <dsp:spPr>
        <a:xfrm>
          <a:off x="5511975" y="177799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500" kern="1200" dirty="0"/>
            <a:t>Création MVP (application mobile)</a:t>
          </a:r>
          <a:endParaRPr lang="en-US" sz="2500" kern="1200" dirty="0"/>
        </a:p>
      </dsp:txBody>
      <dsp:txXfrm>
        <a:off x="5511975" y="1777991"/>
        <a:ext cx="4320000" cy="648000"/>
      </dsp:txXfrm>
    </dsp:sp>
    <dsp:sp modelId="{7F41DCBB-3F9A-48B0-96B7-C74A614229A1}">
      <dsp:nvSpPr>
        <dsp:cNvPr id="0" name=""/>
        <dsp:cNvSpPr/>
      </dsp:nvSpPr>
      <dsp:spPr>
        <a:xfrm>
          <a:off x="5511975" y="2487969"/>
          <a:ext cx="4320000" cy="743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900" kern="1200" dirty="0"/>
            <a:t>- Recommandation 5 article pertinents</a:t>
          </a: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900" kern="1200" dirty="0"/>
            <a:t>- Encourage la lecture</a:t>
          </a:r>
          <a:endParaRPr lang="en-US" sz="1900" kern="1200" dirty="0"/>
        </a:p>
      </dsp:txBody>
      <dsp:txXfrm>
        <a:off x="5511975" y="2487969"/>
        <a:ext cx="4320000" cy="743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15600-F998-4760-850C-354A3DDCA283}">
      <dsp:nvSpPr>
        <dsp:cNvPr id="0" name=""/>
        <dsp:cNvSpPr/>
      </dsp:nvSpPr>
      <dsp:spPr>
        <a:xfrm>
          <a:off x="1366544" y="15641"/>
          <a:ext cx="1303875" cy="1303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69E86-E4AC-4455-867C-97263931B2DD}">
      <dsp:nvSpPr>
        <dsp:cNvPr id="0" name=""/>
        <dsp:cNvSpPr/>
      </dsp:nvSpPr>
      <dsp:spPr>
        <a:xfrm>
          <a:off x="1644419" y="293517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89903-A174-46B9-8970-F6354C18A4E1}">
      <dsp:nvSpPr>
        <dsp:cNvPr id="0" name=""/>
        <dsp:cNvSpPr/>
      </dsp:nvSpPr>
      <dsp:spPr>
        <a:xfrm>
          <a:off x="949731" y="1725642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 baseline="0"/>
            <a:t>Interaction utilisateurs</a:t>
          </a:r>
          <a:endParaRPr lang="en-US" sz="1800" kern="1200"/>
        </a:p>
      </dsp:txBody>
      <dsp:txXfrm>
        <a:off x="949731" y="1725642"/>
        <a:ext cx="2137500" cy="720000"/>
      </dsp:txXfrm>
    </dsp:sp>
    <dsp:sp modelId="{D35851B8-48C5-4BDD-8596-46B1E86337F6}">
      <dsp:nvSpPr>
        <dsp:cNvPr id="0" name=""/>
        <dsp:cNvSpPr/>
      </dsp:nvSpPr>
      <dsp:spPr>
        <a:xfrm>
          <a:off x="3878106" y="15641"/>
          <a:ext cx="1303875" cy="1303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83CC5-E95D-40BA-A898-BDC807363C7B}">
      <dsp:nvSpPr>
        <dsp:cNvPr id="0" name=""/>
        <dsp:cNvSpPr/>
      </dsp:nvSpPr>
      <dsp:spPr>
        <a:xfrm>
          <a:off x="4155981" y="293517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297E5-DC1B-4431-BEE1-652ED2C19156}">
      <dsp:nvSpPr>
        <dsp:cNvPr id="0" name=""/>
        <dsp:cNvSpPr/>
      </dsp:nvSpPr>
      <dsp:spPr>
        <a:xfrm>
          <a:off x="3461294" y="1725642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 baseline="0"/>
            <a:t>Métadonnée article</a:t>
          </a:r>
          <a:endParaRPr lang="en-US" sz="1800" kern="1200"/>
        </a:p>
      </dsp:txBody>
      <dsp:txXfrm>
        <a:off x="3461294" y="1725642"/>
        <a:ext cx="2137500" cy="720000"/>
      </dsp:txXfrm>
    </dsp:sp>
    <dsp:sp modelId="{9E0EBD18-4419-4B77-9CBD-47DCF3956AF1}">
      <dsp:nvSpPr>
        <dsp:cNvPr id="0" name=""/>
        <dsp:cNvSpPr/>
      </dsp:nvSpPr>
      <dsp:spPr>
        <a:xfrm>
          <a:off x="6389668" y="15641"/>
          <a:ext cx="1303875" cy="1303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C9BE5-E51C-4811-A72B-CF6B6260DE09}">
      <dsp:nvSpPr>
        <dsp:cNvPr id="0" name=""/>
        <dsp:cNvSpPr/>
      </dsp:nvSpPr>
      <dsp:spPr>
        <a:xfrm>
          <a:off x="6667543" y="293517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5D31A-AB9B-4F72-8499-DB5FDFED15D9}">
      <dsp:nvSpPr>
        <dsp:cNvPr id="0" name=""/>
        <dsp:cNvSpPr/>
      </dsp:nvSpPr>
      <dsp:spPr>
        <a:xfrm>
          <a:off x="5972856" y="1725642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 baseline="0"/>
            <a:t>Plongement de mots des articles</a:t>
          </a:r>
          <a:endParaRPr lang="en-US" sz="1800" kern="1200"/>
        </a:p>
      </dsp:txBody>
      <dsp:txXfrm>
        <a:off x="5972856" y="1725642"/>
        <a:ext cx="21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149FA-6352-4F39-8679-07EE717DF129}">
      <dsp:nvSpPr>
        <dsp:cNvPr id="0" name=""/>
        <dsp:cNvSpPr/>
      </dsp:nvSpPr>
      <dsp:spPr>
        <a:xfrm>
          <a:off x="1623975" y="11502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32B36-FB34-411A-A52E-EAFF210A6B4E}">
      <dsp:nvSpPr>
        <dsp:cNvPr id="0" name=""/>
        <dsp:cNvSpPr/>
      </dsp:nvSpPr>
      <dsp:spPr>
        <a:xfrm>
          <a:off x="435975" y="252938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baseline="0"/>
            <a:t>Système basés sur le contenu</a:t>
          </a:r>
          <a:endParaRPr lang="en-US" sz="2700" kern="1200"/>
        </a:p>
      </dsp:txBody>
      <dsp:txXfrm>
        <a:off x="435975" y="2529387"/>
        <a:ext cx="4320000" cy="720000"/>
      </dsp:txXfrm>
    </dsp:sp>
    <dsp:sp modelId="{E7BE267A-442E-4936-BB0C-19244B27713F}">
      <dsp:nvSpPr>
        <dsp:cNvPr id="0" name=""/>
        <dsp:cNvSpPr/>
      </dsp:nvSpPr>
      <dsp:spPr>
        <a:xfrm>
          <a:off x="6699975" y="11502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1B61B-0A26-4E46-968A-DA20580E5BBF}">
      <dsp:nvSpPr>
        <dsp:cNvPr id="0" name=""/>
        <dsp:cNvSpPr/>
      </dsp:nvSpPr>
      <dsp:spPr>
        <a:xfrm>
          <a:off x="5511975" y="252938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baseline="0"/>
            <a:t>Système par filtrage collaboratif</a:t>
          </a:r>
          <a:endParaRPr lang="en-US" sz="2700" kern="1200"/>
        </a:p>
      </dsp:txBody>
      <dsp:txXfrm>
        <a:off x="5511975" y="2529387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3/20/2022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1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1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9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5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4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3/20/2022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9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99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3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1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70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887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3/20/2022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0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F75D79-881B-4960-9488-BFE1518C1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Système de recommandation de contenus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75572950-6FCD-4231-88F6-8FEE6F9F9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858" y="1789611"/>
            <a:ext cx="4858284" cy="23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01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987B3A-5E35-44DB-AAB9-0F6351DA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1" y="317814"/>
            <a:ext cx="11630297" cy="1700784"/>
          </a:xfrm>
        </p:spPr>
        <p:txBody>
          <a:bodyPr>
            <a:normAutofit/>
          </a:bodyPr>
          <a:lstStyle/>
          <a:p>
            <a:r>
              <a:rPr lang="fr-FR" sz="5400" dirty="0"/>
              <a:t>Type de système de recommandation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F92026F-625D-2C87-59A0-9896C1C0F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874871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799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169FD-3B21-485B-B996-F422A0DA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800" dirty="0"/>
              <a:t>Système de recommandation basé sur le contenu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302564-2FEA-42D3-8D2F-B75E3D789C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365" y="2366409"/>
            <a:ext cx="3074530" cy="389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88114DF-FEAC-47F3-87C0-50D1A78CE24D}"/>
              </a:ext>
            </a:extLst>
          </p:cNvPr>
          <p:cNvSpPr txBox="1"/>
          <p:nvPr/>
        </p:nvSpPr>
        <p:spPr>
          <a:xfrm>
            <a:off x="3251523" y="6611779"/>
            <a:ext cx="5685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u="sng" dirty="0"/>
              <a:t>Source</a:t>
            </a:r>
            <a:r>
              <a:rPr lang="fr-FR" sz="1000" dirty="0"/>
              <a:t> : https://www.avisia.fr/news/tribune-expert/tout-savoir-sur-les-moteurs-de-recommandation/</a:t>
            </a:r>
          </a:p>
        </p:txBody>
      </p:sp>
    </p:spTree>
    <p:extLst>
      <p:ext uri="{BB962C8B-B14F-4D97-AF65-F5344CB8AC3E}">
        <p14:creationId xmlns:p14="http://schemas.microsoft.com/office/powerpoint/2010/main" val="309887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C1F01-38D2-4CE8-BE26-277699AF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54" y="317814"/>
            <a:ext cx="11669486" cy="1700784"/>
          </a:xfrm>
        </p:spPr>
        <p:txBody>
          <a:bodyPr>
            <a:normAutofit fontScale="90000"/>
          </a:bodyPr>
          <a:lstStyle/>
          <a:p>
            <a:r>
              <a:rPr lang="fr-FR" dirty="0"/>
              <a:t>Principe de la recommandation basé sur le contenu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4414D0D-EC73-4A5D-8410-ADF82F6E74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876" y="2543687"/>
            <a:ext cx="4691246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0DF5FBC-BE28-4360-BC08-4AFB71497491}"/>
              </a:ext>
            </a:extLst>
          </p:cNvPr>
          <p:cNvSpPr txBox="1"/>
          <p:nvPr/>
        </p:nvSpPr>
        <p:spPr>
          <a:xfrm>
            <a:off x="2971802" y="6583921"/>
            <a:ext cx="6995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u="sng" dirty="0"/>
              <a:t>Sources</a:t>
            </a:r>
            <a:r>
              <a:rPr lang="fr-FR" sz="1050" dirty="0"/>
              <a:t> : https://dataconomy.com/2015/04/implementing-the-five-most-popular-similarity-measures-in-python/</a:t>
            </a:r>
          </a:p>
        </p:txBody>
      </p:sp>
    </p:spTree>
    <p:extLst>
      <p:ext uri="{BB962C8B-B14F-4D97-AF65-F5344CB8AC3E}">
        <p14:creationId xmlns:p14="http://schemas.microsoft.com/office/powerpoint/2010/main" val="2955797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F7D5C-3269-475A-AA1B-3ABA39D8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Système par filtrage collaboratif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3CC2FD7-119F-4FE8-824A-CD47D3C822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046" y="2858122"/>
            <a:ext cx="3346913" cy="325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C44984E-4732-4AB6-A7CE-97925FF8D1D5}"/>
              </a:ext>
            </a:extLst>
          </p:cNvPr>
          <p:cNvSpPr txBox="1"/>
          <p:nvPr/>
        </p:nvSpPr>
        <p:spPr>
          <a:xfrm>
            <a:off x="3251523" y="6611779"/>
            <a:ext cx="5685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u="sng" dirty="0"/>
              <a:t>Source</a:t>
            </a:r>
            <a:r>
              <a:rPr lang="fr-FR" sz="1000" dirty="0"/>
              <a:t> : https://www.avisia.fr/news/tribune-expert/tout-savoir-sur-les-moteurs-de-recommandation/</a:t>
            </a:r>
          </a:p>
        </p:txBody>
      </p:sp>
    </p:spTree>
    <p:extLst>
      <p:ext uri="{BB962C8B-B14F-4D97-AF65-F5344CB8AC3E}">
        <p14:creationId xmlns:p14="http://schemas.microsoft.com/office/powerpoint/2010/main" val="392136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995AAA-C4BA-4E89-87FE-D4925444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Différent type de filtrage collaboratif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EF3B1B-321E-4E06-B799-EB6EB5B0CD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20" y="2401730"/>
            <a:ext cx="4609394" cy="39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866089C-ABF5-47C2-B7EB-71F18628A62A}"/>
              </a:ext>
            </a:extLst>
          </p:cNvPr>
          <p:cNvSpPr txBox="1"/>
          <p:nvPr/>
        </p:nvSpPr>
        <p:spPr>
          <a:xfrm>
            <a:off x="0" y="6620159"/>
            <a:ext cx="5685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u="sng" dirty="0"/>
              <a:t>Source</a:t>
            </a:r>
            <a:r>
              <a:rPr lang="fr-FR" sz="1000" dirty="0"/>
              <a:t> : https://www.avisia.fr/news/tribune-expert/tout-savoir-sur-les-moteurs-de-recommandation/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87F8E-5C9A-4ABF-9EED-0D790D3034FE}"/>
              </a:ext>
            </a:extLst>
          </p:cNvPr>
          <p:cNvSpPr/>
          <p:nvPr/>
        </p:nvSpPr>
        <p:spPr>
          <a:xfrm>
            <a:off x="5104502" y="4078888"/>
            <a:ext cx="1396538" cy="106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/>
              <a:t>ALS</a:t>
            </a:r>
          </a:p>
          <a:p>
            <a:pPr algn="ctr"/>
            <a:r>
              <a:rPr lang="fr-FR" dirty="0"/>
              <a:t>SVD</a:t>
            </a:r>
          </a:p>
          <a:p>
            <a:pPr algn="ctr"/>
            <a:r>
              <a:rPr lang="fr-FR" dirty="0"/>
              <a:t>…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E064BEF-59CB-4526-9F02-4D83D471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355" y="3681373"/>
            <a:ext cx="4325725" cy="18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6F3B629-993D-4990-B599-6941E4DFED1F}"/>
              </a:ext>
            </a:extLst>
          </p:cNvPr>
          <p:cNvSpPr txBox="1"/>
          <p:nvPr/>
        </p:nvSpPr>
        <p:spPr>
          <a:xfrm>
            <a:off x="8300258" y="3112534"/>
            <a:ext cx="273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Factorisation matricielle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5D2572B-5309-4177-A4F6-EDEC149F70A4}"/>
              </a:ext>
            </a:extLst>
          </p:cNvPr>
          <p:cNvSpPr txBox="1"/>
          <p:nvPr/>
        </p:nvSpPr>
        <p:spPr>
          <a:xfrm>
            <a:off x="5888183" y="6615875"/>
            <a:ext cx="6435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u="sng" dirty="0"/>
              <a:t>Source</a:t>
            </a:r>
            <a:r>
              <a:rPr lang="fr-FR" sz="1000" dirty="0"/>
              <a:t> : https://towardsdatascience.com/alternating-least-square-for-implicit-dataset-with-code-8e7999277f4b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27B00D9-70B7-4F20-86C5-6103C9FC28D5}"/>
              </a:ext>
            </a:extLst>
          </p:cNvPr>
          <p:cNvCxnSpPr>
            <a:cxnSpLocks/>
          </p:cNvCxnSpPr>
          <p:nvPr/>
        </p:nvCxnSpPr>
        <p:spPr>
          <a:xfrm flipV="1">
            <a:off x="4039985" y="4642658"/>
            <a:ext cx="935182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DADD136-131B-471F-A18E-C1D9536F6FDC}"/>
              </a:ext>
            </a:extLst>
          </p:cNvPr>
          <p:cNvCxnSpPr>
            <a:cxnSpLocks/>
          </p:cNvCxnSpPr>
          <p:nvPr/>
        </p:nvCxnSpPr>
        <p:spPr>
          <a:xfrm>
            <a:off x="6600305" y="4612980"/>
            <a:ext cx="739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A24703-4146-4458-A1F4-BEDCD5B0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BE46F6-5D08-4EAE-B114-72A085BC5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Content-</a:t>
            </a:r>
            <a:r>
              <a:rPr lang="fr-FR" dirty="0" err="1"/>
              <a:t>based</a:t>
            </a:r>
            <a:r>
              <a:rPr lang="fr-FR" dirty="0"/>
              <a:t> :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fr-FR" b="1" dirty="0"/>
              <a:t>462</a:t>
            </a:r>
            <a:r>
              <a:rPr lang="fr-FR" dirty="0"/>
              <a:t> jours d’ancienneté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fr-FR" b="1" dirty="0"/>
              <a:t>0,17% </a:t>
            </a:r>
            <a:r>
              <a:rPr lang="fr-FR" dirty="0"/>
              <a:t>de catégories similaire</a:t>
            </a:r>
          </a:p>
          <a:p>
            <a:pPr lvl="1" indent="0">
              <a:buNone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Collaboratif-</a:t>
            </a:r>
            <a:r>
              <a:rPr lang="fr-FR" dirty="0" err="1"/>
              <a:t>filtering</a:t>
            </a:r>
            <a:r>
              <a:rPr lang="fr-FR" dirty="0"/>
              <a:t>: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fr-FR" b="1" dirty="0"/>
              <a:t>14</a:t>
            </a:r>
            <a:r>
              <a:rPr lang="fr-FR" dirty="0"/>
              <a:t> jours d’ancienneté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fr-FR" b="1" dirty="0"/>
              <a:t>36%</a:t>
            </a:r>
            <a:r>
              <a:rPr lang="fr-FR" dirty="0"/>
              <a:t> de catégories </a:t>
            </a:r>
            <a:r>
              <a:rPr lang="fr-FR" dirty="0" err="1"/>
              <a:t>simillaires</a:t>
            </a:r>
            <a:r>
              <a:rPr lang="fr-FR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A5EB296-96F8-4CCD-A4EA-F8973E0B4ECC}"/>
              </a:ext>
            </a:extLst>
          </p:cNvPr>
          <p:cNvSpPr txBox="1"/>
          <p:nvPr/>
        </p:nvSpPr>
        <p:spPr>
          <a:xfrm>
            <a:off x="8067502" y="5257800"/>
            <a:ext cx="263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 article lu réellement</a:t>
            </a:r>
          </a:p>
        </p:txBody>
      </p:sp>
    </p:spTree>
    <p:extLst>
      <p:ext uri="{BB962C8B-B14F-4D97-AF65-F5344CB8AC3E}">
        <p14:creationId xmlns:p14="http://schemas.microsoft.com/office/powerpoint/2010/main" val="306447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E9CDA-EE9A-4D3A-A7C0-302362F5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Stockage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B746F-BFA9-4C4C-9DD7-0C97725DD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53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DC015E-643B-4502-A119-DB2A5ABC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4628638" cy="5571066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FB68790-8D17-4A86-AA7C-9132A8F1A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380297"/>
              </p:ext>
            </p:extLst>
          </p:nvPr>
        </p:nvGraphicFramePr>
        <p:xfrm>
          <a:off x="6737940" y="643467"/>
          <a:ext cx="4490447" cy="5580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941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ureau vide et tableau blanc">
            <a:extLst>
              <a:ext uri="{FF2B5EF4-FFF2-40B4-BE49-F238E27FC236}">
                <a16:creationId xmlns:a16="http://schemas.microsoft.com/office/drawing/2014/main" id="{B038E1E7-96FA-7D4F-E81D-4DF8A9D02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A6B740-A713-48BB-AFC9-B64F3037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/>
              <a:t>Contexte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2611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3FC0C2-DD8B-4604-B06C-84FAC019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fr-FR" dirty="0"/>
              <a:t>Contexte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1DCAAF4-8F03-A09F-B153-96D999FFB0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128332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8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01010 lignes de données vers l’infini">
            <a:extLst>
              <a:ext uri="{FF2B5EF4-FFF2-40B4-BE49-F238E27FC236}">
                <a16:creationId xmlns:a16="http://schemas.microsoft.com/office/drawing/2014/main" id="{52FF5761-4A56-091B-F657-B6FD50852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7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36FFBC-B076-4F8E-9439-B4955B8B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Jeu de </a:t>
            </a:r>
            <a:r>
              <a:rPr lang="en-US" sz="7200" dirty="0" err="1"/>
              <a:t>données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5469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BD909C-5DC9-4FE4-8352-52A6A6F0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fr-FR" dirty="0"/>
              <a:t>Jeu de données</a:t>
            </a:r>
          </a:p>
        </p:txBody>
      </p:sp>
      <p:graphicFrame>
        <p:nvGraphicFramePr>
          <p:cNvPr id="9" name="Espace réservé du contenu 6">
            <a:extLst>
              <a:ext uri="{FF2B5EF4-FFF2-40B4-BE49-F238E27FC236}">
                <a16:creationId xmlns:a16="http://schemas.microsoft.com/office/drawing/2014/main" id="{2811B55C-6641-208F-934C-317EA7A60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480072"/>
              </p:ext>
            </p:extLst>
          </p:nvPr>
        </p:nvGraphicFramePr>
        <p:xfrm>
          <a:off x="1642746" y="2369794"/>
          <a:ext cx="9060088" cy="2461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Espace réservé du contenu 4">
            <a:extLst>
              <a:ext uri="{FF2B5EF4-FFF2-40B4-BE49-F238E27FC236}">
                <a16:creationId xmlns:a16="http://schemas.microsoft.com/office/drawing/2014/main" id="{0CDFC48E-1D07-4E3B-85B9-9B7D1B956A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065" y="4717868"/>
            <a:ext cx="12197065" cy="214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1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6F42C-B0F2-4892-9372-8B8A7053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des données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4BE99DA-7E39-4D34-94C4-343487671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828" y="2587625"/>
            <a:ext cx="9353169" cy="3594100"/>
          </a:xfrm>
        </p:spPr>
      </p:pic>
    </p:spTree>
    <p:extLst>
      <p:ext uri="{BB962C8B-B14F-4D97-AF65-F5344CB8AC3E}">
        <p14:creationId xmlns:p14="http://schemas.microsoft.com/office/powerpoint/2010/main" val="127495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3C3B18F-9F7E-4604-A061-A3434FB09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454EE86-C017-4724-9665-ED9AC4192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3152632"/>
            <a:ext cx="12190476" cy="3705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CFB83B-5A36-4DE7-B3D3-27487D3B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1" y="3641834"/>
            <a:ext cx="5128260" cy="24860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 cap="all" spc="12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Analyse du jeu de données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B06488-3879-42E5-B4B4-85FF4E8392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540" y="410145"/>
            <a:ext cx="6224352" cy="259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A4ED9B-0413-4569-83C9-CE1F87B7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5383" y="410145"/>
            <a:ext cx="3949419" cy="265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94550A2-7115-4BDF-A08B-CB9D1AF7845B}"/>
              </a:ext>
            </a:extLst>
          </p:cNvPr>
          <p:cNvSpPr txBox="1"/>
          <p:nvPr/>
        </p:nvSpPr>
        <p:spPr>
          <a:xfrm>
            <a:off x="6743383" y="3637264"/>
            <a:ext cx="4427310" cy="2490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/>
              <a:t>364047 articles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/>
              <a:t>461 catégories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/>
              <a:t>322897 utilisateurs</a:t>
            </a:r>
          </a:p>
        </p:txBody>
      </p:sp>
    </p:spTree>
    <p:extLst>
      <p:ext uri="{BB962C8B-B14F-4D97-AF65-F5344CB8AC3E}">
        <p14:creationId xmlns:p14="http://schemas.microsoft.com/office/powerpoint/2010/main" val="160678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ck of magazines">
            <a:extLst>
              <a:ext uri="{FF2B5EF4-FFF2-40B4-BE49-F238E27FC236}">
                <a16:creationId xmlns:a16="http://schemas.microsoft.com/office/drawing/2014/main" id="{00D6D414-3C11-B8F9-4B90-362B568A6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225B5BC-2587-44CC-9069-20D45096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4572003"/>
            <a:ext cx="11421291" cy="116912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dirty="0" err="1"/>
              <a:t>Système</a:t>
            </a:r>
            <a:r>
              <a:rPr lang="en-US" sz="7200" dirty="0"/>
              <a:t> de </a:t>
            </a:r>
            <a:r>
              <a:rPr lang="en-US" sz="7200" dirty="0" err="1"/>
              <a:t>recommandation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9900424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210</Words>
  <Application>Microsoft Office PowerPoint</Application>
  <PresentationFormat>Grand écran</PresentationFormat>
  <Paragraphs>52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Franklin Gothic Demi Cond</vt:lpstr>
      <vt:lpstr>Franklin Gothic Medium</vt:lpstr>
      <vt:lpstr>Wingdings</vt:lpstr>
      <vt:lpstr>JuxtaposeVTI</vt:lpstr>
      <vt:lpstr>Présentation PowerPoint</vt:lpstr>
      <vt:lpstr>Sommaire</vt:lpstr>
      <vt:lpstr>Contexte</vt:lpstr>
      <vt:lpstr>Contexte</vt:lpstr>
      <vt:lpstr>Jeu de données</vt:lpstr>
      <vt:lpstr>Jeu de données</vt:lpstr>
      <vt:lpstr>Structure des données</vt:lpstr>
      <vt:lpstr>Analyse du jeu de données</vt:lpstr>
      <vt:lpstr>Système de recommandation</vt:lpstr>
      <vt:lpstr>Type de système de recommandation</vt:lpstr>
      <vt:lpstr>Système de recommandation basé sur le contenu</vt:lpstr>
      <vt:lpstr>Principe de la recommandation basé sur le contenu</vt:lpstr>
      <vt:lpstr>Système par filtrage collaboratif</vt:lpstr>
      <vt:lpstr>Différent type de filtrage collaboratif</vt:lpstr>
      <vt:lpstr>Comparatif</vt:lpstr>
      <vt:lpstr>Stockage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 Tuc</dc:creator>
  <cp:lastModifiedBy>Sebastien Tuc</cp:lastModifiedBy>
  <cp:revision>6</cp:revision>
  <dcterms:created xsi:type="dcterms:W3CDTF">2022-03-17T16:30:52Z</dcterms:created>
  <dcterms:modified xsi:type="dcterms:W3CDTF">2022-03-20T16:47:49Z</dcterms:modified>
</cp:coreProperties>
</file>