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4659"/>
  </p:normalViewPr>
  <p:slideViewPr>
    <p:cSldViewPr snapToGrid="0">
      <p:cViewPr>
        <p:scale>
          <a:sx n="64" d="100"/>
          <a:sy n="64" d="100"/>
        </p:scale>
        <p:origin x="25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B2A11-CD00-A447-BADF-B8ED2520409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22FDE-B657-3840-8052-F9572892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C35680F9-8E47-9971-5FD8-3A284720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8" y="698500"/>
            <a:ext cx="1587500" cy="1587500"/>
          </a:xfrm>
          <a:prstGeom prst="rect">
            <a:avLst/>
          </a:prstGeom>
        </p:spPr>
      </p:pic>
      <p:pic>
        <p:nvPicPr>
          <p:cNvPr id="2" name="Picture 1" descr="A black and white pixelated background&#10;&#10;Description automatically generated">
            <a:extLst>
              <a:ext uri="{FF2B5EF4-FFF2-40B4-BE49-F238E27FC236}">
                <a16:creationId xmlns:a16="http://schemas.microsoft.com/office/drawing/2014/main" id="{BAA5FB92-4A56-4265-E051-CACACFDA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840132"/>
            <a:ext cx="1587500" cy="1587500"/>
          </a:xfrm>
          <a:prstGeom prst="rect">
            <a:avLst/>
          </a:prstGeom>
        </p:spPr>
      </p:pic>
      <p:pic>
        <p:nvPicPr>
          <p:cNvPr id="3" name="Picture 2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BD40CFEE-7A87-D0C8-1098-3B339E77B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98" y="7840132"/>
            <a:ext cx="1587500" cy="1587500"/>
          </a:xfrm>
          <a:prstGeom prst="rect">
            <a:avLst/>
          </a:prstGeom>
        </p:spPr>
      </p:pic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44FEE116-42C7-A9AA-16AB-821D3455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698500"/>
            <a:ext cx="1587500" cy="158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3E40D-EA3B-276A-C2AA-F3A2B96D95F8}"/>
              </a:ext>
            </a:extLst>
          </p:cNvPr>
          <p:cNvSpPr txBox="1"/>
          <p:nvPr/>
        </p:nvSpPr>
        <p:spPr>
          <a:xfrm>
            <a:off x="1338199" y="2286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2C47-1E7F-5C19-15D4-6382A47C8687}"/>
              </a:ext>
            </a:extLst>
          </p:cNvPr>
          <p:cNvSpPr txBox="1"/>
          <p:nvPr/>
        </p:nvSpPr>
        <p:spPr>
          <a:xfrm>
            <a:off x="6126101" y="2286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F8D4F-5D9B-2414-4515-96B110B48A91}"/>
              </a:ext>
            </a:extLst>
          </p:cNvPr>
          <p:cNvSpPr txBox="1"/>
          <p:nvPr/>
        </p:nvSpPr>
        <p:spPr>
          <a:xfrm>
            <a:off x="6126101" y="9427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F0F76-83F5-BA23-E213-BB706AAF0AD8}"/>
              </a:ext>
            </a:extLst>
          </p:cNvPr>
          <p:cNvSpPr txBox="1"/>
          <p:nvPr/>
        </p:nvSpPr>
        <p:spPr>
          <a:xfrm>
            <a:off x="1338199" y="9427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371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24D51F-F536-F73B-26E5-921CB27F6740}"/>
              </a:ext>
            </a:extLst>
          </p:cNvPr>
          <p:cNvSpPr/>
          <p:nvPr/>
        </p:nvSpPr>
        <p:spPr>
          <a:xfrm>
            <a:off x="2618284" y="878597"/>
            <a:ext cx="2249236" cy="2392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10ADCB-01E7-DB64-1909-B766E8FD92AB}"/>
              </a:ext>
            </a:extLst>
          </p:cNvPr>
          <p:cNvSpPr/>
          <p:nvPr/>
        </p:nvSpPr>
        <p:spPr>
          <a:xfrm>
            <a:off x="369247" y="878597"/>
            <a:ext cx="2249236" cy="2392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992F0-6E9E-B606-1386-8FD5246AF030}"/>
              </a:ext>
            </a:extLst>
          </p:cNvPr>
          <p:cNvSpPr/>
          <p:nvPr/>
        </p:nvSpPr>
        <p:spPr>
          <a:xfrm>
            <a:off x="369446" y="3270793"/>
            <a:ext cx="2249236" cy="2392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95F86-F642-8043-D155-4159B98AEF5A}"/>
              </a:ext>
            </a:extLst>
          </p:cNvPr>
          <p:cNvSpPr/>
          <p:nvPr/>
        </p:nvSpPr>
        <p:spPr>
          <a:xfrm>
            <a:off x="2618284" y="3270793"/>
            <a:ext cx="2249236" cy="2392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C35680F9-8E47-9971-5FD8-3A284720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52" y="1211392"/>
            <a:ext cx="1587500" cy="1587500"/>
          </a:xfrm>
          <a:prstGeom prst="rect">
            <a:avLst/>
          </a:prstGeom>
        </p:spPr>
      </p:pic>
      <p:pic>
        <p:nvPicPr>
          <p:cNvPr id="2" name="Picture 1" descr="A black and white pixelated background&#10;&#10;Description automatically generated">
            <a:extLst>
              <a:ext uri="{FF2B5EF4-FFF2-40B4-BE49-F238E27FC236}">
                <a16:creationId xmlns:a16="http://schemas.microsoft.com/office/drawing/2014/main" id="{BAA5FB92-4A56-4265-E051-CACACFDA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51" y="3786327"/>
            <a:ext cx="1587500" cy="1587500"/>
          </a:xfrm>
          <a:prstGeom prst="rect">
            <a:avLst/>
          </a:prstGeom>
        </p:spPr>
      </p:pic>
      <p:pic>
        <p:nvPicPr>
          <p:cNvPr id="3" name="Picture 2" descr="A black and white pixelated logo&#10;&#10;Description automatically generated">
            <a:extLst>
              <a:ext uri="{FF2B5EF4-FFF2-40B4-BE49-F238E27FC236}">
                <a16:creationId xmlns:a16="http://schemas.microsoft.com/office/drawing/2014/main" id="{BD40CFEE-7A87-D0C8-1098-3B339E77B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15" y="3786327"/>
            <a:ext cx="1587500" cy="1587500"/>
          </a:xfrm>
          <a:prstGeom prst="rect">
            <a:avLst/>
          </a:prstGeom>
        </p:spPr>
      </p:pic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44FEE116-42C7-A9AA-16AB-821D3455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15" y="1211392"/>
            <a:ext cx="1587500" cy="158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3E40D-EA3B-276A-C2AA-F3A2B96D95F8}"/>
              </a:ext>
            </a:extLst>
          </p:cNvPr>
          <p:cNvSpPr txBox="1"/>
          <p:nvPr/>
        </p:nvSpPr>
        <p:spPr>
          <a:xfrm>
            <a:off x="3588853" y="27988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2C47-1E7F-5C19-15D4-6382A47C8687}"/>
              </a:ext>
            </a:extLst>
          </p:cNvPr>
          <p:cNvSpPr txBox="1"/>
          <p:nvPr/>
        </p:nvSpPr>
        <p:spPr>
          <a:xfrm>
            <a:off x="1339816" y="27988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F8D4F-5D9B-2414-4515-96B110B48A91}"/>
              </a:ext>
            </a:extLst>
          </p:cNvPr>
          <p:cNvSpPr txBox="1"/>
          <p:nvPr/>
        </p:nvSpPr>
        <p:spPr>
          <a:xfrm>
            <a:off x="3594930" y="33438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F0F76-83F5-BA23-E213-BB706AAF0AD8}"/>
              </a:ext>
            </a:extLst>
          </p:cNvPr>
          <p:cNvSpPr txBox="1"/>
          <p:nvPr/>
        </p:nvSpPr>
        <p:spPr>
          <a:xfrm>
            <a:off x="1339816" y="33438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69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8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Sebastian</dc:creator>
  <cp:lastModifiedBy>Park, Sebastian</cp:lastModifiedBy>
  <cp:revision>4</cp:revision>
  <cp:lastPrinted>2024-01-03T05:28:49Z</cp:lastPrinted>
  <dcterms:created xsi:type="dcterms:W3CDTF">2023-12-20T21:44:53Z</dcterms:created>
  <dcterms:modified xsi:type="dcterms:W3CDTF">2024-01-03T05:49:17Z</dcterms:modified>
</cp:coreProperties>
</file>