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8" r:id="rId6"/>
    <p:sldId id="257" r:id="rId7"/>
    <p:sldId id="259" r:id="rId8"/>
    <p:sldId id="261" r:id="rId9"/>
    <p:sldId id="262" r:id="rId10"/>
    <p:sldId id="263" r:id="rId11"/>
    <p:sldId id="265" r:id="rId12"/>
    <p:sldId id="266" r:id="rId13"/>
    <p:sldId id="269" r:id="rId14"/>
    <p:sldId id="267" r:id="rId15"/>
    <p:sldId id="268" r:id="rId16"/>
    <p:sldId id="264"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B6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snapToObjects="1">
      <p:cViewPr varScale="1">
        <p:scale>
          <a:sx n="68" d="100"/>
          <a:sy n="68"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73109-C8B3-224C-969F-0F6EB2FC9F27}"/>
              </a:ext>
            </a:extLst>
          </p:cNvPr>
          <p:cNvSpPr>
            <a:spLocks noGrp="1"/>
          </p:cNvSpPr>
          <p:nvPr>
            <p:ph type="ctrTitle"/>
          </p:nvPr>
        </p:nvSpPr>
        <p:spPr>
          <a:xfrm>
            <a:off x="646670" y="868362"/>
            <a:ext cx="5049795" cy="5433584"/>
          </a:xfrm>
          <a:prstGeom prst="rect">
            <a:avLst/>
          </a:prstGeom>
        </p:spPr>
        <p:txBody>
          <a:bodyPr anchor="t">
            <a:normAutofit/>
          </a:bodyPr>
          <a:lstStyle>
            <a:lvl1pPr algn="l">
              <a:defRPr sz="4800"/>
            </a:lvl1pPr>
          </a:lstStyle>
          <a:p>
            <a:r>
              <a:rPr lang="es-ES"/>
              <a:t>Haga clic para modificar el estilo de título del patrón</a:t>
            </a:r>
            <a:endParaRPr lang="es-ES_tradnl" dirty="0"/>
          </a:p>
        </p:txBody>
      </p:sp>
      <p:sp>
        <p:nvSpPr>
          <p:cNvPr id="3" name="Subtítulo 2">
            <a:extLst>
              <a:ext uri="{FF2B5EF4-FFF2-40B4-BE49-F238E27FC236}">
                <a16:creationId xmlns:a16="http://schemas.microsoft.com/office/drawing/2014/main" id="{ED7FCB43-AB36-D248-8C78-F5960715F495}"/>
              </a:ext>
            </a:extLst>
          </p:cNvPr>
          <p:cNvSpPr>
            <a:spLocks noGrp="1"/>
          </p:cNvSpPr>
          <p:nvPr>
            <p:ph type="subTitle" idx="1"/>
          </p:nvPr>
        </p:nvSpPr>
        <p:spPr>
          <a:xfrm>
            <a:off x="6153664" y="868361"/>
            <a:ext cx="5391665" cy="543358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dirty="0"/>
          </a:p>
        </p:txBody>
      </p:sp>
    </p:spTree>
    <p:extLst>
      <p:ext uri="{BB962C8B-B14F-4D97-AF65-F5344CB8AC3E}">
        <p14:creationId xmlns:p14="http://schemas.microsoft.com/office/powerpoint/2010/main" val="367685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70F56-2E55-1946-9E67-6334CC2D0FE6}"/>
              </a:ext>
            </a:extLst>
          </p:cNvPr>
          <p:cNvSpPr>
            <a:spLocks noGrp="1"/>
          </p:cNvSpPr>
          <p:nvPr>
            <p:ph type="title"/>
          </p:nvPr>
        </p:nvSpPr>
        <p:spPr>
          <a:xfrm>
            <a:off x="816026" y="790832"/>
            <a:ext cx="4843369" cy="5386131"/>
          </a:xfrm>
          <a:prstGeom prst="rect">
            <a:avLst/>
          </a:prstGeom>
        </p:spPr>
        <p:txBody>
          <a:bodyPr/>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1747BB3F-16DC-A049-85B9-6385A272A23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Tree>
    <p:extLst>
      <p:ext uri="{BB962C8B-B14F-4D97-AF65-F5344CB8AC3E}">
        <p14:creationId xmlns:p14="http://schemas.microsoft.com/office/powerpoint/2010/main" val="222153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F433EE-6556-7D4B-9DB2-471F09A21BC6}"/>
              </a:ext>
            </a:extLst>
          </p:cNvPr>
          <p:cNvSpPr>
            <a:spLocks noGrp="1"/>
          </p:cNvSpPr>
          <p:nvPr>
            <p:ph type="title" orient="vert"/>
          </p:nvPr>
        </p:nvSpPr>
        <p:spPr>
          <a:xfrm>
            <a:off x="8724900" y="790831"/>
            <a:ext cx="2628900" cy="5386131"/>
          </a:xfrm>
          <a:prstGeom prst="rect">
            <a:avLst/>
          </a:prstGeom>
        </p:spPr>
        <p:txBody>
          <a:bodyPr vert="eaVert"/>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4792CDC9-4FE9-9340-A3F9-23CC01DC6426}"/>
              </a:ext>
            </a:extLst>
          </p:cNvPr>
          <p:cNvSpPr>
            <a:spLocks noGrp="1"/>
          </p:cNvSpPr>
          <p:nvPr>
            <p:ph type="body" orient="vert" idx="1"/>
          </p:nvPr>
        </p:nvSpPr>
        <p:spPr>
          <a:xfrm>
            <a:off x="838200" y="790831"/>
            <a:ext cx="7734300" cy="538613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Tree>
    <p:extLst>
      <p:ext uri="{BB962C8B-B14F-4D97-AF65-F5344CB8AC3E}">
        <p14:creationId xmlns:p14="http://schemas.microsoft.com/office/powerpoint/2010/main" val="798301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1E510-7C13-A846-B37A-BA946E44F88E}"/>
              </a:ext>
            </a:extLst>
          </p:cNvPr>
          <p:cNvSpPr>
            <a:spLocks noGrp="1"/>
          </p:cNvSpPr>
          <p:nvPr>
            <p:ph type="title"/>
          </p:nvPr>
        </p:nvSpPr>
        <p:spPr>
          <a:xfrm>
            <a:off x="816026" y="790832"/>
            <a:ext cx="4843369" cy="5386131"/>
          </a:xfrm>
          <a:prstGeom prst="rect">
            <a:avLst/>
          </a:prstGeom>
        </p:spPr>
        <p:txBody>
          <a:bodyPr/>
          <a:lstStyle/>
          <a:p>
            <a:r>
              <a:rPr lang="es-ES"/>
              <a:t>Haga clic para modificar el estilo de título del patrón</a:t>
            </a:r>
            <a:endParaRPr lang="es-ES_tradnl" dirty="0"/>
          </a:p>
        </p:txBody>
      </p:sp>
      <p:sp>
        <p:nvSpPr>
          <p:cNvPr id="3" name="Marcador de contenido 2">
            <a:extLst>
              <a:ext uri="{FF2B5EF4-FFF2-40B4-BE49-F238E27FC236}">
                <a16:creationId xmlns:a16="http://schemas.microsoft.com/office/drawing/2014/main" id="{BDD99FA2-4AC8-0840-B4AD-C7FE91C41FC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Tree>
    <p:extLst>
      <p:ext uri="{BB962C8B-B14F-4D97-AF65-F5344CB8AC3E}">
        <p14:creationId xmlns:p14="http://schemas.microsoft.com/office/powerpoint/2010/main" val="25512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2770C-0E60-D64B-9222-9BFF65FC29C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857A42B7-C907-5D43-B9A7-A6CFAE4AE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153031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215BF1-7411-FC42-82FC-A54A6AC126B0}"/>
              </a:ext>
            </a:extLst>
          </p:cNvPr>
          <p:cNvSpPr>
            <a:spLocks noGrp="1"/>
          </p:cNvSpPr>
          <p:nvPr>
            <p:ph type="title"/>
          </p:nvPr>
        </p:nvSpPr>
        <p:spPr>
          <a:xfrm>
            <a:off x="816026" y="951471"/>
            <a:ext cx="4843369" cy="2582562"/>
          </a:xfrm>
          <a:prstGeom prst="rect">
            <a:avLst/>
          </a:prstGeom>
        </p:spPr>
        <p:txBody>
          <a:bodyPr/>
          <a:lstStyle/>
          <a:p>
            <a:r>
              <a:rPr lang="es-ES"/>
              <a:t>Haga clic para modificar el estilo de título del patrón</a:t>
            </a:r>
            <a:endParaRPr lang="es-ES_tradnl" dirty="0"/>
          </a:p>
        </p:txBody>
      </p:sp>
      <p:sp>
        <p:nvSpPr>
          <p:cNvPr id="3" name="Marcador de contenido 2">
            <a:extLst>
              <a:ext uri="{FF2B5EF4-FFF2-40B4-BE49-F238E27FC236}">
                <a16:creationId xmlns:a16="http://schemas.microsoft.com/office/drawing/2014/main" id="{8D9CD133-7095-834F-B9A6-1F850D71C635}"/>
              </a:ext>
            </a:extLst>
          </p:cNvPr>
          <p:cNvSpPr>
            <a:spLocks noGrp="1"/>
          </p:cNvSpPr>
          <p:nvPr>
            <p:ph sz="half" idx="1"/>
          </p:nvPr>
        </p:nvSpPr>
        <p:spPr>
          <a:xfrm>
            <a:off x="838200" y="3594399"/>
            <a:ext cx="4843369" cy="258256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4" name="Marcador de contenido 3">
            <a:extLst>
              <a:ext uri="{FF2B5EF4-FFF2-40B4-BE49-F238E27FC236}">
                <a16:creationId xmlns:a16="http://schemas.microsoft.com/office/drawing/2014/main" id="{A74E5179-34CE-E04D-8E27-6837B56AD2D1}"/>
              </a:ext>
            </a:extLst>
          </p:cNvPr>
          <p:cNvSpPr>
            <a:spLocks noGrp="1"/>
          </p:cNvSpPr>
          <p:nvPr>
            <p:ph sz="half" idx="2"/>
          </p:nvPr>
        </p:nvSpPr>
        <p:spPr>
          <a:xfrm>
            <a:off x="6172200" y="951471"/>
            <a:ext cx="5181600" cy="522549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Tree>
    <p:extLst>
      <p:ext uri="{BB962C8B-B14F-4D97-AF65-F5344CB8AC3E}">
        <p14:creationId xmlns:p14="http://schemas.microsoft.com/office/powerpoint/2010/main" val="2817562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E5C39-2DA5-AF44-BF69-B2D059907B18}"/>
              </a:ext>
            </a:extLst>
          </p:cNvPr>
          <p:cNvSpPr>
            <a:spLocks noGrp="1"/>
          </p:cNvSpPr>
          <p:nvPr>
            <p:ph type="title"/>
          </p:nvPr>
        </p:nvSpPr>
        <p:spPr>
          <a:xfrm>
            <a:off x="839788" y="748185"/>
            <a:ext cx="10515600" cy="1325563"/>
          </a:xfrm>
          <a:prstGeom prst="rect">
            <a:avLst/>
          </a:prstGeom>
        </p:spPr>
        <p:txBody>
          <a:bodyPr/>
          <a:lstStyle/>
          <a:p>
            <a:r>
              <a:rPr lang="es-ES"/>
              <a:t>Haga clic para modificar el estilo de título del patrón</a:t>
            </a:r>
            <a:endParaRPr lang="es-ES_tradnl" dirty="0"/>
          </a:p>
        </p:txBody>
      </p:sp>
      <p:sp>
        <p:nvSpPr>
          <p:cNvPr id="3" name="Marcador de texto 2">
            <a:extLst>
              <a:ext uri="{FF2B5EF4-FFF2-40B4-BE49-F238E27FC236}">
                <a16:creationId xmlns:a16="http://schemas.microsoft.com/office/drawing/2014/main" id="{301C6CBF-44A7-044E-BA04-F177763082D9}"/>
              </a:ext>
            </a:extLst>
          </p:cNvPr>
          <p:cNvSpPr>
            <a:spLocks noGrp="1"/>
          </p:cNvSpPr>
          <p:nvPr>
            <p:ph type="body" idx="1"/>
          </p:nvPr>
        </p:nvSpPr>
        <p:spPr>
          <a:xfrm>
            <a:off x="839788" y="206422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35EB88C-31ED-F340-8270-66AAE00E1698}"/>
              </a:ext>
            </a:extLst>
          </p:cNvPr>
          <p:cNvSpPr>
            <a:spLocks noGrp="1"/>
          </p:cNvSpPr>
          <p:nvPr>
            <p:ph sz="half" idx="2"/>
          </p:nvPr>
        </p:nvSpPr>
        <p:spPr>
          <a:xfrm>
            <a:off x="839788" y="2888135"/>
            <a:ext cx="5157787" cy="3463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a:extLst>
              <a:ext uri="{FF2B5EF4-FFF2-40B4-BE49-F238E27FC236}">
                <a16:creationId xmlns:a16="http://schemas.microsoft.com/office/drawing/2014/main" id="{E8A12139-7A0C-794B-A4CD-07147C9072A3}"/>
              </a:ext>
            </a:extLst>
          </p:cNvPr>
          <p:cNvSpPr>
            <a:spLocks noGrp="1"/>
          </p:cNvSpPr>
          <p:nvPr>
            <p:ph type="body" sz="quarter" idx="3"/>
          </p:nvPr>
        </p:nvSpPr>
        <p:spPr>
          <a:xfrm>
            <a:off x="6172200" y="20642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984DF1F-B468-BD4D-80C3-787FFE9C836A}"/>
              </a:ext>
            </a:extLst>
          </p:cNvPr>
          <p:cNvSpPr>
            <a:spLocks noGrp="1"/>
          </p:cNvSpPr>
          <p:nvPr>
            <p:ph sz="quarter" idx="4"/>
          </p:nvPr>
        </p:nvSpPr>
        <p:spPr>
          <a:xfrm>
            <a:off x="6172200" y="2888135"/>
            <a:ext cx="5183188" cy="3463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Tree>
    <p:extLst>
      <p:ext uri="{BB962C8B-B14F-4D97-AF65-F5344CB8AC3E}">
        <p14:creationId xmlns:p14="http://schemas.microsoft.com/office/powerpoint/2010/main" val="222472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01CA8C-25A9-6E41-856C-BE362E1D1713}"/>
              </a:ext>
            </a:extLst>
          </p:cNvPr>
          <p:cNvSpPr>
            <a:spLocks noGrp="1"/>
          </p:cNvSpPr>
          <p:nvPr>
            <p:ph type="title"/>
          </p:nvPr>
        </p:nvSpPr>
        <p:spPr>
          <a:xfrm>
            <a:off x="816026" y="790832"/>
            <a:ext cx="4843369" cy="5386131"/>
          </a:xfrm>
          <a:prstGeom prst="rect">
            <a:avLst/>
          </a:prstGeom>
        </p:spPr>
        <p:txBody>
          <a:bodyPr/>
          <a:lstStyle/>
          <a:p>
            <a:r>
              <a:rPr lang="es-ES"/>
              <a:t>Haga clic para modificar el estilo de título del patrón</a:t>
            </a:r>
            <a:endParaRPr lang="es-ES_tradnl"/>
          </a:p>
        </p:txBody>
      </p:sp>
    </p:spTree>
    <p:extLst>
      <p:ext uri="{BB962C8B-B14F-4D97-AF65-F5344CB8AC3E}">
        <p14:creationId xmlns:p14="http://schemas.microsoft.com/office/powerpoint/2010/main" val="983714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6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54FF6-3CF2-D347-98CD-18BB320928E0}"/>
              </a:ext>
            </a:extLst>
          </p:cNvPr>
          <p:cNvSpPr>
            <a:spLocks noGrp="1"/>
          </p:cNvSpPr>
          <p:nvPr>
            <p:ph type="title"/>
          </p:nvPr>
        </p:nvSpPr>
        <p:spPr>
          <a:xfrm>
            <a:off x="839788" y="945292"/>
            <a:ext cx="3932237" cy="1600200"/>
          </a:xfrm>
          <a:prstGeom prst="rect">
            <a:avLst/>
          </a:prstGeom>
        </p:spPr>
        <p:txBody>
          <a:bodyPr anchor="b"/>
          <a:lstStyle>
            <a:lvl1pPr>
              <a:defRPr sz="3200"/>
            </a:lvl1pPr>
          </a:lstStyle>
          <a:p>
            <a:r>
              <a:rPr lang="es-ES"/>
              <a:t>Haga clic para modificar el estilo de título del patrón</a:t>
            </a:r>
            <a:endParaRPr lang="es-ES_tradnl" dirty="0"/>
          </a:p>
        </p:txBody>
      </p:sp>
      <p:sp>
        <p:nvSpPr>
          <p:cNvPr id="3" name="Marcador de contenido 2">
            <a:extLst>
              <a:ext uri="{FF2B5EF4-FFF2-40B4-BE49-F238E27FC236}">
                <a16:creationId xmlns:a16="http://schemas.microsoft.com/office/drawing/2014/main" id="{B1A72D87-3390-FB47-8FFD-2B6A19472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a:extLst>
              <a:ext uri="{FF2B5EF4-FFF2-40B4-BE49-F238E27FC236}">
                <a16:creationId xmlns:a16="http://schemas.microsoft.com/office/drawing/2014/main" id="{D81D3486-0C25-4049-ABF3-912F112D5F90}"/>
              </a:ext>
            </a:extLst>
          </p:cNvPr>
          <p:cNvSpPr>
            <a:spLocks noGrp="1"/>
          </p:cNvSpPr>
          <p:nvPr>
            <p:ph type="body" sz="half" idx="2"/>
          </p:nvPr>
        </p:nvSpPr>
        <p:spPr>
          <a:xfrm>
            <a:off x="839788" y="2545492"/>
            <a:ext cx="3932237" cy="33234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231092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E4F92-C65A-2F43-8033-8D9CBCBB9AD6}"/>
              </a:ext>
            </a:extLst>
          </p:cNvPr>
          <p:cNvSpPr>
            <a:spLocks noGrp="1"/>
          </p:cNvSpPr>
          <p:nvPr>
            <p:ph type="title"/>
          </p:nvPr>
        </p:nvSpPr>
        <p:spPr>
          <a:xfrm>
            <a:off x="839788" y="987425"/>
            <a:ext cx="3932237" cy="1600200"/>
          </a:xfrm>
          <a:prstGeom prst="rect">
            <a:avLst/>
          </a:prstGeom>
        </p:spPr>
        <p:txBody>
          <a:bodyPr anchor="b"/>
          <a:lstStyle>
            <a:lvl1pPr>
              <a:defRPr sz="3200"/>
            </a:lvl1pPr>
          </a:lstStyle>
          <a:p>
            <a:r>
              <a:rPr lang="es-ES"/>
              <a:t>Haga clic para modificar el estilo de título del patrón</a:t>
            </a:r>
            <a:endParaRPr lang="es-ES_tradnl" dirty="0"/>
          </a:p>
        </p:txBody>
      </p:sp>
      <p:sp>
        <p:nvSpPr>
          <p:cNvPr id="3" name="Marcador de posición de imagen 2">
            <a:extLst>
              <a:ext uri="{FF2B5EF4-FFF2-40B4-BE49-F238E27FC236}">
                <a16:creationId xmlns:a16="http://schemas.microsoft.com/office/drawing/2014/main" id="{6B4D0887-8484-2F42-9B7A-393B858E0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S_tradnl"/>
          </a:p>
        </p:txBody>
      </p:sp>
      <p:sp>
        <p:nvSpPr>
          <p:cNvPr id="4" name="Marcador de texto 3">
            <a:extLst>
              <a:ext uri="{FF2B5EF4-FFF2-40B4-BE49-F238E27FC236}">
                <a16:creationId xmlns:a16="http://schemas.microsoft.com/office/drawing/2014/main" id="{09123ED5-FA0D-1E45-BD02-DB15D701755F}"/>
              </a:ext>
            </a:extLst>
          </p:cNvPr>
          <p:cNvSpPr>
            <a:spLocks noGrp="1"/>
          </p:cNvSpPr>
          <p:nvPr>
            <p:ph type="body" sz="half" idx="2"/>
          </p:nvPr>
        </p:nvSpPr>
        <p:spPr>
          <a:xfrm>
            <a:off x="839788" y="2587624"/>
            <a:ext cx="3932237" cy="3281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55630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4DA6EC2-A3F6-0C4A-921D-AEEFCF6D3D59}"/>
              </a:ext>
            </a:extLst>
          </p:cNvPr>
          <p:cNvSpPr>
            <a:spLocks noGrp="1"/>
          </p:cNvSpPr>
          <p:nvPr>
            <p:ph type="body" idx="1"/>
          </p:nvPr>
        </p:nvSpPr>
        <p:spPr>
          <a:xfrm>
            <a:off x="5955957" y="790832"/>
            <a:ext cx="5397843" cy="5386131"/>
          </a:xfrm>
          <a:prstGeom prst="rect">
            <a:avLst/>
          </a:prstGeom>
        </p:spPr>
        <p:txBody>
          <a:bodyPr vert="horz" lIns="91440" tIns="45720" rIns="91440" bIns="45720" rtlCol="0" anchor="b">
            <a:normAutofit/>
          </a:bodyPr>
          <a:lstStyle/>
          <a:p>
            <a:pPr lvl="0"/>
            <a:r>
              <a:rPr lang="es-MX" dirty="0"/>
              <a:t>Haga clic para modificar los estilos de texto del patrón</a:t>
            </a:r>
          </a:p>
          <a:p>
            <a:pPr lvl="1"/>
            <a:r>
              <a:rPr lang="es-MX" dirty="0"/>
              <a:t>Segundo nivel</a:t>
            </a:r>
          </a:p>
          <a:p>
            <a:pPr lvl="2"/>
            <a:r>
              <a:rPr lang="es-MX" dirty="0"/>
              <a:t>Tercer nivel</a:t>
            </a:r>
          </a:p>
          <a:p>
            <a:pPr lvl="3"/>
            <a:r>
              <a:rPr lang="es-MX" dirty="0"/>
              <a:t>Cuarto nivel</a:t>
            </a:r>
          </a:p>
          <a:p>
            <a:pPr lvl="4"/>
            <a:r>
              <a:rPr lang="es-MX" dirty="0"/>
              <a:t>Quinto nivel</a:t>
            </a:r>
            <a:endParaRPr lang="es-ES_tradnl" dirty="0"/>
          </a:p>
        </p:txBody>
      </p:sp>
      <p:sp>
        <p:nvSpPr>
          <p:cNvPr id="7" name="Marcador de título 6">
            <a:extLst>
              <a:ext uri="{FF2B5EF4-FFF2-40B4-BE49-F238E27FC236}">
                <a16:creationId xmlns:a16="http://schemas.microsoft.com/office/drawing/2014/main" id="{3D0F565D-6F85-B14C-B707-DEF86B774342}"/>
              </a:ext>
            </a:extLst>
          </p:cNvPr>
          <p:cNvSpPr>
            <a:spLocks noGrp="1"/>
          </p:cNvSpPr>
          <p:nvPr>
            <p:ph type="title"/>
          </p:nvPr>
        </p:nvSpPr>
        <p:spPr>
          <a:xfrm>
            <a:off x="838200" y="790832"/>
            <a:ext cx="5117757" cy="5386131"/>
          </a:xfrm>
          <a:prstGeom prst="rect">
            <a:avLst/>
          </a:prstGeom>
        </p:spPr>
        <p:txBody>
          <a:bodyPr vert="horz" lIns="91440" tIns="45720" rIns="91440" bIns="45720" rtlCol="0" anchor="t">
            <a:normAutofit/>
          </a:bodyPr>
          <a:lstStyle/>
          <a:p>
            <a:r>
              <a:rPr lang="es-MX"/>
              <a:t>Haz clic para modificar el estilo de título del patrón</a:t>
            </a:r>
            <a:endParaRPr lang="es-ES_tradnl"/>
          </a:p>
        </p:txBody>
      </p:sp>
    </p:spTree>
    <p:extLst>
      <p:ext uri="{BB962C8B-B14F-4D97-AF65-F5344CB8AC3E}">
        <p14:creationId xmlns:p14="http://schemas.microsoft.com/office/powerpoint/2010/main" val="3585171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6DB609"/>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0C468-4C99-B245-931A-0F640A313953}"/>
              </a:ext>
            </a:extLst>
          </p:cNvPr>
          <p:cNvSpPr>
            <a:spLocks noGrp="1"/>
          </p:cNvSpPr>
          <p:nvPr>
            <p:ph type="ctrTitle"/>
          </p:nvPr>
        </p:nvSpPr>
        <p:spPr>
          <a:xfrm>
            <a:off x="6549079" y="1122363"/>
            <a:ext cx="5226909" cy="3004794"/>
          </a:xfrm>
        </p:spPr>
        <p:txBody>
          <a:bodyPr anchor="b"/>
          <a:lstStyle/>
          <a:p>
            <a:r>
              <a:rPr lang="es-ES_tradnl" dirty="0">
                <a:solidFill>
                  <a:schemeClr val="bg1"/>
                </a:solidFill>
              </a:rPr>
              <a:t>HOGARNET</a:t>
            </a:r>
            <a:br>
              <a:rPr lang="es-ES_tradnl" dirty="0">
                <a:solidFill>
                  <a:schemeClr val="bg1"/>
                </a:solidFill>
              </a:rPr>
            </a:br>
            <a:endParaRPr lang="es-ES_tradnl" dirty="0">
              <a:solidFill>
                <a:schemeClr val="bg1"/>
              </a:solidFill>
            </a:endParaRPr>
          </a:p>
        </p:txBody>
      </p:sp>
      <p:sp>
        <p:nvSpPr>
          <p:cNvPr id="3" name="Subtítulo 2">
            <a:extLst>
              <a:ext uri="{FF2B5EF4-FFF2-40B4-BE49-F238E27FC236}">
                <a16:creationId xmlns:a16="http://schemas.microsoft.com/office/drawing/2014/main" id="{FAA0EA59-2076-664B-9B38-93036EF4358D}"/>
              </a:ext>
            </a:extLst>
          </p:cNvPr>
          <p:cNvSpPr>
            <a:spLocks noGrp="1"/>
          </p:cNvSpPr>
          <p:nvPr>
            <p:ph type="subTitle" idx="1"/>
          </p:nvPr>
        </p:nvSpPr>
        <p:spPr>
          <a:xfrm>
            <a:off x="6549080" y="4263081"/>
            <a:ext cx="5226908" cy="1638955"/>
          </a:xfrm>
        </p:spPr>
        <p:txBody>
          <a:bodyPr anchor="t"/>
          <a:lstStyle/>
          <a:p>
            <a:r>
              <a:rPr lang="es-ES_tradnl" dirty="0">
                <a:solidFill>
                  <a:schemeClr val="bg1"/>
                </a:solidFill>
              </a:rPr>
              <a:t>Juan </a:t>
            </a:r>
            <a:r>
              <a:rPr lang="es-ES_tradnl" dirty="0" err="1">
                <a:solidFill>
                  <a:schemeClr val="bg1"/>
                </a:solidFill>
              </a:rPr>
              <a:t>Sebastían</a:t>
            </a:r>
            <a:r>
              <a:rPr lang="es-ES_tradnl" dirty="0">
                <a:solidFill>
                  <a:schemeClr val="bg1"/>
                </a:solidFill>
              </a:rPr>
              <a:t> Mahecha</a:t>
            </a:r>
          </a:p>
          <a:p>
            <a:r>
              <a:rPr lang="es-ES_tradnl" dirty="0" err="1">
                <a:solidFill>
                  <a:schemeClr val="bg1"/>
                </a:solidFill>
              </a:rPr>
              <a:t>Frand</a:t>
            </a:r>
            <a:r>
              <a:rPr lang="es-ES_tradnl" dirty="0">
                <a:solidFill>
                  <a:schemeClr val="bg1"/>
                </a:solidFill>
              </a:rPr>
              <a:t> </a:t>
            </a:r>
            <a:r>
              <a:rPr lang="es-ES_tradnl" dirty="0" err="1">
                <a:solidFill>
                  <a:schemeClr val="bg1"/>
                </a:solidFill>
              </a:rPr>
              <a:t>Eldimer</a:t>
            </a:r>
            <a:r>
              <a:rPr lang="es-ES_tradnl" dirty="0">
                <a:solidFill>
                  <a:schemeClr val="bg1"/>
                </a:solidFill>
              </a:rPr>
              <a:t> Casas </a:t>
            </a:r>
            <a:r>
              <a:rPr lang="es-ES_tradnl" dirty="0" err="1">
                <a:solidFill>
                  <a:schemeClr val="bg1"/>
                </a:solidFill>
              </a:rPr>
              <a:t>Lopez</a:t>
            </a:r>
            <a:endParaRPr lang="es-ES_tradnl" dirty="0">
              <a:solidFill>
                <a:schemeClr val="bg1"/>
              </a:solidFill>
            </a:endParaRPr>
          </a:p>
        </p:txBody>
      </p:sp>
      <p:sp>
        <p:nvSpPr>
          <p:cNvPr id="4" name="Subtítulo 2">
            <a:extLst>
              <a:ext uri="{FF2B5EF4-FFF2-40B4-BE49-F238E27FC236}">
                <a16:creationId xmlns:a16="http://schemas.microsoft.com/office/drawing/2014/main" id="{7EC198C4-85B5-04B1-5B19-CE844CBA75B6}"/>
              </a:ext>
            </a:extLst>
          </p:cNvPr>
          <p:cNvSpPr txBox="1">
            <a:spLocks/>
          </p:cNvSpPr>
          <p:nvPr/>
        </p:nvSpPr>
        <p:spPr>
          <a:xfrm>
            <a:off x="6549079" y="6077916"/>
            <a:ext cx="5226908" cy="68455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2">
                    <a:lumMod val="25000"/>
                  </a:schemeClr>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lumMod val="25000"/>
                  </a:schemeClr>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2">
                    <a:lumMod val="25000"/>
                  </a:schemeClr>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2">
                    <a:lumMod val="25000"/>
                  </a:schemeClr>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2">
                    <a:lumMod val="25000"/>
                  </a:schemeClr>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_tradnl" sz="1200" dirty="0">
                <a:solidFill>
                  <a:schemeClr val="bg1"/>
                </a:solidFill>
              </a:rPr>
              <a:t>Programa ingeniería de sistemas y computación  - Ext. Facatativá</a:t>
            </a:r>
          </a:p>
          <a:p>
            <a:r>
              <a:rPr lang="es-ES_tradnl" sz="1200" dirty="0">
                <a:solidFill>
                  <a:schemeClr val="bg1"/>
                </a:solidFill>
              </a:rPr>
              <a:t>II - 2022</a:t>
            </a:r>
          </a:p>
        </p:txBody>
      </p:sp>
    </p:spTree>
    <p:extLst>
      <p:ext uri="{BB962C8B-B14F-4D97-AF65-F5344CB8AC3E}">
        <p14:creationId xmlns:p14="http://schemas.microsoft.com/office/powerpoint/2010/main" val="3098443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989E0EB-3809-4CA0-9F53-4757D064F3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13449" y="598756"/>
            <a:ext cx="9165102" cy="5534758"/>
          </a:xfrm>
          <a:prstGeom prst="rect">
            <a:avLst/>
          </a:prstGeom>
          <a:noFill/>
          <a:ln>
            <a:noFill/>
          </a:ln>
        </p:spPr>
      </p:pic>
    </p:spTree>
    <p:extLst>
      <p:ext uri="{BB962C8B-B14F-4D97-AF65-F5344CB8AC3E}">
        <p14:creationId xmlns:p14="http://schemas.microsoft.com/office/powerpoint/2010/main" val="148340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3DC9C9-D143-4807-A6C8-010D5478DB2A}"/>
              </a:ext>
            </a:extLst>
          </p:cNvPr>
          <p:cNvSpPr>
            <a:spLocks noGrp="1"/>
          </p:cNvSpPr>
          <p:nvPr>
            <p:ph type="title"/>
          </p:nvPr>
        </p:nvSpPr>
        <p:spPr>
          <a:xfrm>
            <a:off x="838200" y="0"/>
            <a:ext cx="10515600" cy="2852737"/>
          </a:xfrm>
        </p:spPr>
        <p:txBody>
          <a:bodyPr/>
          <a:lstStyle/>
          <a:p>
            <a:r>
              <a:rPr lang="es-CO" dirty="0"/>
              <a:t>CASO DE USO</a:t>
            </a:r>
          </a:p>
        </p:txBody>
      </p:sp>
      <p:sp>
        <p:nvSpPr>
          <p:cNvPr id="3" name="Marcador de texto 2">
            <a:extLst>
              <a:ext uri="{FF2B5EF4-FFF2-40B4-BE49-F238E27FC236}">
                <a16:creationId xmlns:a16="http://schemas.microsoft.com/office/drawing/2014/main" id="{FEDC2CEC-6B9D-44B2-8071-A0841024D5FC}"/>
              </a:ext>
            </a:extLst>
          </p:cNvPr>
          <p:cNvSpPr>
            <a:spLocks noGrp="1"/>
          </p:cNvSpPr>
          <p:nvPr>
            <p:ph type="body" idx="1"/>
          </p:nvPr>
        </p:nvSpPr>
        <p:spPr/>
        <p:txBody>
          <a:bodyPr>
            <a:normAutofit/>
          </a:bodyPr>
          <a:lstStyle/>
          <a:p>
            <a:r>
              <a:rPr lang="es-CO" dirty="0">
                <a:solidFill>
                  <a:schemeClr val="tx1"/>
                </a:solidFill>
                <a:effectLst/>
                <a:ea typeface="Arial" panose="020B0604020202020204" pitchFamily="34" charset="0"/>
              </a:rPr>
              <a:t>El</a:t>
            </a:r>
            <a:r>
              <a:rPr lang="es-CO" dirty="0">
                <a:solidFill>
                  <a:schemeClr val="tx1"/>
                </a:solidFill>
                <a:effectLst/>
              </a:rPr>
              <a:t> caso de uso general describe el flujo de eventos de un sistema desde el punto de vista del usuario. Incluye una breve descripción de cómo el usuario interactúa con el sistema y qué resultados espera obtener.</a:t>
            </a:r>
            <a:endParaRPr lang="es-CO" dirty="0">
              <a:solidFill>
                <a:schemeClr val="tx1"/>
              </a:solidFill>
            </a:endParaRPr>
          </a:p>
        </p:txBody>
      </p:sp>
    </p:spTree>
    <p:extLst>
      <p:ext uri="{BB962C8B-B14F-4D97-AF65-F5344CB8AC3E}">
        <p14:creationId xmlns:p14="http://schemas.microsoft.com/office/powerpoint/2010/main" val="265738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8AE739F-FB9D-45E5-AF8F-A8100477A4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99447" y="1019492"/>
            <a:ext cx="5793105" cy="4819015"/>
          </a:xfrm>
          <a:prstGeom prst="rect">
            <a:avLst/>
          </a:prstGeom>
          <a:noFill/>
          <a:ln>
            <a:noFill/>
          </a:ln>
        </p:spPr>
      </p:pic>
    </p:spTree>
    <p:extLst>
      <p:ext uri="{BB962C8B-B14F-4D97-AF65-F5344CB8AC3E}">
        <p14:creationId xmlns:p14="http://schemas.microsoft.com/office/powerpoint/2010/main" val="26654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4E845-CBFB-2B45-BDDE-405560642BDC}"/>
              </a:ext>
            </a:extLst>
          </p:cNvPr>
          <p:cNvSpPr>
            <a:spLocks noGrp="1"/>
          </p:cNvSpPr>
          <p:nvPr>
            <p:ph type="title"/>
          </p:nvPr>
        </p:nvSpPr>
        <p:spPr/>
        <p:txBody>
          <a:bodyPr/>
          <a:lstStyle/>
          <a:p>
            <a:r>
              <a:rPr lang="es-ES_tradnl" dirty="0"/>
              <a:t>DEMO</a:t>
            </a:r>
          </a:p>
        </p:txBody>
      </p:sp>
      <p:pic>
        <p:nvPicPr>
          <p:cNvPr id="6" name="Imagen 5">
            <a:extLst>
              <a:ext uri="{FF2B5EF4-FFF2-40B4-BE49-F238E27FC236}">
                <a16:creationId xmlns:a16="http://schemas.microsoft.com/office/drawing/2014/main" id="{A793F60F-2FAF-4FDD-BA75-DAF442DEF03C}"/>
              </a:ext>
            </a:extLst>
          </p:cNvPr>
          <p:cNvPicPr/>
          <p:nvPr/>
        </p:nvPicPr>
        <p:blipFill rotWithShape="1">
          <a:blip r:embed="rId2">
            <a:extLst>
              <a:ext uri="{28A0092B-C50C-407E-A947-70E740481C1C}">
                <a14:useLocalDpi xmlns:a14="http://schemas.microsoft.com/office/drawing/2010/main" val="0"/>
              </a:ext>
            </a:extLst>
          </a:blip>
          <a:srcRect t="2985" r="4307" b="6355"/>
          <a:stretch/>
        </p:blipFill>
        <p:spPr bwMode="auto">
          <a:xfrm>
            <a:off x="1814732" y="1422961"/>
            <a:ext cx="8102991" cy="42463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7161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6F5349E-59CB-2AF5-E147-CF6D058E258D}"/>
              </a:ext>
            </a:extLst>
          </p:cNvPr>
          <p:cNvSpPr>
            <a:spLocks noGrp="1"/>
          </p:cNvSpPr>
          <p:nvPr>
            <p:ph type="title"/>
          </p:nvPr>
        </p:nvSpPr>
        <p:spPr/>
        <p:txBody>
          <a:bodyPr/>
          <a:lstStyle/>
          <a:p>
            <a:r>
              <a:rPr lang="es-MX" dirty="0"/>
              <a:t>Agenda</a:t>
            </a:r>
            <a:endParaRPr lang="es-CO" dirty="0"/>
          </a:p>
        </p:txBody>
      </p:sp>
      <p:sp>
        <p:nvSpPr>
          <p:cNvPr id="5" name="Marcador de contenido 4">
            <a:extLst>
              <a:ext uri="{FF2B5EF4-FFF2-40B4-BE49-F238E27FC236}">
                <a16:creationId xmlns:a16="http://schemas.microsoft.com/office/drawing/2014/main" id="{E9DCBD44-47F3-88C3-04DC-FA1DEC7DE6C0}"/>
              </a:ext>
            </a:extLst>
          </p:cNvPr>
          <p:cNvSpPr>
            <a:spLocks noGrp="1"/>
          </p:cNvSpPr>
          <p:nvPr>
            <p:ph idx="1"/>
          </p:nvPr>
        </p:nvSpPr>
        <p:spPr/>
        <p:txBody>
          <a:bodyPr/>
          <a:lstStyle/>
          <a:p>
            <a:r>
              <a:rPr lang="es-MX" dirty="0"/>
              <a:t>Introducción.</a:t>
            </a:r>
          </a:p>
          <a:p>
            <a:r>
              <a:rPr lang="es-MX" dirty="0"/>
              <a:t>De donde nació la idea del proyecto?</a:t>
            </a:r>
          </a:p>
          <a:p>
            <a:r>
              <a:rPr lang="es-MX" dirty="0"/>
              <a:t>Objetivo general y específicos.</a:t>
            </a:r>
          </a:p>
          <a:p>
            <a:r>
              <a:rPr lang="es-MX" dirty="0"/>
              <a:t>Solución Desarrollada. </a:t>
            </a:r>
          </a:p>
          <a:p>
            <a:r>
              <a:rPr lang="es-MX" dirty="0"/>
              <a:t>Modelos</a:t>
            </a:r>
            <a:r>
              <a:rPr lang="es-CO" dirty="0"/>
              <a:t> y diagramas.</a:t>
            </a:r>
          </a:p>
          <a:p>
            <a:r>
              <a:rPr lang="es-CO" dirty="0"/>
              <a:t>DEMO.</a:t>
            </a:r>
            <a:endParaRPr lang="es-MX" dirty="0"/>
          </a:p>
        </p:txBody>
      </p:sp>
    </p:spTree>
    <p:extLst>
      <p:ext uri="{BB962C8B-B14F-4D97-AF65-F5344CB8AC3E}">
        <p14:creationId xmlns:p14="http://schemas.microsoft.com/office/powerpoint/2010/main" val="407461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4E845-CBFB-2B45-BDDE-405560642BDC}"/>
              </a:ext>
            </a:extLst>
          </p:cNvPr>
          <p:cNvSpPr>
            <a:spLocks noGrp="1"/>
          </p:cNvSpPr>
          <p:nvPr>
            <p:ph type="title"/>
          </p:nvPr>
        </p:nvSpPr>
        <p:spPr/>
        <p:txBody>
          <a:bodyPr/>
          <a:lstStyle/>
          <a:p>
            <a:r>
              <a:rPr lang="es-ES_tradnl" dirty="0"/>
              <a:t>Introducción</a:t>
            </a:r>
          </a:p>
        </p:txBody>
      </p:sp>
      <p:sp>
        <p:nvSpPr>
          <p:cNvPr id="3" name="Marcador de contenido 2">
            <a:extLst>
              <a:ext uri="{FF2B5EF4-FFF2-40B4-BE49-F238E27FC236}">
                <a16:creationId xmlns:a16="http://schemas.microsoft.com/office/drawing/2014/main" id="{986723E8-1206-3949-9ABA-D8078AE05551}"/>
              </a:ext>
            </a:extLst>
          </p:cNvPr>
          <p:cNvSpPr>
            <a:spLocks noGrp="1"/>
          </p:cNvSpPr>
          <p:nvPr>
            <p:ph idx="1"/>
          </p:nvPr>
        </p:nvSpPr>
        <p:spPr/>
        <p:txBody>
          <a:bodyPr>
            <a:normAutofit/>
          </a:bodyPr>
          <a:lstStyle/>
          <a:p>
            <a:pPr marL="0" indent="0" algn="just">
              <a:buNone/>
            </a:pPr>
            <a:r>
              <a:rPr lang="es-MX" sz="3600" b="0" i="0" u="none" strike="noStrike" dirty="0">
                <a:solidFill>
                  <a:srgbClr val="000000"/>
                </a:solidFill>
                <a:effectLst/>
                <a:latin typeface="Arial" panose="020B0604020202020204" pitchFamily="34" charset="0"/>
              </a:rPr>
              <a:t>Tienda de uso personal, enfocada a productos de segunda mano, donde los usuarios tendrán acceso a diferentes categorías de productos y a su vez podrán comprar y vender los suyos.</a:t>
            </a:r>
            <a:endParaRPr lang="es-ES_tradnl" sz="4800" dirty="0"/>
          </a:p>
        </p:txBody>
      </p:sp>
    </p:spTree>
    <p:extLst>
      <p:ext uri="{BB962C8B-B14F-4D97-AF65-F5344CB8AC3E}">
        <p14:creationId xmlns:p14="http://schemas.microsoft.com/office/powerpoint/2010/main" val="78829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4E845-CBFB-2B45-BDDE-405560642BDC}"/>
              </a:ext>
            </a:extLst>
          </p:cNvPr>
          <p:cNvSpPr>
            <a:spLocks noGrp="1"/>
          </p:cNvSpPr>
          <p:nvPr>
            <p:ph type="title"/>
          </p:nvPr>
        </p:nvSpPr>
        <p:spPr/>
        <p:txBody>
          <a:bodyPr/>
          <a:lstStyle/>
          <a:p>
            <a:r>
              <a:rPr lang="es-MX" dirty="0"/>
              <a:t>De donde nació la idea del proyecto?</a:t>
            </a:r>
            <a:endParaRPr lang="es-ES_tradnl" dirty="0"/>
          </a:p>
        </p:txBody>
      </p:sp>
      <p:sp>
        <p:nvSpPr>
          <p:cNvPr id="3" name="Marcador de contenido 2">
            <a:extLst>
              <a:ext uri="{FF2B5EF4-FFF2-40B4-BE49-F238E27FC236}">
                <a16:creationId xmlns:a16="http://schemas.microsoft.com/office/drawing/2014/main" id="{986723E8-1206-3949-9ABA-D8078AE05551}"/>
              </a:ext>
            </a:extLst>
          </p:cNvPr>
          <p:cNvSpPr>
            <a:spLocks noGrp="1"/>
          </p:cNvSpPr>
          <p:nvPr>
            <p:ph idx="1"/>
          </p:nvPr>
        </p:nvSpPr>
        <p:spPr/>
        <p:txBody>
          <a:bodyPr>
            <a:normAutofit fontScale="92500"/>
          </a:bodyPr>
          <a:lstStyle/>
          <a:p>
            <a:pPr marL="0" indent="0" algn="just" rtl="0">
              <a:spcBef>
                <a:spcPts val="0"/>
              </a:spcBef>
              <a:spcAft>
                <a:spcPts val="0"/>
              </a:spcAft>
              <a:buNone/>
            </a:pPr>
            <a:r>
              <a:rPr lang="es-MX" sz="2400" b="0" i="0" u="none" strike="noStrike" dirty="0">
                <a:solidFill>
                  <a:srgbClr val="000000"/>
                </a:solidFill>
                <a:effectLst/>
              </a:rPr>
              <a:t>La idea surgió a partir de las tiendas virtuales más populares en la actualidad, tales cómo </a:t>
            </a:r>
            <a:r>
              <a:rPr lang="es-MX" sz="2400" b="0" i="0" u="none" strike="noStrike" dirty="0" err="1">
                <a:solidFill>
                  <a:srgbClr val="000000"/>
                </a:solidFill>
                <a:effectLst/>
              </a:rPr>
              <a:t>mercadolibre</a:t>
            </a:r>
            <a:r>
              <a:rPr lang="es-MX" sz="2400" b="0" i="0" u="none" strike="noStrike" dirty="0">
                <a:solidFill>
                  <a:srgbClr val="000000"/>
                </a:solidFill>
                <a:effectLst/>
              </a:rPr>
              <a:t>, </a:t>
            </a:r>
            <a:r>
              <a:rPr lang="es-MX" sz="2400" b="0" i="0" u="none" strike="noStrike" dirty="0" err="1">
                <a:solidFill>
                  <a:srgbClr val="000000"/>
                </a:solidFill>
                <a:effectLst/>
              </a:rPr>
              <a:t>falabella</a:t>
            </a:r>
            <a:r>
              <a:rPr lang="es-MX" sz="2400" b="0" i="0" u="none" strike="noStrike" dirty="0">
                <a:solidFill>
                  <a:srgbClr val="000000"/>
                </a:solidFill>
                <a:effectLst/>
              </a:rPr>
              <a:t>, </a:t>
            </a:r>
            <a:r>
              <a:rPr lang="es-MX" sz="2400" b="0" i="0" u="none" strike="noStrike" dirty="0" err="1">
                <a:solidFill>
                  <a:srgbClr val="000000"/>
                </a:solidFill>
                <a:effectLst/>
              </a:rPr>
              <a:t>amazon</a:t>
            </a:r>
            <a:r>
              <a:rPr lang="es-MX" sz="2400" b="0" i="0" u="none" strike="noStrike" dirty="0">
                <a:solidFill>
                  <a:srgbClr val="000000"/>
                </a:solidFill>
                <a:effectLst/>
              </a:rPr>
              <a:t>, linio, entre otras… Gran parte del tiempo lo ocupamos en nuestro hogar, por lo tanto una tienda dedicada a vender productos sin utilidad dentro de nuestros espacios es una alternativa para ganar ingresos extra y darle una segunda vida a muchos productos. </a:t>
            </a:r>
            <a:endParaRPr lang="es-MX" sz="2400" b="0" dirty="0">
              <a:effectLst/>
            </a:endParaRPr>
          </a:p>
          <a:p>
            <a:pPr marL="0" indent="0" algn="just" rtl="0">
              <a:spcBef>
                <a:spcPts val="0"/>
              </a:spcBef>
              <a:spcAft>
                <a:spcPts val="0"/>
              </a:spcAft>
              <a:buNone/>
            </a:pPr>
            <a:r>
              <a:rPr lang="es-MX" sz="2400" b="0" i="0" u="none" strike="noStrike" dirty="0">
                <a:solidFill>
                  <a:srgbClr val="000000"/>
                </a:solidFill>
                <a:effectLst/>
              </a:rPr>
              <a:t>Este proyecto estará limitado a las categorías de electrodomésticos, tecnologías, aseo, muebles y vajillas.</a:t>
            </a:r>
            <a:endParaRPr lang="es-MX" sz="2400" b="0" dirty="0">
              <a:effectLst/>
            </a:endParaRPr>
          </a:p>
          <a:p>
            <a:pPr marL="0" indent="0">
              <a:buNone/>
            </a:pPr>
            <a:br>
              <a:rPr lang="es-MX" dirty="0"/>
            </a:br>
            <a:endParaRPr lang="es-ES_tradnl" dirty="0"/>
          </a:p>
        </p:txBody>
      </p:sp>
    </p:spTree>
    <p:extLst>
      <p:ext uri="{BB962C8B-B14F-4D97-AF65-F5344CB8AC3E}">
        <p14:creationId xmlns:p14="http://schemas.microsoft.com/office/powerpoint/2010/main" val="13587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4E845-CBFB-2B45-BDDE-405560642BDC}"/>
              </a:ext>
            </a:extLst>
          </p:cNvPr>
          <p:cNvSpPr>
            <a:spLocks noGrp="1"/>
          </p:cNvSpPr>
          <p:nvPr>
            <p:ph type="title"/>
          </p:nvPr>
        </p:nvSpPr>
        <p:spPr>
          <a:xfrm>
            <a:off x="816026" y="790833"/>
            <a:ext cx="5036135" cy="1520106"/>
          </a:xfrm>
        </p:spPr>
        <p:txBody>
          <a:bodyPr/>
          <a:lstStyle/>
          <a:p>
            <a:r>
              <a:rPr lang="es-ES_tradnl" dirty="0"/>
              <a:t>Objetivo general.</a:t>
            </a:r>
          </a:p>
        </p:txBody>
      </p:sp>
      <p:sp>
        <p:nvSpPr>
          <p:cNvPr id="3" name="Marcador de contenido 2">
            <a:extLst>
              <a:ext uri="{FF2B5EF4-FFF2-40B4-BE49-F238E27FC236}">
                <a16:creationId xmlns:a16="http://schemas.microsoft.com/office/drawing/2014/main" id="{986723E8-1206-3949-9ABA-D8078AE05551}"/>
              </a:ext>
            </a:extLst>
          </p:cNvPr>
          <p:cNvSpPr>
            <a:spLocks noGrp="1"/>
          </p:cNvSpPr>
          <p:nvPr>
            <p:ph idx="1"/>
          </p:nvPr>
        </p:nvSpPr>
        <p:spPr>
          <a:xfrm>
            <a:off x="816026" y="2310939"/>
            <a:ext cx="5036134" cy="3789480"/>
          </a:xfrm>
        </p:spPr>
        <p:txBody>
          <a:bodyPr>
            <a:normAutofit/>
          </a:bodyPr>
          <a:lstStyle/>
          <a:p>
            <a:r>
              <a:rPr lang="es-MX" b="0" i="0" dirty="0">
                <a:solidFill>
                  <a:srgbClr val="353740"/>
                </a:solidFill>
                <a:effectLst/>
                <a:latin typeface="ColfaxAI"/>
              </a:rPr>
              <a:t>ofrecer a los  clientes una variedad de productos a precios más bajos que en las tiendas de </a:t>
            </a:r>
            <a:r>
              <a:rPr lang="es-MX" b="0" i="0" dirty="0" err="1">
                <a:solidFill>
                  <a:srgbClr val="353740"/>
                </a:solidFill>
                <a:effectLst/>
                <a:latin typeface="ColfaxAI"/>
              </a:rPr>
              <a:t>retail</a:t>
            </a:r>
            <a:r>
              <a:rPr lang="es-MX" b="0" i="0" dirty="0">
                <a:solidFill>
                  <a:srgbClr val="353740"/>
                </a:solidFill>
                <a:effectLst/>
                <a:latin typeface="ColfaxAI"/>
              </a:rPr>
              <a:t> tradicionales. Esto se logra a través de la venta de productos usados, ya sean muebles, ropa, electrodomésticos u otros artículos.</a:t>
            </a:r>
            <a:endParaRPr lang="es-ES_tradnl" dirty="0"/>
          </a:p>
        </p:txBody>
      </p:sp>
      <p:sp>
        <p:nvSpPr>
          <p:cNvPr id="5" name="Título 1">
            <a:extLst>
              <a:ext uri="{FF2B5EF4-FFF2-40B4-BE49-F238E27FC236}">
                <a16:creationId xmlns:a16="http://schemas.microsoft.com/office/drawing/2014/main" id="{4D90FB9B-501E-DFB5-5336-6352A6A24F47}"/>
              </a:ext>
            </a:extLst>
          </p:cNvPr>
          <p:cNvSpPr txBox="1">
            <a:spLocks/>
          </p:cNvSpPr>
          <p:nvPr/>
        </p:nvSpPr>
        <p:spPr>
          <a:xfrm>
            <a:off x="6471451" y="790833"/>
            <a:ext cx="5036135" cy="152010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rgbClr val="6DB609"/>
                </a:solidFill>
                <a:latin typeface="Century Gothic" panose="020B0502020202020204" pitchFamily="34" charset="0"/>
                <a:ea typeface="+mj-ea"/>
                <a:cs typeface="+mj-cs"/>
              </a:defRPr>
            </a:lvl1pPr>
          </a:lstStyle>
          <a:p>
            <a:r>
              <a:rPr lang="es-ES_tradnl" dirty="0"/>
              <a:t>Objetivos </a:t>
            </a:r>
            <a:r>
              <a:rPr lang="es-ES_tradnl" dirty="0" err="1"/>
              <a:t>especificos</a:t>
            </a:r>
            <a:r>
              <a:rPr lang="es-ES_tradnl" dirty="0"/>
              <a:t>.</a:t>
            </a:r>
          </a:p>
        </p:txBody>
      </p:sp>
      <p:sp>
        <p:nvSpPr>
          <p:cNvPr id="6" name="Marcador de contenido 2">
            <a:extLst>
              <a:ext uri="{FF2B5EF4-FFF2-40B4-BE49-F238E27FC236}">
                <a16:creationId xmlns:a16="http://schemas.microsoft.com/office/drawing/2014/main" id="{5A3545A6-4BF8-691B-B5A9-8B9B2EE5C5A5}"/>
              </a:ext>
            </a:extLst>
          </p:cNvPr>
          <p:cNvSpPr txBox="1">
            <a:spLocks/>
          </p:cNvSpPr>
          <p:nvPr/>
        </p:nvSpPr>
        <p:spPr>
          <a:xfrm>
            <a:off x="6471451" y="2310939"/>
            <a:ext cx="5036134" cy="378948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b="0" i="0" dirty="0">
                <a:solidFill>
                  <a:srgbClr val="353740"/>
                </a:solidFill>
                <a:effectLst/>
                <a:latin typeface="ColfaxAI"/>
              </a:rPr>
              <a:t>Proporcionar un servicio eficiente y amigable a los clientes.</a:t>
            </a:r>
            <a:endParaRPr lang="es-ES_tradnl" dirty="0"/>
          </a:p>
          <a:p>
            <a:r>
              <a:rPr lang="es-MX" b="0" i="0" dirty="0">
                <a:solidFill>
                  <a:srgbClr val="353740"/>
                </a:solidFill>
                <a:effectLst/>
                <a:latin typeface="ColfaxAI"/>
              </a:rPr>
              <a:t>Proporcionar una experiencia de compra positiva y memorable para los clientes.</a:t>
            </a:r>
            <a:endParaRPr lang="es-ES_tradnl" dirty="0"/>
          </a:p>
          <a:p>
            <a:r>
              <a:rPr lang="es-MX" b="0" i="0" dirty="0">
                <a:solidFill>
                  <a:srgbClr val="353740"/>
                </a:solidFill>
                <a:effectLst/>
                <a:latin typeface="ColfaxAI"/>
              </a:rPr>
              <a:t>Ofrecer productos de alta calidad a precios asequibles.</a:t>
            </a:r>
            <a:endParaRPr lang="es-ES_tradnl" dirty="0"/>
          </a:p>
        </p:txBody>
      </p:sp>
    </p:spTree>
    <p:extLst>
      <p:ext uri="{BB962C8B-B14F-4D97-AF65-F5344CB8AC3E}">
        <p14:creationId xmlns:p14="http://schemas.microsoft.com/office/powerpoint/2010/main" val="284142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CF93E-3CE7-F01C-A8EB-F610E7B8CAE8}"/>
              </a:ext>
            </a:extLst>
          </p:cNvPr>
          <p:cNvSpPr>
            <a:spLocks noGrp="1"/>
          </p:cNvSpPr>
          <p:nvPr>
            <p:ph type="title"/>
          </p:nvPr>
        </p:nvSpPr>
        <p:spPr>
          <a:xfrm>
            <a:off x="838200" y="768350"/>
            <a:ext cx="10515600" cy="1256567"/>
          </a:xfrm>
        </p:spPr>
        <p:txBody>
          <a:bodyPr/>
          <a:lstStyle/>
          <a:p>
            <a:r>
              <a:rPr lang="es-MX" dirty="0"/>
              <a:t>Solución Desarrollada</a:t>
            </a:r>
            <a:endParaRPr lang="es-CO" dirty="0"/>
          </a:p>
        </p:txBody>
      </p:sp>
      <p:sp>
        <p:nvSpPr>
          <p:cNvPr id="3" name="Marcador de texto 2">
            <a:extLst>
              <a:ext uri="{FF2B5EF4-FFF2-40B4-BE49-F238E27FC236}">
                <a16:creationId xmlns:a16="http://schemas.microsoft.com/office/drawing/2014/main" id="{4A4B01FD-BBAC-52C1-AD76-6FE6846A38F7}"/>
              </a:ext>
            </a:extLst>
          </p:cNvPr>
          <p:cNvSpPr>
            <a:spLocks noGrp="1"/>
          </p:cNvSpPr>
          <p:nvPr>
            <p:ph type="body" idx="1"/>
          </p:nvPr>
        </p:nvSpPr>
        <p:spPr>
          <a:xfrm>
            <a:off x="831850" y="2521512"/>
            <a:ext cx="10515600" cy="1500187"/>
          </a:xfrm>
        </p:spPr>
        <p:txBody>
          <a:bodyPr/>
          <a:lstStyle/>
          <a:p>
            <a:r>
              <a:rPr lang="es-CO" dirty="0"/>
              <a:t>U</a:t>
            </a:r>
          </a:p>
        </p:txBody>
      </p:sp>
      <p:sp>
        <p:nvSpPr>
          <p:cNvPr id="4" name="CuadroTexto 3">
            <a:extLst>
              <a:ext uri="{FF2B5EF4-FFF2-40B4-BE49-F238E27FC236}">
                <a16:creationId xmlns:a16="http://schemas.microsoft.com/office/drawing/2014/main" id="{B545024B-1D12-4FDD-AA70-DE223A19C61B}"/>
              </a:ext>
            </a:extLst>
          </p:cNvPr>
          <p:cNvSpPr txBox="1"/>
          <p:nvPr/>
        </p:nvSpPr>
        <p:spPr>
          <a:xfrm>
            <a:off x="956603" y="2377440"/>
            <a:ext cx="9214339" cy="3334246"/>
          </a:xfrm>
          <a:prstGeom prst="rect">
            <a:avLst/>
          </a:prstGeom>
          <a:noFill/>
        </p:spPr>
        <p:txBody>
          <a:bodyPr wrap="square" rtlCol="0">
            <a:spAutoFit/>
          </a:bodyPr>
          <a:lstStyle/>
          <a:p>
            <a:pPr rtl="0">
              <a:spcBef>
                <a:spcPts val="0"/>
              </a:spcBef>
              <a:spcAft>
                <a:spcPts val="800"/>
              </a:spcAft>
            </a:pPr>
            <a:r>
              <a:rPr lang="es-MX" sz="2800" b="0" i="0" u="none" strike="noStrike" dirty="0">
                <a:solidFill>
                  <a:srgbClr val="000000"/>
                </a:solidFill>
                <a:effectLst/>
                <a:latin typeface="Century Gothic" panose="020B0502020202020204" pitchFamily="34" charset="0"/>
              </a:rPr>
              <a:t> Gran parte del tiempo lo ocupamos en nuestro hogar, por lo tanto una tienda dedicada a vender productos de uso de segunda mano limitado a las categorías de electrodomésticos, tecnologías, aseo, muebles y vajillas. Por lo tanto decidimos desarrollar una tienda que supla esta necesidad</a:t>
            </a:r>
            <a:endParaRPr lang="es-MX" sz="2800" b="0" dirty="0">
              <a:effectLst/>
              <a:latin typeface="Century Gothic" panose="020B0502020202020204" pitchFamily="34" charset="0"/>
            </a:endParaRPr>
          </a:p>
          <a:p>
            <a:br>
              <a:rPr lang="es-MX" dirty="0"/>
            </a:br>
            <a:endParaRPr lang="es-CO" dirty="0"/>
          </a:p>
        </p:txBody>
      </p:sp>
    </p:spTree>
    <p:extLst>
      <p:ext uri="{BB962C8B-B14F-4D97-AF65-F5344CB8AC3E}">
        <p14:creationId xmlns:p14="http://schemas.microsoft.com/office/powerpoint/2010/main" val="342721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4EDA42-1ED1-D1C3-CA36-8D255A99A159}"/>
              </a:ext>
            </a:extLst>
          </p:cNvPr>
          <p:cNvSpPr>
            <a:spLocks noGrp="1"/>
          </p:cNvSpPr>
          <p:nvPr>
            <p:ph type="title"/>
          </p:nvPr>
        </p:nvSpPr>
        <p:spPr/>
        <p:txBody>
          <a:bodyPr/>
          <a:lstStyle/>
          <a:p>
            <a:r>
              <a:rPr lang="es-MX" dirty="0"/>
              <a:t>Modelos y diagramas</a:t>
            </a:r>
            <a:endParaRPr lang="es-CO" dirty="0"/>
          </a:p>
        </p:txBody>
      </p:sp>
      <p:sp>
        <p:nvSpPr>
          <p:cNvPr id="3" name="Marcador de texto 2">
            <a:extLst>
              <a:ext uri="{FF2B5EF4-FFF2-40B4-BE49-F238E27FC236}">
                <a16:creationId xmlns:a16="http://schemas.microsoft.com/office/drawing/2014/main" id="{9857FF9F-64CD-A984-103E-E47E5A73D305}"/>
              </a:ext>
            </a:extLst>
          </p:cNvPr>
          <p:cNvSpPr>
            <a:spLocks noGrp="1"/>
          </p:cNvSpPr>
          <p:nvPr>
            <p:ph type="body" idx="1"/>
          </p:nvPr>
        </p:nvSpPr>
        <p:spPr/>
        <p:txBody>
          <a:bodyPr/>
          <a:lstStyle/>
          <a:p>
            <a:endParaRPr lang="es-CO"/>
          </a:p>
        </p:txBody>
      </p:sp>
    </p:spTree>
    <p:extLst>
      <p:ext uri="{BB962C8B-B14F-4D97-AF65-F5344CB8AC3E}">
        <p14:creationId xmlns:p14="http://schemas.microsoft.com/office/powerpoint/2010/main" val="3291988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1269D2-3921-4C21-BEDC-96823CBD025A}"/>
              </a:ext>
            </a:extLst>
          </p:cNvPr>
          <p:cNvSpPr>
            <a:spLocks noGrp="1"/>
          </p:cNvSpPr>
          <p:nvPr>
            <p:ph type="title"/>
          </p:nvPr>
        </p:nvSpPr>
        <p:spPr>
          <a:xfrm>
            <a:off x="480157" y="0"/>
            <a:ext cx="10515600" cy="2852737"/>
          </a:xfrm>
        </p:spPr>
        <p:txBody>
          <a:bodyPr/>
          <a:lstStyle/>
          <a:p>
            <a:r>
              <a:rPr lang="es-CO" dirty="0"/>
              <a:t>MODELO VISTA-CONTROLADOR</a:t>
            </a:r>
          </a:p>
        </p:txBody>
      </p:sp>
      <p:sp>
        <p:nvSpPr>
          <p:cNvPr id="3" name="Marcador de texto 2">
            <a:extLst>
              <a:ext uri="{FF2B5EF4-FFF2-40B4-BE49-F238E27FC236}">
                <a16:creationId xmlns:a16="http://schemas.microsoft.com/office/drawing/2014/main" id="{03C5336D-D108-49CB-B373-D1FFBE5C4776}"/>
              </a:ext>
            </a:extLst>
          </p:cNvPr>
          <p:cNvSpPr>
            <a:spLocks noGrp="1"/>
          </p:cNvSpPr>
          <p:nvPr>
            <p:ph type="body" idx="1"/>
          </p:nvPr>
        </p:nvSpPr>
        <p:spPr>
          <a:xfrm>
            <a:off x="578631" y="3089276"/>
            <a:ext cx="10515600" cy="2495598"/>
          </a:xfrm>
        </p:spPr>
        <p:txBody>
          <a:bodyPr>
            <a:normAutofit/>
          </a:bodyPr>
          <a:lstStyle/>
          <a:p>
            <a:r>
              <a:rPr lang="es-MX" b="0" i="0" dirty="0">
                <a:solidFill>
                  <a:srgbClr val="353740"/>
                </a:solidFill>
                <a:effectLst/>
                <a:latin typeface="ColfaxAI"/>
              </a:rPr>
              <a:t>El modelo vista-controlador es una arquitectura de software en la que la lógica de negocio y la lógica de presentación se separan. La lógica de negocio se encuentra en una o más clases controladoras, mientras que la lógica de presentación se encuentra en una o más clases vistas. Los controladores interactúan con las vistas para recibir los datos de entrada del usuario, procesar esos datos y luego enviar los resultados al usuario a través de las vistas.</a:t>
            </a:r>
            <a:endParaRPr lang="es-CO" dirty="0"/>
          </a:p>
        </p:txBody>
      </p:sp>
    </p:spTree>
    <p:extLst>
      <p:ext uri="{BB962C8B-B14F-4D97-AF65-F5344CB8AC3E}">
        <p14:creationId xmlns:p14="http://schemas.microsoft.com/office/powerpoint/2010/main" val="267641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48F0F-5669-4FAA-96FD-3D2C7D8651E6}"/>
              </a:ext>
            </a:extLst>
          </p:cNvPr>
          <p:cNvSpPr>
            <a:spLocks noGrp="1"/>
          </p:cNvSpPr>
          <p:nvPr>
            <p:ph type="title"/>
          </p:nvPr>
        </p:nvSpPr>
        <p:spPr>
          <a:xfrm>
            <a:off x="297277" y="-133130"/>
            <a:ext cx="10515600" cy="2852737"/>
          </a:xfrm>
        </p:spPr>
        <p:txBody>
          <a:bodyPr/>
          <a:lstStyle/>
          <a:p>
            <a:r>
              <a:rPr lang="es-CO" dirty="0"/>
              <a:t>MODELO ENTIDAD-RELACIÓN</a:t>
            </a:r>
          </a:p>
        </p:txBody>
      </p:sp>
      <p:sp>
        <p:nvSpPr>
          <p:cNvPr id="3" name="Marcador de texto 2">
            <a:extLst>
              <a:ext uri="{FF2B5EF4-FFF2-40B4-BE49-F238E27FC236}">
                <a16:creationId xmlns:a16="http://schemas.microsoft.com/office/drawing/2014/main" id="{B121E517-36EF-44CF-A4B6-C997196C3BAF}"/>
              </a:ext>
            </a:extLst>
          </p:cNvPr>
          <p:cNvSpPr>
            <a:spLocks noGrp="1"/>
          </p:cNvSpPr>
          <p:nvPr>
            <p:ph type="body" idx="1"/>
          </p:nvPr>
        </p:nvSpPr>
        <p:spPr>
          <a:xfrm>
            <a:off x="831850" y="4490989"/>
            <a:ext cx="10515600" cy="1500187"/>
          </a:xfrm>
        </p:spPr>
        <p:txBody>
          <a:bodyPr>
            <a:normAutofit lnSpcReduction="10000"/>
          </a:bodyPr>
          <a:lstStyle/>
          <a:p>
            <a:r>
              <a:rPr lang="es-CO" sz="2800" dirty="0">
                <a:solidFill>
                  <a:srgbClr val="000000"/>
                </a:solidFill>
                <a:effectLst/>
                <a:latin typeface="MS Reference Sans Serif" panose="020B0604030504040204" pitchFamily="34" charset="0"/>
                <a:ea typeface="Arial" panose="020B0604020202020204" pitchFamily="34" charset="0"/>
                <a:cs typeface="Arial" panose="020B0604020202020204" pitchFamily="34" charset="0"/>
              </a:rPr>
              <a:t>Un modelo entidad-relación es un modelo de datos usado para describir el diseño lógico de una base de datos. Se trata de una representación gráfica de los datos, las relaciones entre ellos, y los atributos asociados.</a:t>
            </a:r>
          </a:p>
          <a:p>
            <a:endParaRPr lang="es-CO" dirty="0"/>
          </a:p>
        </p:txBody>
      </p:sp>
    </p:spTree>
    <p:extLst>
      <p:ext uri="{BB962C8B-B14F-4D97-AF65-F5344CB8AC3E}">
        <p14:creationId xmlns:p14="http://schemas.microsoft.com/office/powerpoint/2010/main" val="90829744"/>
      </p:ext>
    </p:extLst>
  </p:cSld>
  <p:clrMapOvr>
    <a:masterClrMapping/>
  </p:clrMapOvr>
</p:sld>
</file>

<file path=ppt/theme/theme1.xml><?xml version="1.0" encoding="utf-8"?>
<a:theme xmlns:a="http://schemas.openxmlformats.org/drawingml/2006/main" name="Tema de Office">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8EAC3530-8AC4-D74F-B296-6919681390F8}" vid="{D9E13034-D17A-6D46-A2BB-C0DDB8737C1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EFF857F263B264992ED87FF5ABECE47" ma:contentTypeVersion="2" ma:contentTypeDescription="Crear nuevo documento." ma:contentTypeScope="" ma:versionID="a8058f2a3b6c2b08c9fdaca674dcdd82">
  <xsd:schema xmlns:xsd="http://www.w3.org/2001/XMLSchema" xmlns:xs="http://www.w3.org/2001/XMLSchema" xmlns:p="http://schemas.microsoft.com/office/2006/metadata/properties" xmlns:ns2="6ff90603-16d7-48d0-b20b-b5d4518204d2" targetNamespace="http://schemas.microsoft.com/office/2006/metadata/properties" ma:root="true" ma:fieldsID="5b2ccc4492d1e940b453aedb3268ece4" ns2:_="">
    <xsd:import namespace="6ff90603-16d7-48d0-b20b-b5d4518204d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f90603-16d7-48d0-b20b-b5d4518204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A3A7B2-D4CD-4175-BDCB-C1A32048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f90603-16d7-48d0-b20b-b5d4518204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33AD44-286F-428D-8E2E-5366C30051D1}">
  <ds:schemaRefs>
    <ds:schemaRef ds:uri="http://schemas.microsoft.com/office/2006/metadata/properties"/>
    <ds:schemaRef ds:uri="http://schemas.microsoft.com/office/infopath/2007/PartnerControls"/>
    <ds:schemaRef ds:uri="ffc92242-7316-41aa-842d-a62650f2b559"/>
    <ds:schemaRef ds:uri="d4ea0787-fec2-4576-bb5b-b3f2ef62c445"/>
    <ds:schemaRef ds:uri="26f161fa-36df-40fc-a1d9-1713cbe53e9c"/>
    <ds:schemaRef ds:uri="0cd9403b-04ff-426c-a48d-1ba315e43d8c"/>
  </ds:schemaRefs>
</ds:datastoreItem>
</file>

<file path=customXml/itemProps3.xml><?xml version="1.0" encoding="utf-8"?>
<ds:datastoreItem xmlns:ds="http://schemas.openxmlformats.org/officeDocument/2006/customXml" ds:itemID="{0B2C4BBD-72F2-45F9-8992-38169C6EB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Proyectos Integradores</Template>
  <TotalTime>34</TotalTime>
  <Words>484</Words>
  <Application>Microsoft Office PowerPoint</Application>
  <PresentationFormat>Panorámica</PresentationFormat>
  <Paragraphs>36</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Century Gothic</vt:lpstr>
      <vt:lpstr>ColfaxAI</vt:lpstr>
      <vt:lpstr>MS Reference Sans Serif</vt:lpstr>
      <vt:lpstr>Tema de Office</vt:lpstr>
      <vt:lpstr>HOGARNET </vt:lpstr>
      <vt:lpstr>Agenda</vt:lpstr>
      <vt:lpstr>Introducción</vt:lpstr>
      <vt:lpstr>De donde nació la idea del proyecto?</vt:lpstr>
      <vt:lpstr>Objetivo general.</vt:lpstr>
      <vt:lpstr>Solución Desarrollada</vt:lpstr>
      <vt:lpstr>Modelos y diagramas</vt:lpstr>
      <vt:lpstr>MODELO VISTA-CONTROLADOR</vt:lpstr>
      <vt:lpstr>MODELO ENTIDAD-RELACIÓN</vt:lpstr>
      <vt:lpstr>Presentación de PowerPoint</vt:lpstr>
      <vt:lpstr>CASO DE USO</vt:lpstr>
      <vt:lpstr>Presentación de PowerPoint</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del PI </dc:title>
  <dc:creator>OSCAR JAVIER MORERA</dc:creator>
  <cp:lastModifiedBy>jairortiz2022@outlook.com</cp:lastModifiedBy>
  <cp:revision>5</cp:revision>
  <dcterms:created xsi:type="dcterms:W3CDTF">2022-10-27T16:44:48Z</dcterms:created>
  <dcterms:modified xsi:type="dcterms:W3CDTF">2022-11-21T05:45:45Z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0x010100AEFF857F263B264992ED87FF5ABECE47</vt:lpwstr>
  </property>
</Properties>
</file>