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Comfortaa SemiBold"/>
      <p:regular r:id="rId33"/>
      <p:bold r:id="rId34"/>
    </p:embeddedFont>
    <p:embeddedFont>
      <p:font typeface="Comfortaa Medium"/>
      <p:regular r:id="rId35"/>
      <p:bold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omfortaaSemiBold-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mfortaaMedium-regular.fntdata"/><Relationship Id="rId12" Type="http://schemas.openxmlformats.org/officeDocument/2006/relationships/slide" Target="slides/slide7.xml"/><Relationship Id="rId34" Type="http://schemas.openxmlformats.org/officeDocument/2006/relationships/font" Target="fonts/ComfortaaSemiBold-bold.fntdata"/><Relationship Id="rId15" Type="http://schemas.openxmlformats.org/officeDocument/2006/relationships/slide" Target="slides/slide10.xml"/><Relationship Id="rId37" Type="http://schemas.openxmlformats.org/officeDocument/2006/relationships/font" Target="fonts/Comfortaa-regular.fntdata"/><Relationship Id="rId14" Type="http://schemas.openxmlformats.org/officeDocument/2006/relationships/slide" Target="slides/slide9.xml"/><Relationship Id="rId36" Type="http://schemas.openxmlformats.org/officeDocument/2006/relationships/font" Target="fonts/ComfortaaMedium-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omforta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165ea0b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165ea0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f9f6c3a0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f9f6c3a0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f9f6c3a0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f9f6c3a0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f9f6c3a0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f9f6c3a0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f9f6c3a0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f9f6c3a0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f9f6c3a0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f9f6c3a0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6d573e7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06d573e7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5a575a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05a575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05a575a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05a575a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05a575a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05a575a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05a575a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05a575a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06d573e7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06d573e7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05a575a1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05a575a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05a575a1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05a575a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05a575a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05a575a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f9f6c3a0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f9f6c3a0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06d573e7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06d573e7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05a575a1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05a575a1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f9f6c3a0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f9f6c3a0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f9f6c3a0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f9f6c3a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f9f6c3a0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f9f6c3a0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9f6c3a0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f9f6c3a0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f9f6c3a0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f9f6c3a0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f9f6c3a0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f9f6c3a0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f9f6c3a0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f9f6c3a0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f9f6c3a0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f9f6c3a0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hyperlink" Target="https://www.societe.com/entreprises/71_rue%20marcel%20paul/27000_EVREUX.html" TargetMode="External"/><Relationship Id="rId9" Type="http://schemas.openxmlformats.org/officeDocument/2006/relationships/hyperlink" Target="https://www.justai.co/" TargetMode="Externa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hyperlink" Target="mailto:contact@justai.co"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ère page " type="title">
  <p:cSld name="TITLE">
    <p:spTree>
      <p:nvGrpSpPr>
        <p:cNvPr id="9" name="Shape 9"/>
        <p:cNvGrpSpPr/>
        <p:nvPr/>
      </p:nvGrpSpPr>
      <p:grpSpPr>
        <a:xfrm>
          <a:off x="0" y="0"/>
          <a:ext cx="0" cy="0"/>
          <a:chOff x="0" y="0"/>
          <a:chExt cx="0" cy="0"/>
        </a:xfrm>
      </p:grpSpPr>
      <p:sp>
        <p:nvSpPr>
          <p:cNvPr id="10" name="Google Shape;10;p2"/>
          <p:cNvSpPr/>
          <p:nvPr/>
        </p:nvSpPr>
        <p:spPr>
          <a:xfrm>
            <a:off x="-25800" y="-43625"/>
            <a:ext cx="9195600" cy="2064000"/>
          </a:xfrm>
          <a:prstGeom prst="rect">
            <a:avLst/>
          </a:prstGeom>
          <a:gradFill>
            <a:gsLst>
              <a:gs pos="0">
                <a:srgbClr val="229BDD"/>
              </a:gs>
              <a:gs pos="100000">
                <a:srgbClr val="1A1D44"/>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11" name="Google Shape;11;p2"/>
          <p:cNvPicPr preferRelativeResize="0"/>
          <p:nvPr/>
        </p:nvPicPr>
        <p:blipFill rotWithShape="1">
          <a:blip r:embed="rId2">
            <a:alphaModFix/>
          </a:blip>
          <a:srcRect b="0" l="0" r="0" t="0"/>
          <a:stretch/>
        </p:blipFill>
        <p:spPr>
          <a:xfrm>
            <a:off x="3948325" y="149600"/>
            <a:ext cx="1078325" cy="1352324"/>
          </a:xfrm>
          <a:prstGeom prst="rect">
            <a:avLst/>
          </a:prstGeom>
          <a:noFill/>
          <a:ln>
            <a:noFill/>
          </a:ln>
        </p:spPr>
      </p:pic>
      <p:sp>
        <p:nvSpPr>
          <p:cNvPr id="12" name="Google Shape;12;p2"/>
          <p:cNvSpPr txBox="1"/>
          <p:nvPr/>
        </p:nvSpPr>
        <p:spPr>
          <a:xfrm>
            <a:off x="235500" y="1470584"/>
            <a:ext cx="8520600" cy="4899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000"/>
              <a:buFont typeface="Arial"/>
              <a:buNone/>
            </a:pPr>
            <a:r>
              <a:rPr b="0" i="0" lang="fr" sz="2000" u="none" cap="none" strike="noStrike">
                <a:solidFill>
                  <a:srgbClr val="FFFFFF"/>
                </a:solidFill>
                <a:latin typeface="Arial"/>
                <a:ea typeface="Arial"/>
                <a:cs typeface="Arial"/>
                <a:sym typeface="Arial"/>
              </a:rPr>
              <a:t>Build with neurons</a:t>
            </a:r>
            <a:endParaRPr b="0" i="0" sz="2000" u="none" cap="none" strike="noStrike">
              <a:solidFill>
                <a:srgbClr val="FFFFFF"/>
              </a:solidFill>
              <a:latin typeface="Arial"/>
              <a:ea typeface="Arial"/>
              <a:cs typeface="Arial"/>
              <a:sym typeface="Arial"/>
            </a:endParaRPr>
          </a:p>
        </p:txBody>
      </p:sp>
      <p:sp>
        <p:nvSpPr>
          <p:cNvPr id="13" name="Google Shape;13;p2"/>
          <p:cNvSpPr txBox="1"/>
          <p:nvPr/>
        </p:nvSpPr>
        <p:spPr>
          <a:xfrm>
            <a:off x="387900" y="2273825"/>
            <a:ext cx="85206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rgbClr val="242B51"/>
              </a:solidFill>
              <a:latin typeface="Comfortaa SemiBold"/>
              <a:ea typeface="Comfortaa SemiBold"/>
              <a:cs typeface="Comfortaa SemiBold"/>
              <a:sym typeface="Comfortaa SemiBold"/>
            </a:endParaRPr>
          </a:p>
        </p:txBody>
      </p:sp>
      <p:sp>
        <p:nvSpPr>
          <p:cNvPr id="14" name="Google Shape;14;p2"/>
          <p:cNvSpPr txBox="1"/>
          <p:nvPr/>
        </p:nvSpPr>
        <p:spPr>
          <a:xfrm>
            <a:off x="387900" y="2605525"/>
            <a:ext cx="7994100" cy="7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242B51"/>
              </a:solidFill>
              <a:latin typeface="Comfortaa Medium"/>
              <a:ea typeface="Comfortaa Medium"/>
              <a:cs typeface="Comfortaa Medium"/>
              <a:sym typeface="Comfortaa Medium"/>
            </a:endParaRPr>
          </a:p>
        </p:txBody>
      </p:sp>
      <p:sp>
        <p:nvSpPr>
          <p:cNvPr id="15" name="Google Shape;15;p2"/>
          <p:cNvSpPr txBox="1"/>
          <p:nvPr/>
        </p:nvSpPr>
        <p:spPr>
          <a:xfrm>
            <a:off x="311700" y="4586725"/>
            <a:ext cx="8520600" cy="7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229BDD"/>
              </a:solidFill>
              <a:latin typeface="Comfortaa Medium"/>
              <a:ea typeface="Comfortaa Medium"/>
              <a:cs typeface="Comfortaa Medium"/>
              <a:sym typeface="Comfortaa Medium"/>
            </a:endParaRPr>
          </a:p>
        </p:txBody>
      </p:sp>
      <p:sp>
        <p:nvSpPr>
          <p:cNvPr id="16" name="Google Shape;16;p2"/>
          <p:cNvSpPr txBox="1"/>
          <p:nvPr>
            <p:ph type="title"/>
          </p:nvPr>
        </p:nvSpPr>
        <p:spPr>
          <a:xfrm>
            <a:off x="387900" y="2350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17" name="Google Shape;17;p2"/>
          <p:cNvSpPr txBox="1"/>
          <p:nvPr>
            <p:ph idx="1" type="subTitle"/>
          </p:nvPr>
        </p:nvSpPr>
        <p:spPr>
          <a:xfrm>
            <a:off x="159300" y="26817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242B51"/>
              </a:buClr>
              <a:buSzPts val="2000"/>
              <a:buFont typeface="Comfortaa Medium"/>
              <a:buNone/>
              <a:defRPr sz="2000">
                <a:solidFill>
                  <a:srgbClr val="242B51"/>
                </a:solidFill>
                <a:latin typeface="Comfortaa Medium"/>
                <a:ea typeface="Comfortaa Medium"/>
                <a:cs typeface="Comfortaa Medium"/>
                <a:sym typeface="Comfortaa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 name="Google Shape;18;p2"/>
          <p:cNvSpPr txBox="1"/>
          <p:nvPr>
            <p:ph idx="2" type="subTitle"/>
          </p:nvPr>
        </p:nvSpPr>
        <p:spPr>
          <a:xfrm>
            <a:off x="235500" y="45867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229BDD"/>
              </a:buClr>
              <a:buSzPts val="1600"/>
              <a:buFont typeface="Comfortaa Medium"/>
              <a:buNone/>
              <a:defRPr sz="1600">
                <a:solidFill>
                  <a:srgbClr val="229BDD"/>
                </a:solidFill>
                <a:latin typeface="Comfortaa Medium"/>
                <a:ea typeface="Comfortaa Medium"/>
                <a:cs typeface="Comfortaa Medium"/>
                <a:sym typeface="Comfortaa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ec image BIS ">
  <p:cSld name="MAIN_POINT">
    <p:spTree>
      <p:nvGrpSpPr>
        <p:cNvPr id="74" name="Shape 74"/>
        <p:cNvGrpSpPr/>
        <p:nvPr/>
      </p:nvGrpSpPr>
      <p:grpSpPr>
        <a:xfrm>
          <a:off x="0" y="0"/>
          <a:ext cx="0" cy="0"/>
          <a:chOff x="0" y="0"/>
          <a:chExt cx="0" cy="0"/>
        </a:xfrm>
      </p:grpSpPr>
      <p:sp>
        <p:nvSpPr>
          <p:cNvPr id="75" name="Google Shape;75;p11"/>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11"/>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77" name="Google Shape;77;p11"/>
          <p:cNvSpPr/>
          <p:nvPr/>
        </p:nvSpPr>
        <p:spPr>
          <a:xfrm>
            <a:off x="-17500" y="-5775"/>
            <a:ext cx="4526400" cy="5056800"/>
          </a:xfrm>
          <a:prstGeom prst="rect">
            <a:avLst/>
          </a:prstGeom>
          <a:solidFill>
            <a:srgbClr val="ED9852">
              <a:alpha val="3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txBox="1"/>
          <p:nvPr>
            <p:ph type="title"/>
          </p:nvPr>
        </p:nvSpPr>
        <p:spPr>
          <a:xfrm>
            <a:off x="159300" y="140225"/>
            <a:ext cx="4185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79" name="Google Shape;79;p11"/>
          <p:cNvSpPr txBox="1"/>
          <p:nvPr>
            <p:ph idx="1" type="body"/>
          </p:nvPr>
        </p:nvSpPr>
        <p:spPr>
          <a:xfrm>
            <a:off x="311700" y="1000075"/>
            <a:ext cx="38577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0" name="Google Shape;80;p11"/>
          <p:cNvSpPr/>
          <p:nvPr>
            <p:ph idx="2" type="pic"/>
          </p:nvPr>
        </p:nvSpPr>
        <p:spPr>
          <a:xfrm>
            <a:off x="4720775" y="1069600"/>
            <a:ext cx="4185300" cy="3633300"/>
          </a:xfrm>
          <a:prstGeom prst="rect">
            <a:avLst/>
          </a:prstGeom>
          <a:noFill/>
          <a:ln>
            <a:noFill/>
          </a:ln>
          <a:effectLst>
            <a:outerShdw blurRad="57150" rotWithShape="0" algn="bl" dir="5400000" dist="19050">
              <a:srgbClr val="000000">
                <a:alpha val="50000"/>
              </a:srgbClr>
            </a:outerShdw>
          </a:effectLst>
        </p:spPr>
      </p:sp>
      <p:sp>
        <p:nvSpPr>
          <p:cNvPr id="81" name="Google Shape;8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osé 2 ">
  <p:cSld name="SECTION_TITLE_AND_DESCRIPTION">
    <p:spTree>
      <p:nvGrpSpPr>
        <p:cNvPr id="82" name="Shape 82"/>
        <p:cNvGrpSpPr/>
        <p:nvPr/>
      </p:nvGrpSpPr>
      <p:grpSpPr>
        <a:xfrm>
          <a:off x="0" y="0"/>
          <a:ext cx="0" cy="0"/>
          <a:chOff x="0" y="0"/>
          <a:chExt cx="0" cy="0"/>
        </a:xfrm>
      </p:grpSpPr>
      <p:sp>
        <p:nvSpPr>
          <p:cNvPr id="83" name="Google Shape;83;p12"/>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2"/>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85" name="Google Shape;85;p12"/>
          <p:cNvSpPr/>
          <p:nvPr/>
        </p:nvSpPr>
        <p:spPr>
          <a:xfrm>
            <a:off x="4388175" y="1765351"/>
            <a:ext cx="4550700" cy="2926500"/>
          </a:xfrm>
          <a:prstGeom prst="roundRect">
            <a:avLst>
              <a:gd fmla="val 16667" name="adj"/>
            </a:avLst>
          </a:prstGeom>
          <a:solidFill>
            <a:srgbClr val="ED9852">
              <a:alpha val="3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189250" y="1079550"/>
            <a:ext cx="4550700" cy="3016800"/>
          </a:xfrm>
          <a:prstGeom prst="roundRect">
            <a:avLst>
              <a:gd fmla="val 16667" name="adj"/>
            </a:avLst>
          </a:prstGeom>
          <a:solidFill>
            <a:srgbClr val="242B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nvSpPr>
        <p:spPr>
          <a:xfrm>
            <a:off x="4837075" y="1838275"/>
            <a:ext cx="3995100" cy="274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600">
              <a:solidFill>
                <a:srgbClr val="242B51"/>
              </a:solidFill>
              <a:latin typeface="Comfortaa"/>
              <a:ea typeface="Comfortaa"/>
              <a:cs typeface="Comfortaa"/>
              <a:sym typeface="Comfortaa"/>
            </a:endParaRPr>
          </a:p>
        </p:txBody>
      </p:sp>
      <p:sp>
        <p:nvSpPr>
          <p:cNvPr id="88" name="Google Shape;88;p12"/>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89" name="Google Shape;89;p12"/>
          <p:cNvSpPr txBox="1"/>
          <p:nvPr>
            <p:ph idx="1" type="subTitle"/>
          </p:nvPr>
        </p:nvSpPr>
        <p:spPr>
          <a:xfrm>
            <a:off x="-145500" y="3957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2"/>
          <p:cNvSpPr txBox="1"/>
          <p:nvPr>
            <p:ph idx="2" type="body"/>
          </p:nvPr>
        </p:nvSpPr>
        <p:spPr>
          <a:xfrm>
            <a:off x="387900" y="1152475"/>
            <a:ext cx="3995100" cy="27462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lt1"/>
              </a:buClr>
              <a:buSzPts val="1600"/>
              <a:buChar char="●"/>
              <a:defRPr sz="160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91" name="Google Shape;91;p12"/>
          <p:cNvSpPr txBox="1"/>
          <p:nvPr>
            <p:ph idx="3" type="body"/>
          </p:nvPr>
        </p:nvSpPr>
        <p:spPr>
          <a:xfrm>
            <a:off x="4807500" y="1838275"/>
            <a:ext cx="3995100" cy="27462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92" name="Google Shape;9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osé 2 BIS ">
  <p:cSld name="CAPTION_ONLY">
    <p:spTree>
      <p:nvGrpSpPr>
        <p:cNvPr id="93" name="Shape 93"/>
        <p:cNvGrpSpPr/>
        <p:nvPr/>
      </p:nvGrpSpPr>
      <p:grpSpPr>
        <a:xfrm>
          <a:off x="0" y="0"/>
          <a:ext cx="0" cy="0"/>
          <a:chOff x="0" y="0"/>
          <a:chExt cx="0" cy="0"/>
        </a:xfrm>
      </p:grpSpPr>
      <p:sp>
        <p:nvSpPr>
          <p:cNvPr id="94" name="Google Shape;94;p13"/>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3"/>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96" name="Google Shape;96;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3"/>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13"/>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99" name="Google Shape;99;p13"/>
          <p:cNvSpPr/>
          <p:nvPr/>
        </p:nvSpPr>
        <p:spPr>
          <a:xfrm>
            <a:off x="6095600" y="-57525"/>
            <a:ext cx="3091200" cy="5214300"/>
          </a:xfrm>
          <a:prstGeom prst="flowChartProcess">
            <a:avLst/>
          </a:prstGeom>
          <a:solidFill>
            <a:srgbClr val="242B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159300" y="140225"/>
            <a:ext cx="56190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pic>
        <p:nvPicPr>
          <p:cNvPr id="101" name="Google Shape;101;p13"/>
          <p:cNvPicPr preferRelativeResize="0"/>
          <p:nvPr/>
        </p:nvPicPr>
        <p:blipFill rotWithShape="1">
          <a:blip r:embed="rId3">
            <a:alphaModFix/>
          </a:blip>
          <a:srcRect b="0" l="0" r="0" t="0"/>
          <a:stretch/>
        </p:blipFill>
        <p:spPr>
          <a:xfrm>
            <a:off x="8773102" y="22775"/>
            <a:ext cx="313846" cy="393600"/>
          </a:xfrm>
          <a:prstGeom prst="rect">
            <a:avLst/>
          </a:prstGeom>
          <a:noFill/>
          <a:ln>
            <a:noFill/>
          </a:ln>
        </p:spPr>
      </p:pic>
      <p:sp>
        <p:nvSpPr>
          <p:cNvPr id="102" name="Google Shape;102;p13"/>
          <p:cNvSpPr txBox="1"/>
          <p:nvPr>
            <p:ph idx="1" type="body"/>
          </p:nvPr>
        </p:nvSpPr>
        <p:spPr>
          <a:xfrm>
            <a:off x="6179100" y="1076275"/>
            <a:ext cx="27528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lt1"/>
              </a:buClr>
              <a:buSzPts val="1600"/>
              <a:buChar char="●"/>
              <a:defRPr sz="160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03" name="Google Shape;103;p13"/>
          <p:cNvSpPr txBox="1"/>
          <p:nvPr>
            <p:ph idx="2" type="body"/>
          </p:nvPr>
        </p:nvSpPr>
        <p:spPr>
          <a:xfrm>
            <a:off x="311700" y="1076275"/>
            <a:ext cx="54666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04" name="Google Shape;104;p13"/>
          <p:cNvSpPr txBox="1"/>
          <p:nvPr/>
        </p:nvSpPr>
        <p:spPr>
          <a:xfrm>
            <a:off x="8789050" y="4835025"/>
            <a:ext cx="3138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fr" sz="1300">
                <a:solidFill>
                  <a:schemeClr val="lt1"/>
                </a:solidFill>
              </a:rPr>
              <a:t>‹#›</a:t>
            </a:fld>
            <a:endParaRPr sz="1300">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
  <p:cSld name="CUSTOM">
    <p:spTree>
      <p:nvGrpSpPr>
        <p:cNvPr id="105" name="Shape 105"/>
        <p:cNvGrpSpPr/>
        <p:nvPr/>
      </p:nvGrpSpPr>
      <p:grpSpPr>
        <a:xfrm>
          <a:off x="0" y="0"/>
          <a:ext cx="0" cy="0"/>
          <a:chOff x="0" y="0"/>
          <a:chExt cx="0" cy="0"/>
        </a:xfrm>
      </p:grpSpPr>
      <p:sp>
        <p:nvSpPr>
          <p:cNvPr id="106" name="Google Shape;106;p14"/>
          <p:cNvSpPr txBox="1"/>
          <p:nvPr/>
        </p:nvSpPr>
        <p:spPr>
          <a:xfrm>
            <a:off x="3422991" y="4957075"/>
            <a:ext cx="16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7" name="Google Shape;107;p14"/>
          <p:cNvPicPr preferRelativeResize="0"/>
          <p:nvPr/>
        </p:nvPicPr>
        <p:blipFill rotWithShape="1">
          <a:blip r:embed="rId2">
            <a:alphaModFix/>
          </a:blip>
          <a:srcRect b="0" l="0" r="0" t="0"/>
          <a:stretch/>
        </p:blipFill>
        <p:spPr>
          <a:xfrm>
            <a:off x="7987176" y="232526"/>
            <a:ext cx="1033199" cy="1298575"/>
          </a:xfrm>
          <a:prstGeom prst="rect">
            <a:avLst/>
          </a:prstGeom>
          <a:noFill/>
          <a:ln>
            <a:noFill/>
          </a:ln>
        </p:spPr>
      </p:pic>
      <p:sp>
        <p:nvSpPr>
          <p:cNvPr id="108" name="Google Shape;108;p14"/>
          <p:cNvSpPr txBox="1"/>
          <p:nvPr/>
        </p:nvSpPr>
        <p:spPr>
          <a:xfrm>
            <a:off x="3422991" y="4957075"/>
            <a:ext cx="16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9" name="Google Shape;109;p14"/>
          <p:cNvPicPr preferRelativeResize="0"/>
          <p:nvPr/>
        </p:nvPicPr>
        <p:blipFill>
          <a:blip r:embed="rId3">
            <a:alphaModFix/>
          </a:blip>
          <a:stretch>
            <a:fillRect/>
          </a:stretch>
        </p:blipFill>
        <p:spPr>
          <a:xfrm rot="-5400000">
            <a:off x="1326375" y="2114325"/>
            <a:ext cx="1702800" cy="4355550"/>
          </a:xfrm>
          <a:prstGeom prst="rect">
            <a:avLst/>
          </a:prstGeom>
          <a:noFill/>
          <a:ln>
            <a:noFill/>
          </a:ln>
        </p:spPr>
      </p:pic>
      <p:sp>
        <p:nvSpPr>
          <p:cNvPr id="110" name="Google Shape;110;p14"/>
          <p:cNvSpPr txBox="1"/>
          <p:nvPr/>
        </p:nvSpPr>
        <p:spPr>
          <a:xfrm>
            <a:off x="-807434" y="3663850"/>
            <a:ext cx="16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1" name="Google Shape;111;p14"/>
          <p:cNvSpPr txBox="1"/>
          <p:nvPr/>
        </p:nvSpPr>
        <p:spPr>
          <a:xfrm>
            <a:off x="752975" y="4556883"/>
            <a:ext cx="32718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fr">
                <a:solidFill>
                  <a:srgbClr val="242B51"/>
                </a:solidFill>
              </a:rPr>
              <a:t>7</a:t>
            </a:r>
            <a:r>
              <a:rPr lang="fr">
                <a:solidFill>
                  <a:srgbClr val="000000"/>
                </a:solidFill>
                <a:uFill>
                  <a:noFill/>
                </a:uFill>
                <a:latin typeface="Comfortaa SemiBold"/>
                <a:ea typeface="Comfortaa SemiBold"/>
                <a:cs typeface="Comfortaa SemiBold"/>
                <a:sym typeface="Comfortaa SemiBold"/>
                <a:hlinkClick r:id="rId4">
                  <a:extLst>
                    <a:ext uri="{A12FA001-AC4F-418D-AE19-62706E023703}">
                      <ahyp:hlinkClr val="tx"/>
                    </a:ext>
                  </a:extLst>
                </a:hlinkClick>
              </a:rPr>
              <a:t>1 rue Marcel Paul 27000 EVREUX</a:t>
            </a:r>
            <a:endParaRPr sz="1800">
              <a:latin typeface="Comfortaa SemiBold"/>
              <a:ea typeface="Comfortaa SemiBold"/>
              <a:cs typeface="Comfortaa SemiBold"/>
              <a:sym typeface="Comfortaa SemiBold"/>
            </a:endParaRPr>
          </a:p>
        </p:txBody>
      </p:sp>
      <p:pic>
        <p:nvPicPr>
          <p:cNvPr id="112" name="Google Shape;112;p14"/>
          <p:cNvPicPr preferRelativeResize="0"/>
          <p:nvPr/>
        </p:nvPicPr>
        <p:blipFill>
          <a:blip r:embed="rId5">
            <a:alphaModFix/>
          </a:blip>
          <a:stretch>
            <a:fillRect/>
          </a:stretch>
        </p:blipFill>
        <p:spPr>
          <a:xfrm>
            <a:off x="379850" y="3855579"/>
            <a:ext cx="345207" cy="345205"/>
          </a:xfrm>
          <a:prstGeom prst="rect">
            <a:avLst/>
          </a:prstGeom>
          <a:noFill/>
          <a:ln>
            <a:noFill/>
          </a:ln>
        </p:spPr>
      </p:pic>
      <p:pic>
        <p:nvPicPr>
          <p:cNvPr id="113" name="Google Shape;113;p14"/>
          <p:cNvPicPr preferRelativeResize="0"/>
          <p:nvPr/>
        </p:nvPicPr>
        <p:blipFill>
          <a:blip r:embed="rId6">
            <a:alphaModFix/>
          </a:blip>
          <a:stretch>
            <a:fillRect/>
          </a:stretch>
        </p:blipFill>
        <p:spPr>
          <a:xfrm>
            <a:off x="386708" y="4203385"/>
            <a:ext cx="345207" cy="345205"/>
          </a:xfrm>
          <a:prstGeom prst="rect">
            <a:avLst/>
          </a:prstGeom>
          <a:noFill/>
          <a:ln>
            <a:noFill/>
          </a:ln>
        </p:spPr>
      </p:pic>
      <p:pic>
        <p:nvPicPr>
          <p:cNvPr id="114" name="Google Shape;114;p14"/>
          <p:cNvPicPr preferRelativeResize="0"/>
          <p:nvPr/>
        </p:nvPicPr>
        <p:blipFill>
          <a:blip r:embed="rId7">
            <a:alphaModFix/>
          </a:blip>
          <a:stretch>
            <a:fillRect/>
          </a:stretch>
        </p:blipFill>
        <p:spPr>
          <a:xfrm>
            <a:off x="379850" y="4551191"/>
            <a:ext cx="345207" cy="345205"/>
          </a:xfrm>
          <a:prstGeom prst="rect">
            <a:avLst/>
          </a:prstGeom>
          <a:noFill/>
          <a:ln>
            <a:noFill/>
          </a:ln>
        </p:spPr>
      </p:pic>
      <p:sp>
        <p:nvSpPr>
          <p:cNvPr id="115" name="Google Shape;115;p14"/>
          <p:cNvSpPr txBox="1"/>
          <p:nvPr/>
        </p:nvSpPr>
        <p:spPr>
          <a:xfrm>
            <a:off x="762000" y="38280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fr">
                <a:solidFill>
                  <a:srgbClr val="000000"/>
                </a:solidFill>
                <a:uFill>
                  <a:noFill/>
                </a:uFill>
                <a:latin typeface="Comfortaa SemiBold"/>
                <a:ea typeface="Comfortaa SemiBold"/>
                <a:cs typeface="Comfortaa SemiBold"/>
                <a:sym typeface="Comfortaa SemiBold"/>
                <a:hlinkClick r:id="rId8">
                  <a:extLst>
                    <a:ext uri="{A12FA001-AC4F-418D-AE19-62706E023703}">
                      <ahyp:hlinkClr val="tx"/>
                    </a:ext>
                  </a:extLst>
                </a:hlinkClick>
              </a:rPr>
              <a:t>contact@justai.co</a:t>
            </a:r>
            <a:endParaRPr/>
          </a:p>
        </p:txBody>
      </p:sp>
      <p:sp>
        <p:nvSpPr>
          <p:cNvPr id="116" name="Google Shape;116;p14"/>
          <p:cNvSpPr txBox="1"/>
          <p:nvPr/>
        </p:nvSpPr>
        <p:spPr>
          <a:xfrm>
            <a:off x="762000" y="4191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fr">
                <a:solidFill>
                  <a:srgbClr val="000000"/>
                </a:solidFill>
                <a:uFill>
                  <a:noFill/>
                </a:uFill>
                <a:latin typeface="Comfortaa SemiBold"/>
                <a:ea typeface="Comfortaa SemiBold"/>
                <a:cs typeface="Comfortaa SemiBold"/>
                <a:sym typeface="Comfortaa SemiBold"/>
                <a:hlinkClick r:id="rId9">
                  <a:extLst>
                    <a:ext uri="{A12FA001-AC4F-418D-AE19-62706E023703}">
                      <ahyp:hlinkClr val="tx"/>
                    </a:ext>
                  </a:extLst>
                </a:hlinkClick>
              </a:rPr>
              <a:t>www.justai.co</a:t>
            </a:r>
            <a:endParaRPr/>
          </a:p>
        </p:txBody>
      </p:sp>
      <p:sp>
        <p:nvSpPr>
          <p:cNvPr id="117" name="Google Shape;117;p14"/>
          <p:cNvSpPr txBox="1"/>
          <p:nvPr/>
        </p:nvSpPr>
        <p:spPr>
          <a:xfrm>
            <a:off x="2692125" y="1153500"/>
            <a:ext cx="39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 name="Google Shape;118;p14"/>
          <p:cNvSpPr txBox="1"/>
          <p:nvPr/>
        </p:nvSpPr>
        <p:spPr>
          <a:xfrm>
            <a:off x="2811300" y="1808075"/>
            <a:ext cx="3545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500">
                <a:solidFill>
                  <a:srgbClr val="229BDD"/>
                </a:solidFill>
                <a:latin typeface="Comfortaa Medium"/>
                <a:ea typeface="Comfortaa Medium"/>
                <a:cs typeface="Comfortaa Medium"/>
                <a:sym typeface="Comfortaa Medium"/>
              </a:rPr>
              <a:t>Et maintenant, </a:t>
            </a:r>
            <a:endParaRPr sz="2500">
              <a:solidFill>
                <a:srgbClr val="229BDD"/>
              </a:solidFill>
              <a:latin typeface="Comfortaa Medium"/>
              <a:ea typeface="Comfortaa Medium"/>
              <a:cs typeface="Comfortaa Medium"/>
              <a:sym typeface="Comfortaa Medium"/>
            </a:endParaRPr>
          </a:p>
          <a:p>
            <a:pPr indent="0" lvl="0" marL="0" rtl="0" algn="ctr">
              <a:spcBef>
                <a:spcPts val="0"/>
              </a:spcBef>
              <a:spcAft>
                <a:spcPts val="0"/>
              </a:spcAft>
              <a:buNone/>
            </a:pPr>
            <a:r>
              <a:rPr lang="fr" sz="2500">
                <a:solidFill>
                  <a:srgbClr val="229BDD"/>
                </a:solidFill>
                <a:latin typeface="Comfortaa Medium"/>
                <a:ea typeface="Comfortaa Medium"/>
                <a:cs typeface="Comfortaa Medium"/>
                <a:sym typeface="Comfortaa Medium"/>
              </a:rPr>
              <a:t>A vous de jouer !</a:t>
            </a:r>
            <a:endParaRPr sz="2500">
              <a:solidFill>
                <a:srgbClr val="229BDD"/>
              </a:solidFill>
              <a:latin typeface="Comfortaa Medium"/>
              <a:ea typeface="Comfortaa Medium"/>
              <a:cs typeface="Comfortaa Medium"/>
              <a:sym typeface="Comfortaa Medium"/>
            </a:endParaRPr>
          </a:p>
        </p:txBody>
      </p:sp>
      <p:sp>
        <p:nvSpPr>
          <p:cNvPr id="119" name="Google Shape;119;p14"/>
          <p:cNvSpPr/>
          <p:nvPr/>
        </p:nvSpPr>
        <p:spPr>
          <a:xfrm rot="5400000">
            <a:off x="4508925" y="-4583050"/>
            <a:ext cx="141300" cy="91941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txBox="1"/>
          <p:nvPr/>
        </p:nvSpPr>
        <p:spPr>
          <a:xfrm>
            <a:off x="8789050" y="4835025"/>
            <a:ext cx="3138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fr" sz="1300">
                <a:solidFill>
                  <a:schemeClr val="lt1"/>
                </a:solidFill>
              </a:rPr>
              <a:t>‹#›</a:t>
            </a:fld>
            <a:endParaRPr sz="130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sique 0 ">
  <p:cSld name="CUSTOM_1">
    <p:spTree>
      <p:nvGrpSpPr>
        <p:cNvPr id="121" name="Shape 121"/>
        <p:cNvGrpSpPr/>
        <p:nvPr/>
      </p:nvGrpSpPr>
      <p:grpSpPr>
        <a:xfrm>
          <a:off x="0" y="0"/>
          <a:ext cx="0" cy="0"/>
          <a:chOff x="0" y="0"/>
          <a:chExt cx="0" cy="0"/>
        </a:xfrm>
      </p:grpSpPr>
      <p:sp>
        <p:nvSpPr>
          <p:cNvPr id="122" name="Google Shape;122;p15"/>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a:latin typeface="Arial"/>
                <a:ea typeface="Arial"/>
                <a:cs typeface="Arial"/>
                <a:sym typeface="Arial"/>
              </a:defRPr>
            </a:lvl1pPr>
            <a:lvl2pPr lvl="1" rtl="0">
              <a:spcBef>
                <a:spcPts val="0"/>
              </a:spcBef>
              <a:spcAft>
                <a:spcPts val="0"/>
              </a:spcAft>
              <a:buSzPts val="2800"/>
              <a:buNone/>
              <a:defRPr>
                <a:latin typeface="Arial"/>
                <a:ea typeface="Arial"/>
                <a:cs typeface="Arial"/>
                <a:sym typeface="Arial"/>
              </a:defRPr>
            </a:lvl2pPr>
            <a:lvl3pPr lvl="2" rtl="0">
              <a:spcBef>
                <a:spcPts val="0"/>
              </a:spcBef>
              <a:spcAft>
                <a:spcPts val="0"/>
              </a:spcAft>
              <a:buSzPts val="2800"/>
              <a:buNone/>
              <a:defRPr>
                <a:latin typeface="Arial"/>
                <a:ea typeface="Arial"/>
                <a:cs typeface="Arial"/>
                <a:sym typeface="Arial"/>
              </a:defRPr>
            </a:lvl3pPr>
            <a:lvl4pPr lvl="3" rtl="0">
              <a:spcBef>
                <a:spcPts val="0"/>
              </a:spcBef>
              <a:spcAft>
                <a:spcPts val="0"/>
              </a:spcAft>
              <a:buSzPts val="2800"/>
              <a:buNone/>
              <a:defRPr>
                <a:latin typeface="Arial"/>
                <a:ea typeface="Arial"/>
                <a:cs typeface="Arial"/>
                <a:sym typeface="Arial"/>
              </a:defRPr>
            </a:lvl4pPr>
            <a:lvl5pPr lvl="4" rtl="0">
              <a:spcBef>
                <a:spcPts val="0"/>
              </a:spcBef>
              <a:spcAft>
                <a:spcPts val="0"/>
              </a:spcAft>
              <a:buSzPts val="2800"/>
              <a:buNone/>
              <a:defRPr>
                <a:latin typeface="Arial"/>
                <a:ea typeface="Arial"/>
                <a:cs typeface="Arial"/>
                <a:sym typeface="Arial"/>
              </a:defRPr>
            </a:lvl5pPr>
            <a:lvl6pPr lvl="5" rtl="0">
              <a:spcBef>
                <a:spcPts val="0"/>
              </a:spcBef>
              <a:spcAft>
                <a:spcPts val="0"/>
              </a:spcAft>
              <a:buSzPts val="2800"/>
              <a:buNone/>
              <a:defRPr>
                <a:latin typeface="Arial"/>
                <a:ea typeface="Arial"/>
                <a:cs typeface="Arial"/>
                <a:sym typeface="Arial"/>
              </a:defRPr>
            </a:lvl6pPr>
            <a:lvl7pPr lvl="6" rtl="0">
              <a:spcBef>
                <a:spcPts val="0"/>
              </a:spcBef>
              <a:spcAft>
                <a:spcPts val="0"/>
              </a:spcAft>
              <a:buSzPts val="2800"/>
              <a:buNone/>
              <a:defRPr>
                <a:latin typeface="Arial"/>
                <a:ea typeface="Arial"/>
                <a:cs typeface="Arial"/>
                <a:sym typeface="Arial"/>
              </a:defRPr>
            </a:lvl7pPr>
            <a:lvl8pPr lvl="7" rtl="0">
              <a:spcBef>
                <a:spcPts val="0"/>
              </a:spcBef>
              <a:spcAft>
                <a:spcPts val="0"/>
              </a:spcAft>
              <a:buSzPts val="2800"/>
              <a:buNone/>
              <a:defRPr>
                <a:latin typeface="Arial"/>
                <a:ea typeface="Arial"/>
                <a:cs typeface="Arial"/>
                <a:sym typeface="Arial"/>
              </a:defRPr>
            </a:lvl8pPr>
            <a:lvl9pPr lvl="8" rtl="0">
              <a:spcBef>
                <a:spcPts val="0"/>
              </a:spcBef>
              <a:spcAft>
                <a:spcPts val="0"/>
              </a:spcAft>
              <a:buSzPts val="2800"/>
              <a:buNone/>
              <a:defRPr>
                <a:latin typeface="Arial"/>
                <a:ea typeface="Arial"/>
                <a:cs typeface="Arial"/>
                <a:sym typeface="Arial"/>
              </a:defRPr>
            </a:lvl9pPr>
          </a:lstStyle>
          <a:p/>
        </p:txBody>
      </p:sp>
      <p:sp>
        <p:nvSpPr>
          <p:cNvPr id="123" name="Google Shape;12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24" name="Google Shape;124;p15"/>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15"/>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26" name="Shape 126"/>
        <p:cNvGrpSpPr/>
        <p:nvPr/>
      </p:nvGrpSpPr>
      <p:grpSpPr>
        <a:xfrm>
          <a:off x="0" y="0"/>
          <a:ext cx="0" cy="0"/>
          <a:chOff x="0" y="0"/>
          <a:chExt cx="0" cy="0"/>
        </a:xfrm>
      </p:grpSpPr>
      <p:sp>
        <p:nvSpPr>
          <p:cNvPr id="127" name="Google Shape;127;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 name="Google Shape;128;p16"/>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type="secHead">
  <p:cSld name="SECTION_HEADER">
    <p:spTree>
      <p:nvGrpSpPr>
        <p:cNvPr id="19" name="Shape 19"/>
        <p:cNvGrpSpPr/>
        <p:nvPr/>
      </p:nvGrpSpPr>
      <p:grpSpPr>
        <a:xfrm>
          <a:off x="0" y="0"/>
          <a:ext cx="0" cy="0"/>
          <a:chOff x="0" y="0"/>
          <a:chExt cx="0" cy="0"/>
        </a:xfrm>
      </p:grpSpPr>
      <p:sp>
        <p:nvSpPr>
          <p:cNvPr id="20" name="Google Shape;20;p3"/>
          <p:cNvSpPr/>
          <p:nvPr/>
        </p:nvSpPr>
        <p:spPr>
          <a:xfrm>
            <a:off x="513275" y="0"/>
            <a:ext cx="109800" cy="31389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6927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22" name="Google Shape;22;p3"/>
          <p:cNvSpPr txBox="1"/>
          <p:nvPr>
            <p:ph idx="1" type="subTitle"/>
          </p:nvPr>
        </p:nvSpPr>
        <p:spPr>
          <a:xfrm>
            <a:off x="921300" y="4719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23" name="Google Shape;23;p3"/>
          <p:cNvSpPr txBox="1"/>
          <p:nvPr>
            <p:ph idx="2" type="subTitle"/>
          </p:nvPr>
        </p:nvSpPr>
        <p:spPr>
          <a:xfrm>
            <a:off x="921300" y="9291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24" name="Google Shape;24;p3"/>
          <p:cNvSpPr txBox="1"/>
          <p:nvPr>
            <p:ph idx="3" type="subTitle"/>
          </p:nvPr>
        </p:nvSpPr>
        <p:spPr>
          <a:xfrm>
            <a:off x="921300" y="13863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25" name="Google Shape;25;p3"/>
          <p:cNvSpPr txBox="1"/>
          <p:nvPr>
            <p:ph idx="4" type="subTitle"/>
          </p:nvPr>
        </p:nvSpPr>
        <p:spPr>
          <a:xfrm>
            <a:off x="921300" y="18435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26" name="Google Shape;26;p3"/>
          <p:cNvSpPr txBox="1"/>
          <p:nvPr>
            <p:ph idx="5" type="subTitle"/>
          </p:nvPr>
        </p:nvSpPr>
        <p:spPr>
          <a:xfrm>
            <a:off x="921300" y="23007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section " type="tx">
  <p:cSld name="TITLE_AND_BODY">
    <p:spTree>
      <p:nvGrpSpPr>
        <p:cNvPr id="27" name="Shape 27"/>
        <p:cNvGrpSpPr/>
        <p:nvPr/>
      </p:nvGrpSpPr>
      <p:grpSpPr>
        <a:xfrm>
          <a:off x="0" y="0"/>
          <a:ext cx="0" cy="0"/>
          <a:chOff x="0" y="0"/>
          <a:chExt cx="0" cy="0"/>
        </a:xfrm>
      </p:grpSpPr>
      <p:sp>
        <p:nvSpPr>
          <p:cNvPr id="28" name="Google Shape;28;p4"/>
          <p:cNvSpPr/>
          <p:nvPr/>
        </p:nvSpPr>
        <p:spPr>
          <a:xfrm>
            <a:off x="513275" y="0"/>
            <a:ext cx="109800" cy="31389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txBox="1"/>
          <p:nvPr>
            <p:ph type="title"/>
          </p:nvPr>
        </p:nvSpPr>
        <p:spPr>
          <a:xfrm>
            <a:off x="692700" y="22738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30" name="Google Shape;30;p4"/>
          <p:cNvSpPr txBox="1"/>
          <p:nvPr>
            <p:ph idx="1" type="subTitle"/>
          </p:nvPr>
        </p:nvSpPr>
        <p:spPr>
          <a:xfrm>
            <a:off x="845100" y="25293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section sans s-t">
  <p:cSld name="TITLE_AND_BODY_1">
    <p:spTree>
      <p:nvGrpSpPr>
        <p:cNvPr id="31" name="Shape 31"/>
        <p:cNvGrpSpPr/>
        <p:nvPr/>
      </p:nvGrpSpPr>
      <p:grpSpPr>
        <a:xfrm>
          <a:off x="0" y="0"/>
          <a:ext cx="0" cy="0"/>
          <a:chOff x="0" y="0"/>
          <a:chExt cx="0" cy="0"/>
        </a:xfrm>
      </p:grpSpPr>
      <p:sp>
        <p:nvSpPr>
          <p:cNvPr id="32" name="Google Shape;32;p5"/>
          <p:cNvSpPr/>
          <p:nvPr/>
        </p:nvSpPr>
        <p:spPr>
          <a:xfrm>
            <a:off x="513275" y="0"/>
            <a:ext cx="109800" cy="31389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768900" y="25024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sique 1 "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36" name="Google Shape;36;p6"/>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37" name="Google Shape;37;p6"/>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6"/>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39" name="Google Shape;39;p6"/>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40" name="Google Shape;4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sique 1 sans s-t">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43" name="Google Shape;43;p7"/>
          <p:cNvSpPr txBox="1"/>
          <p:nvPr>
            <p:ph idx="1" type="body"/>
          </p:nvPr>
        </p:nvSpPr>
        <p:spPr>
          <a:xfrm>
            <a:off x="311700" y="771475"/>
            <a:ext cx="85206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44" name="Google Shape;44;p7"/>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7"/>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46" name="Google Shape;4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sique 2 "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49" name="Google Shape;49;p8"/>
          <p:cNvSpPr txBox="1"/>
          <p:nvPr>
            <p:ph idx="1" type="body"/>
          </p:nvPr>
        </p:nvSpPr>
        <p:spPr>
          <a:xfrm>
            <a:off x="311700" y="1000075"/>
            <a:ext cx="38577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0" name="Google Shape;50;p8"/>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8"/>
          <p:cNvSpPr txBox="1"/>
          <p:nvPr>
            <p:ph idx="3" type="body"/>
          </p:nvPr>
        </p:nvSpPr>
        <p:spPr>
          <a:xfrm>
            <a:off x="4655100" y="1000075"/>
            <a:ext cx="38577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2" name="Google Shape;52;p8"/>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8"/>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54" name="Google Shape;5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sique 3 ">
  <p:cSld name="TITLE_ONLY_1">
    <p:spTree>
      <p:nvGrpSpPr>
        <p:cNvPr id="55" name="Shape 55"/>
        <p:cNvGrpSpPr/>
        <p:nvPr/>
      </p:nvGrpSpPr>
      <p:grpSpPr>
        <a:xfrm>
          <a:off x="0" y="0"/>
          <a:ext cx="0" cy="0"/>
          <a:chOff x="0" y="0"/>
          <a:chExt cx="0" cy="0"/>
        </a:xfrm>
      </p:grpSpPr>
      <p:sp>
        <p:nvSpPr>
          <p:cNvPr id="56" name="Google Shape;56;p9"/>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sp>
        <p:nvSpPr>
          <p:cNvPr id="57" name="Google Shape;57;p9"/>
          <p:cNvSpPr txBox="1"/>
          <p:nvPr>
            <p:ph idx="1" type="body"/>
          </p:nvPr>
        </p:nvSpPr>
        <p:spPr>
          <a:xfrm>
            <a:off x="311700" y="1000075"/>
            <a:ext cx="27168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8" name="Google Shape;58;p9"/>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Clr>
                <a:srgbClr val="229BDD"/>
              </a:buClr>
              <a:buSzPts val="2000"/>
              <a:buFont typeface="Comfortaa Medium"/>
              <a:buNone/>
              <a:defRPr sz="2000">
                <a:solidFill>
                  <a:srgbClr val="229BDD"/>
                </a:solidFill>
                <a:latin typeface="Comfortaa Medium"/>
                <a:ea typeface="Comfortaa Medium"/>
                <a:cs typeface="Comfortaa Medium"/>
                <a:sym typeface="Comfortaa Medium"/>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59" name="Google Shape;59;p9"/>
          <p:cNvSpPr txBox="1"/>
          <p:nvPr>
            <p:ph idx="3" type="body"/>
          </p:nvPr>
        </p:nvSpPr>
        <p:spPr>
          <a:xfrm>
            <a:off x="3283500" y="1000075"/>
            <a:ext cx="27168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0" name="Google Shape;60;p9"/>
          <p:cNvSpPr txBox="1"/>
          <p:nvPr>
            <p:ph idx="4" type="body"/>
          </p:nvPr>
        </p:nvSpPr>
        <p:spPr>
          <a:xfrm>
            <a:off x="6179100" y="1000075"/>
            <a:ext cx="27528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242B51"/>
              </a:buClr>
              <a:buSzPts val="1600"/>
              <a:buChar char="●"/>
              <a:defRPr sz="1600">
                <a:solidFill>
                  <a:srgbClr val="242B51"/>
                </a:solidFill>
              </a:defRPr>
            </a:lvl1pPr>
            <a:lvl2pPr indent="-317500" lvl="1" marL="914400" rtl="0">
              <a:lnSpc>
                <a:spcPct val="115000"/>
              </a:lnSpc>
              <a:spcBef>
                <a:spcPts val="0"/>
              </a:spcBef>
              <a:spcAft>
                <a:spcPts val="0"/>
              </a:spcAft>
              <a:buClr>
                <a:srgbClr val="242B51"/>
              </a:buClr>
              <a:buSzPts val="1400"/>
              <a:buChar char="○"/>
              <a:defRPr>
                <a:solidFill>
                  <a:srgbClr val="242B51"/>
                </a:solidFill>
              </a:defRPr>
            </a:lvl2pPr>
            <a:lvl3pPr indent="-317500" lvl="2" marL="1371600" rtl="0">
              <a:lnSpc>
                <a:spcPct val="115000"/>
              </a:lnSpc>
              <a:spcBef>
                <a:spcPts val="0"/>
              </a:spcBef>
              <a:spcAft>
                <a:spcPts val="0"/>
              </a:spcAft>
              <a:buClr>
                <a:srgbClr val="242B51"/>
              </a:buClr>
              <a:buSzPts val="1400"/>
              <a:buChar char="■"/>
              <a:defRPr>
                <a:solidFill>
                  <a:srgbClr val="242B51"/>
                </a:solidFill>
              </a:defRPr>
            </a:lvl3pPr>
            <a:lvl4pPr indent="-317500" lvl="3" marL="1828800" rtl="0">
              <a:lnSpc>
                <a:spcPct val="115000"/>
              </a:lnSpc>
              <a:spcBef>
                <a:spcPts val="0"/>
              </a:spcBef>
              <a:spcAft>
                <a:spcPts val="0"/>
              </a:spcAft>
              <a:buClr>
                <a:srgbClr val="242B51"/>
              </a:buClr>
              <a:buSzPts val="1400"/>
              <a:buChar char="●"/>
              <a:defRPr>
                <a:solidFill>
                  <a:srgbClr val="242B51"/>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1" name="Google Shape;61;p9"/>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9"/>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63" name="Google Shape;6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ec image ">
  <p:cSld name="ONE_COLUMN_TEXT">
    <p:spTree>
      <p:nvGrpSpPr>
        <p:cNvPr id="64" name="Shape 64"/>
        <p:cNvGrpSpPr/>
        <p:nvPr/>
      </p:nvGrpSpPr>
      <p:grpSpPr>
        <a:xfrm>
          <a:off x="0" y="0"/>
          <a:ext cx="0" cy="0"/>
          <a:chOff x="0" y="0"/>
          <a:chExt cx="0" cy="0"/>
        </a:xfrm>
      </p:grpSpPr>
      <p:sp>
        <p:nvSpPr>
          <p:cNvPr id="65" name="Google Shape;65;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66" name="Google Shape;66;p10"/>
          <p:cNvSpPr/>
          <p:nvPr/>
        </p:nvSpPr>
        <p:spPr>
          <a:xfrm rot="5400000">
            <a:off x="4531700" y="501675"/>
            <a:ext cx="105900" cy="9204300"/>
          </a:xfrm>
          <a:prstGeom prst="rect">
            <a:avLst/>
          </a:prstGeom>
          <a:gradFill>
            <a:gsLst>
              <a:gs pos="0">
                <a:srgbClr val="242655"/>
              </a:gs>
              <a:gs pos="100000">
                <a:srgbClr val="00ACE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0"/>
          <p:cNvPicPr preferRelativeResize="0"/>
          <p:nvPr/>
        </p:nvPicPr>
        <p:blipFill rotWithShape="1">
          <a:blip r:embed="rId2">
            <a:alphaModFix/>
          </a:blip>
          <a:srcRect b="0" l="0" r="0" t="0"/>
          <a:stretch/>
        </p:blipFill>
        <p:spPr>
          <a:xfrm>
            <a:off x="8761718" y="48150"/>
            <a:ext cx="335632" cy="412100"/>
          </a:xfrm>
          <a:prstGeom prst="rect">
            <a:avLst/>
          </a:prstGeom>
          <a:noFill/>
          <a:ln>
            <a:noFill/>
          </a:ln>
        </p:spPr>
      </p:pic>
      <p:sp>
        <p:nvSpPr>
          <p:cNvPr id="68" name="Google Shape;68;p10"/>
          <p:cNvSpPr/>
          <p:nvPr/>
        </p:nvSpPr>
        <p:spPr>
          <a:xfrm>
            <a:off x="6095600" y="-57525"/>
            <a:ext cx="3091200" cy="5214300"/>
          </a:xfrm>
          <a:prstGeom prst="flowChartProcess">
            <a:avLst/>
          </a:prstGeom>
          <a:solidFill>
            <a:srgbClr val="242B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txBox="1"/>
          <p:nvPr>
            <p:ph type="title"/>
          </p:nvPr>
        </p:nvSpPr>
        <p:spPr>
          <a:xfrm>
            <a:off x="159300" y="140225"/>
            <a:ext cx="56190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rtl="0">
              <a:spcBef>
                <a:spcPts val="0"/>
              </a:spcBef>
              <a:spcAft>
                <a:spcPts val="0"/>
              </a:spcAft>
              <a:buClr>
                <a:srgbClr val="242B51"/>
              </a:buClr>
              <a:buSzPts val="2800"/>
              <a:buNone/>
              <a:defRPr sz="2800">
                <a:solidFill>
                  <a:srgbClr val="242B51"/>
                </a:solidFill>
              </a:defRPr>
            </a:lvl2pPr>
            <a:lvl3pPr lvl="2" rtl="0">
              <a:spcBef>
                <a:spcPts val="0"/>
              </a:spcBef>
              <a:spcAft>
                <a:spcPts val="0"/>
              </a:spcAft>
              <a:buClr>
                <a:srgbClr val="242B51"/>
              </a:buClr>
              <a:buSzPts val="2800"/>
              <a:buNone/>
              <a:defRPr sz="2800">
                <a:solidFill>
                  <a:srgbClr val="242B51"/>
                </a:solidFill>
              </a:defRPr>
            </a:lvl3pPr>
            <a:lvl4pPr lvl="3" rtl="0">
              <a:spcBef>
                <a:spcPts val="0"/>
              </a:spcBef>
              <a:spcAft>
                <a:spcPts val="0"/>
              </a:spcAft>
              <a:buClr>
                <a:srgbClr val="242B51"/>
              </a:buClr>
              <a:buSzPts val="2800"/>
              <a:buNone/>
              <a:defRPr sz="2800">
                <a:solidFill>
                  <a:srgbClr val="242B51"/>
                </a:solidFill>
              </a:defRPr>
            </a:lvl4pPr>
            <a:lvl5pPr lvl="4" rtl="0">
              <a:spcBef>
                <a:spcPts val="0"/>
              </a:spcBef>
              <a:spcAft>
                <a:spcPts val="0"/>
              </a:spcAft>
              <a:buClr>
                <a:srgbClr val="242B51"/>
              </a:buClr>
              <a:buSzPts val="2800"/>
              <a:buNone/>
              <a:defRPr sz="2800">
                <a:solidFill>
                  <a:srgbClr val="242B51"/>
                </a:solidFill>
              </a:defRPr>
            </a:lvl5pPr>
            <a:lvl6pPr lvl="5" rtl="0">
              <a:spcBef>
                <a:spcPts val="0"/>
              </a:spcBef>
              <a:spcAft>
                <a:spcPts val="0"/>
              </a:spcAft>
              <a:buClr>
                <a:srgbClr val="242B51"/>
              </a:buClr>
              <a:buSzPts val="2800"/>
              <a:buNone/>
              <a:defRPr sz="2800">
                <a:solidFill>
                  <a:srgbClr val="242B51"/>
                </a:solidFill>
              </a:defRPr>
            </a:lvl6pPr>
            <a:lvl7pPr lvl="6" rtl="0">
              <a:spcBef>
                <a:spcPts val="0"/>
              </a:spcBef>
              <a:spcAft>
                <a:spcPts val="0"/>
              </a:spcAft>
              <a:buClr>
                <a:srgbClr val="242B51"/>
              </a:buClr>
              <a:buSzPts val="2800"/>
              <a:buNone/>
              <a:defRPr sz="2800">
                <a:solidFill>
                  <a:srgbClr val="242B51"/>
                </a:solidFill>
              </a:defRPr>
            </a:lvl7pPr>
            <a:lvl8pPr lvl="7" rtl="0">
              <a:spcBef>
                <a:spcPts val="0"/>
              </a:spcBef>
              <a:spcAft>
                <a:spcPts val="0"/>
              </a:spcAft>
              <a:buClr>
                <a:srgbClr val="242B51"/>
              </a:buClr>
              <a:buSzPts val="2800"/>
              <a:buNone/>
              <a:defRPr sz="2800">
                <a:solidFill>
                  <a:srgbClr val="242B51"/>
                </a:solidFill>
              </a:defRPr>
            </a:lvl8pPr>
            <a:lvl9pPr lvl="8" rtl="0">
              <a:spcBef>
                <a:spcPts val="0"/>
              </a:spcBef>
              <a:spcAft>
                <a:spcPts val="0"/>
              </a:spcAft>
              <a:buClr>
                <a:srgbClr val="242B51"/>
              </a:buClr>
              <a:buSzPts val="2800"/>
              <a:buNone/>
              <a:defRPr sz="2800">
                <a:solidFill>
                  <a:srgbClr val="242B51"/>
                </a:solidFill>
              </a:defRPr>
            </a:lvl9pPr>
          </a:lstStyle>
          <a:p/>
        </p:txBody>
      </p:sp>
      <p:pic>
        <p:nvPicPr>
          <p:cNvPr id="70" name="Google Shape;70;p10"/>
          <p:cNvPicPr preferRelativeResize="0"/>
          <p:nvPr/>
        </p:nvPicPr>
        <p:blipFill rotWithShape="1">
          <a:blip r:embed="rId3">
            <a:alphaModFix/>
          </a:blip>
          <a:srcRect b="0" l="0" r="0" t="0"/>
          <a:stretch/>
        </p:blipFill>
        <p:spPr>
          <a:xfrm>
            <a:off x="8773102" y="22775"/>
            <a:ext cx="313846" cy="393600"/>
          </a:xfrm>
          <a:prstGeom prst="rect">
            <a:avLst/>
          </a:prstGeom>
          <a:noFill/>
          <a:ln>
            <a:noFill/>
          </a:ln>
        </p:spPr>
      </p:pic>
      <p:sp>
        <p:nvSpPr>
          <p:cNvPr id="71" name="Google Shape;71;p10"/>
          <p:cNvSpPr/>
          <p:nvPr>
            <p:ph idx="2" type="pic"/>
          </p:nvPr>
        </p:nvSpPr>
        <p:spPr>
          <a:xfrm>
            <a:off x="437750" y="1125525"/>
            <a:ext cx="5176200" cy="3633300"/>
          </a:xfrm>
          <a:prstGeom prst="rect">
            <a:avLst/>
          </a:prstGeom>
          <a:noFill/>
          <a:ln>
            <a:noFill/>
          </a:ln>
          <a:effectLst>
            <a:outerShdw blurRad="57150" rotWithShape="0" algn="bl" dir="5400000" dist="19050">
              <a:srgbClr val="000000">
                <a:alpha val="50000"/>
              </a:srgbClr>
            </a:outerShdw>
          </a:effectLst>
        </p:spPr>
      </p:sp>
      <p:sp>
        <p:nvSpPr>
          <p:cNvPr id="72" name="Google Shape;72;p10"/>
          <p:cNvSpPr txBox="1"/>
          <p:nvPr>
            <p:ph idx="1" type="body"/>
          </p:nvPr>
        </p:nvSpPr>
        <p:spPr>
          <a:xfrm>
            <a:off x="6179100" y="1076275"/>
            <a:ext cx="2752800" cy="38085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lt1"/>
              </a:buClr>
              <a:buSzPts val="1600"/>
              <a:buChar char="●"/>
              <a:defRPr sz="1600">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3" name="Google Shape;73;p10"/>
          <p:cNvSpPr txBox="1"/>
          <p:nvPr/>
        </p:nvSpPr>
        <p:spPr>
          <a:xfrm>
            <a:off x="8789050" y="4835025"/>
            <a:ext cx="3138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fr" sz="1300">
                <a:solidFill>
                  <a:schemeClr val="lt1"/>
                </a:solidFill>
              </a:rPr>
              <a:t>‹#›</a:t>
            </a:fld>
            <a:endParaRPr sz="130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9300" y="1402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242B51"/>
              </a:buClr>
              <a:buSzPts val="2400"/>
              <a:buFont typeface="Comfortaa SemiBold"/>
              <a:buNone/>
              <a:defRPr sz="2400">
                <a:solidFill>
                  <a:srgbClr val="242B51"/>
                </a:solidFill>
                <a:latin typeface="Comfortaa SemiBold"/>
                <a:ea typeface="Comfortaa SemiBold"/>
                <a:cs typeface="Comfortaa SemiBold"/>
                <a:sym typeface="Comfortaa SemiBold"/>
              </a:defRPr>
            </a:lvl1pPr>
            <a:lvl2pPr lvl="1">
              <a:spcBef>
                <a:spcPts val="0"/>
              </a:spcBef>
              <a:spcAft>
                <a:spcPts val="0"/>
              </a:spcAft>
              <a:buClr>
                <a:srgbClr val="242B51"/>
              </a:buClr>
              <a:buSzPts val="2800"/>
              <a:buNone/>
              <a:defRPr sz="2800">
                <a:solidFill>
                  <a:srgbClr val="242B51"/>
                </a:solidFill>
              </a:defRPr>
            </a:lvl2pPr>
            <a:lvl3pPr lvl="2">
              <a:spcBef>
                <a:spcPts val="0"/>
              </a:spcBef>
              <a:spcAft>
                <a:spcPts val="0"/>
              </a:spcAft>
              <a:buClr>
                <a:srgbClr val="242B51"/>
              </a:buClr>
              <a:buSzPts val="2800"/>
              <a:buNone/>
              <a:defRPr sz="2800">
                <a:solidFill>
                  <a:srgbClr val="242B51"/>
                </a:solidFill>
              </a:defRPr>
            </a:lvl3pPr>
            <a:lvl4pPr lvl="3">
              <a:spcBef>
                <a:spcPts val="0"/>
              </a:spcBef>
              <a:spcAft>
                <a:spcPts val="0"/>
              </a:spcAft>
              <a:buClr>
                <a:srgbClr val="242B51"/>
              </a:buClr>
              <a:buSzPts val="2800"/>
              <a:buNone/>
              <a:defRPr sz="2800">
                <a:solidFill>
                  <a:srgbClr val="242B51"/>
                </a:solidFill>
              </a:defRPr>
            </a:lvl4pPr>
            <a:lvl5pPr lvl="4">
              <a:spcBef>
                <a:spcPts val="0"/>
              </a:spcBef>
              <a:spcAft>
                <a:spcPts val="0"/>
              </a:spcAft>
              <a:buClr>
                <a:srgbClr val="242B51"/>
              </a:buClr>
              <a:buSzPts val="2800"/>
              <a:buNone/>
              <a:defRPr sz="2800">
                <a:solidFill>
                  <a:srgbClr val="242B51"/>
                </a:solidFill>
              </a:defRPr>
            </a:lvl5pPr>
            <a:lvl6pPr lvl="5">
              <a:spcBef>
                <a:spcPts val="0"/>
              </a:spcBef>
              <a:spcAft>
                <a:spcPts val="0"/>
              </a:spcAft>
              <a:buClr>
                <a:srgbClr val="242B51"/>
              </a:buClr>
              <a:buSzPts val="2800"/>
              <a:buNone/>
              <a:defRPr sz="2800">
                <a:solidFill>
                  <a:srgbClr val="242B51"/>
                </a:solidFill>
              </a:defRPr>
            </a:lvl6pPr>
            <a:lvl7pPr lvl="6">
              <a:spcBef>
                <a:spcPts val="0"/>
              </a:spcBef>
              <a:spcAft>
                <a:spcPts val="0"/>
              </a:spcAft>
              <a:buClr>
                <a:srgbClr val="242B51"/>
              </a:buClr>
              <a:buSzPts val="2800"/>
              <a:buNone/>
              <a:defRPr sz="2800">
                <a:solidFill>
                  <a:srgbClr val="242B51"/>
                </a:solidFill>
              </a:defRPr>
            </a:lvl7pPr>
            <a:lvl8pPr lvl="7">
              <a:spcBef>
                <a:spcPts val="0"/>
              </a:spcBef>
              <a:spcAft>
                <a:spcPts val="0"/>
              </a:spcAft>
              <a:buClr>
                <a:srgbClr val="242B51"/>
              </a:buClr>
              <a:buSzPts val="2800"/>
              <a:buNone/>
              <a:defRPr sz="2800">
                <a:solidFill>
                  <a:srgbClr val="242B51"/>
                </a:solidFill>
              </a:defRPr>
            </a:lvl8pPr>
            <a:lvl9pPr lvl="8">
              <a:spcBef>
                <a:spcPts val="0"/>
              </a:spcBef>
              <a:spcAft>
                <a:spcPts val="0"/>
              </a:spcAft>
              <a:buClr>
                <a:srgbClr val="242B51"/>
              </a:buClr>
              <a:buSzPts val="2800"/>
              <a:buNone/>
              <a:defRPr sz="2800">
                <a:solidFill>
                  <a:srgbClr val="242B51"/>
                </a:solidFill>
              </a:defRPr>
            </a:lvl9pPr>
          </a:lstStyle>
          <a:p/>
        </p:txBody>
      </p:sp>
      <p:sp>
        <p:nvSpPr>
          <p:cNvPr id="7" name="Google Shape;7;p1"/>
          <p:cNvSpPr txBox="1"/>
          <p:nvPr>
            <p:ph idx="1" type="body"/>
          </p:nvPr>
        </p:nvSpPr>
        <p:spPr>
          <a:xfrm>
            <a:off x="311700" y="1000075"/>
            <a:ext cx="8520600" cy="38085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rgbClr val="242B51"/>
              </a:buClr>
              <a:buSzPts val="1600"/>
              <a:buFont typeface="Comfortaa"/>
              <a:buChar char="●"/>
              <a:defRPr sz="1600">
                <a:solidFill>
                  <a:srgbClr val="242B51"/>
                </a:solidFill>
                <a:latin typeface="Comfortaa"/>
                <a:ea typeface="Comfortaa"/>
                <a:cs typeface="Comfortaa"/>
                <a:sym typeface="Comfortaa"/>
              </a:defRPr>
            </a:lvl1pPr>
            <a:lvl2pPr indent="-317500" lvl="1" marL="914400">
              <a:lnSpc>
                <a:spcPct val="115000"/>
              </a:lnSpc>
              <a:spcBef>
                <a:spcPts val="0"/>
              </a:spcBef>
              <a:spcAft>
                <a:spcPts val="0"/>
              </a:spcAft>
              <a:buClr>
                <a:srgbClr val="242B51"/>
              </a:buClr>
              <a:buSzPts val="1400"/>
              <a:buFont typeface="Comfortaa"/>
              <a:buChar char="○"/>
              <a:defRPr>
                <a:solidFill>
                  <a:srgbClr val="242B51"/>
                </a:solidFill>
                <a:latin typeface="Comfortaa"/>
                <a:ea typeface="Comfortaa"/>
                <a:cs typeface="Comfortaa"/>
                <a:sym typeface="Comfortaa"/>
              </a:defRPr>
            </a:lvl2pPr>
            <a:lvl3pPr indent="-317500" lvl="2" marL="1371600">
              <a:lnSpc>
                <a:spcPct val="115000"/>
              </a:lnSpc>
              <a:spcBef>
                <a:spcPts val="0"/>
              </a:spcBef>
              <a:spcAft>
                <a:spcPts val="0"/>
              </a:spcAft>
              <a:buClr>
                <a:srgbClr val="242B51"/>
              </a:buClr>
              <a:buSzPts val="1400"/>
              <a:buChar char="■"/>
              <a:defRPr>
                <a:solidFill>
                  <a:srgbClr val="242B51"/>
                </a:solidFill>
              </a:defRPr>
            </a:lvl3pPr>
            <a:lvl4pPr indent="-317500" lvl="3" marL="1828800">
              <a:lnSpc>
                <a:spcPct val="115000"/>
              </a:lnSpc>
              <a:spcBef>
                <a:spcPts val="0"/>
              </a:spcBef>
              <a:spcAft>
                <a:spcPts val="0"/>
              </a:spcAft>
              <a:buClr>
                <a:srgbClr val="242B51"/>
              </a:buClr>
              <a:buSzPts val="1400"/>
              <a:buFont typeface="Comfortaa"/>
              <a:buChar char="●"/>
              <a:defRPr>
                <a:solidFill>
                  <a:srgbClr val="242B51"/>
                </a:solidFill>
                <a:latin typeface="Comfortaa"/>
                <a:ea typeface="Comfortaa"/>
                <a:cs typeface="Comfortaa"/>
                <a:sym typeface="Comfortaa"/>
              </a:defRPr>
            </a:lvl4pPr>
            <a:lvl5pPr indent="-317500" lvl="4" marL="2286000">
              <a:lnSpc>
                <a:spcPct val="115000"/>
              </a:lnSpc>
              <a:spcBef>
                <a:spcPts val="0"/>
              </a:spcBef>
              <a:spcAft>
                <a:spcPts val="0"/>
              </a:spcAft>
              <a:buClr>
                <a:schemeClr val="dk2"/>
              </a:buClr>
              <a:buSzPts val="1400"/>
              <a:buFont typeface="Comfortaa"/>
              <a:buChar char="○"/>
              <a:defRPr>
                <a:solidFill>
                  <a:schemeClr val="dk2"/>
                </a:solidFill>
                <a:latin typeface="Comfortaa"/>
                <a:ea typeface="Comfortaa"/>
                <a:cs typeface="Comfortaa"/>
                <a:sym typeface="Comfortaa"/>
              </a:defRPr>
            </a:lvl5pPr>
            <a:lvl6pPr indent="-317500" lvl="5" marL="2743200">
              <a:lnSpc>
                <a:spcPct val="115000"/>
              </a:lnSpc>
              <a:spcBef>
                <a:spcPts val="0"/>
              </a:spcBef>
              <a:spcAft>
                <a:spcPts val="0"/>
              </a:spcAft>
              <a:buClr>
                <a:schemeClr val="dk2"/>
              </a:buClr>
              <a:buSzPts val="1400"/>
              <a:buFont typeface="Comfortaa"/>
              <a:buChar char="■"/>
              <a:defRPr>
                <a:solidFill>
                  <a:schemeClr val="dk2"/>
                </a:solidFill>
                <a:latin typeface="Comfortaa"/>
                <a:ea typeface="Comfortaa"/>
                <a:cs typeface="Comfortaa"/>
                <a:sym typeface="Comfortaa"/>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242B51"/>
                </a:solidFill>
              </a:defRPr>
            </a:lvl1pPr>
            <a:lvl2pPr lvl="1" algn="r">
              <a:buNone/>
              <a:defRPr sz="1300">
                <a:solidFill>
                  <a:srgbClr val="242B51"/>
                </a:solidFill>
              </a:defRPr>
            </a:lvl2pPr>
            <a:lvl3pPr lvl="2" algn="r">
              <a:buNone/>
              <a:defRPr sz="1300">
                <a:solidFill>
                  <a:srgbClr val="242B51"/>
                </a:solidFill>
              </a:defRPr>
            </a:lvl3pPr>
            <a:lvl4pPr lvl="3" algn="r">
              <a:buNone/>
              <a:defRPr sz="1300">
                <a:solidFill>
                  <a:srgbClr val="242B51"/>
                </a:solidFill>
              </a:defRPr>
            </a:lvl4pPr>
            <a:lvl5pPr lvl="4" algn="r">
              <a:buNone/>
              <a:defRPr sz="1300">
                <a:solidFill>
                  <a:srgbClr val="242B51"/>
                </a:solidFill>
              </a:defRPr>
            </a:lvl5pPr>
            <a:lvl6pPr lvl="5" algn="r">
              <a:buNone/>
              <a:defRPr sz="1300">
                <a:solidFill>
                  <a:srgbClr val="242B51"/>
                </a:solidFill>
              </a:defRPr>
            </a:lvl6pPr>
            <a:lvl7pPr lvl="6" algn="r">
              <a:buNone/>
              <a:defRPr sz="1300">
                <a:solidFill>
                  <a:srgbClr val="242B51"/>
                </a:solidFill>
              </a:defRPr>
            </a:lvl7pPr>
            <a:lvl8pPr lvl="7" algn="r">
              <a:buNone/>
              <a:defRPr sz="1300">
                <a:solidFill>
                  <a:srgbClr val="242B51"/>
                </a:solidFill>
              </a:defRPr>
            </a:lvl8pPr>
            <a:lvl9pPr lvl="8" algn="r">
              <a:buNone/>
              <a:defRPr sz="1300">
                <a:solidFill>
                  <a:srgbClr val="242B5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beautiful-soup-4.readthedocs.io/en/late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goodreads.com/list/show/1.Best_Books_Ev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goodreads.com/list/show/1.Best_Books_Ev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387900" y="2350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cours</a:t>
            </a:r>
            <a:endParaRPr/>
          </a:p>
        </p:txBody>
      </p:sp>
      <p:sp>
        <p:nvSpPr>
          <p:cNvPr id="135" name="Google Shape;135;p17"/>
          <p:cNvSpPr txBox="1"/>
          <p:nvPr>
            <p:ph idx="1" type="subTitle"/>
          </p:nvPr>
        </p:nvSpPr>
        <p:spPr>
          <a:xfrm>
            <a:off x="159300" y="26817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https://github.com/Seb6277/GEMA</a:t>
            </a:r>
            <a:endParaRPr/>
          </a:p>
        </p:txBody>
      </p:sp>
      <p:sp>
        <p:nvSpPr>
          <p:cNvPr id="136" name="Google Shape;136;p17"/>
          <p:cNvSpPr txBox="1"/>
          <p:nvPr>
            <p:ph idx="2" type="subTitle"/>
          </p:nvPr>
        </p:nvSpPr>
        <p:spPr>
          <a:xfrm>
            <a:off x="235500" y="45867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légalité</a:t>
            </a:r>
            <a:endParaRPr/>
          </a:p>
        </p:txBody>
      </p:sp>
      <p:sp>
        <p:nvSpPr>
          <p:cNvPr id="203" name="Google Shape;203;p26"/>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 site web est-il une base de données?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Arrêt Cour appel Paris 2 fév. 2021</a:t>
            </a:r>
            <a:endParaRPr/>
          </a:p>
          <a:p>
            <a:pPr indent="0" lvl="0" marL="0" rtl="0" algn="l">
              <a:spcBef>
                <a:spcPts val="1200"/>
              </a:spcBef>
              <a:spcAft>
                <a:spcPts val="0"/>
              </a:spcAft>
              <a:buNone/>
            </a:pPr>
            <a:r>
              <a:rPr lang="fr">
                <a:solidFill>
                  <a:srgbClr val="666666"/>
                </a:solidFill>
              </a:rPr>
              <a:t>↳ Le Bon Coin c/ Entreparticuliers.com</a:t>
            </a:r>
            <a:endParaRPr>
              <a:solidFill>
                <a:srgbClr val="666666"/>
              </a:solidFill>
            </a:endParaRPr>
          </a:p>
          <a:p>
            <a:pPr indent="0" lvl="0" marL="0" rtl="0" algn="l">
              <a:spcBef>
                <a:spcPts val="1200"/>
              </a:spcBef>
              <a:spcAft>
                <a:spcPts val="0"/>
              </a:spcAft>
              <a:buNone/>
            </a:pPr>
            <a:r>
              <a:rPr lang="fr"/>
              <a:t>Aspiration du site en continu (35%)</a:t>
            </a:r>
            <a:endParaRPr/>
          </a:p>
          <a:p>
            <a:pPr indent="0" lvl="0" marL="0" rtl="0" algn="l">
              <a:spcBef>
                <a:spcPts val="1200"/>
              </a:spcBef>
              <a:spcAft>
                <a:spcPts val="0"/>
              </a:spcAft>
              <a:buNone/>
            </a:pPr>
            <a:r>
              <a:rPr lang="fr"/>
              <a:t>Le site Le Bon Coin constitue une base de données qui peut être protégée par son producteur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4" name="Google Shape;204;p26"/>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Propriété intellectuelle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légalité</a:t>
            </a:r>
            <a:endParaRPr/>
          </a:p>
        </p:txBody>
      </p:sp>
      <p:sp>
        <p:nvSpPr>
          <p:cNvPr id="210" name="Google Shape;210;p27"/>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fr"/>
              <a:t>Partie non substantielle de la base de données</a:t>
            </a:r>
            <a:endParaRPr/>
          </a:p>
          <a:p>
            <a:pPr indent="-330200" lvl="0" marL="457200" rtl="0" algn="l">
              <a:spcBef>
                <a:spcPts val="0"/>
              </a:spcBef>
              <a:spcAft>
                <a:spcPts val="0"/>
              </a:spcAft>
              <a:buSzPts val="1600"/>
              <a:buChar char="●"/>
            </a:pPr>
            <a:r>
              <a:rPr lang="fr"/>
              <a:t>Extraction à des fins privées (d’une partie substantielle)</a:t>
            </a:r>
            <a:endParaRPr/>
          </a:p>
          <a:p>
            <a:pPr indent="-330200" lvl="0" marL="457200" rtl="0" algn="l">
              <a:spcBef>
                <a:spcPts val="0"/>
              </a:spcBef>
              <a:spcAft>
                <a:spcPts val="0"/>
              </a:spcAft>
              <a:buSzPts val="1600"/>
              <a:buChar char="●"/>
            </a:pPr>
            <a:r>
              <a:rPr lang="fr"/>
              <a:t>(sauf droits auteur et données personnelles)</a:t>
            </a:r>
            <a:endParaRPr/>
          </a:p>
          <a:p>
            <a:pPr indent="0" lvl="0" marL="457200" rtl="0" algn="l">
              <a:spcBef>
                <a:spcPts val="1200"/>
              </a:spcBef>
              <a:spcAft>
                <a:spcPts val="0"/>
              </a:spcAft>
              <a:buNone/>
            </a:pPr>
            <a:r>
              <a:rPr lang="fr"/>
              <a:t>🔺 Ne s’applique pas aux BDD électroniques !</a:t>
            </a:r>
            <a:endParaRPr/>
          </a:p>
          <a:p>
            <a:pPr indent="-330200" lvl="0" marL="457200" rtl="0" algn="l">
              <a:spcBef>
                <a:spcPts val="1200"/>
              </a:spcBef>
              <a:spcAft>
                <a:spcPts val="0"/>
              </a:spcAft>
              <a:buSzPts val="1600"/>
              <a:buChar char="●"/>
            </a:pPr>
            <a:r>
              <a:rPr lang="fr"/>
              <a:t>Accessibilité personnes handicapées des oeuvres (par organisme autorisé)</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1" name="Google Shape;211;p27"/>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exceptions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légalité</a:t>
            </a:r>
            <a:endParaRPr/>
          </a:p>
        </p:txBody>
      </p:sp>
      <p:sp>
        <p:nvSpPr>
          <p:cNvPr id="217" name="Google Shape;217;p28"/>
          <p:cNvSpPr txBox="1"/>
          <p:nvPr>
            <p:ph idx="1" type="body"/>
          </p:nvPr>
        </p:nvSpPr>
        <p:spPr>
          <a:xfrm>
            <a:off x="311700" y="1000075"/>
            <a:ext cx="8520600" cy="38085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fr" sz="4015"/>
              <a:t>Que dit le droit sur l’utilisation de données pour l’entraînement d’une IA?</a:t>
            </a:r>
            <a:endParaRPr sz="4015"/>
          </a:p>
          <a:p>
            <a:pPr indent="0" lvl="0" marL="0" rtl="0" algn="l">
              <a:spcBef>
                <a:spcPts val="1200"/>
              </a:spcBef>
              <a:spcAft>
                <a:spcPts val="0"/>
              </a:spcAft>
              <a:buNone/>
            </a:pPr>
            <a:r>
              <a:t/>
            </a:r>
            <a:endParaRPr sz="4015"/>
          </a:p>
          <a:p>
            <a:pPr indent="0" lvl="0" marL="0" rtl="0" algn="l">
              <a:spcBef>
                <a:spcPts val="1200"/>
              </a:spcBef>
              <a:spcAft>
                <a:spcPts val="0"/>
              </a:spcAft>
              <a:buNone/>
            </a:pPr>
            <a:r>
              <a:rPr lang="fr" sz="4015"/>
              <a:t>↳ Loi Lemaire (art.38)</a:t>
            </a:r>
            <a:endParaRPr sz="4015"/>
          </a:p>
          <a:p>
            <a:pPr indent="0" lvl="0" marL="0" rtl="0" algn="l">
              <a:spcBef>
                <a:spcPts val="1200"/>
              </a:spcBef>
              <a:spcAft>
                <a:spcPts val="0"/>
              </a:spcAft>
              <a:buNone/>
            </a:pPr>
            <a:r>
              <a:rPr lang="fr" sz="4015"/>
              <a:t>↳ Directive droits d’auteur et droits voisins</a:t>
            </a:r>
            <a:endParaRPr sz="3765"/>
          </a:p>
          <a:p>
            <a:pPr indent="-330590" lvl="0" marL="457200" rtl="0" algn="l">
              <a:spcBef>
                <a:spcPts val="1200"/>
              </a:spcBef>
              <a:spcAft>
                <a:spcPts val="0"/>
              </a:spcAft>
              <a:buSzPct val="100000"/>
              <a:buChar char="●"/>
            </a:pPr>
            <a:r>
              <a:rPr lang="fr" sz="4015"/>
              <a:t>Data obtenues de manière licite</a:t>
            </a:r>
            <a:endParaRPr sz="4015"/>
          </a:p>
          <a:p>
            <a:pPr indent="-330590" lvl="0" marL="457200" rtl="0" algn="l">
              <a:spcBef>
                <a:spcPts val="0"/>
              </a:spcBef>
              <a:spcAft>
                <a:spcPts val="0"/>
              </a:spcAft>
              <a:buSzPct val="100000"/>
              <a:buChar char="●"/>
            </a:pPr>
            <a:r>
              <a:rPr lang="fr" sz="4015"/>
              <a:t>Pour la recherche publique</a:t>
            </a:r>
            <a:endParaRPr sz="4015"/>
          </a:p>
          <a:p>
            <a:pPr indent="-330590" lvl="0" marL="457200" rtl="0" algn="l">
              <a:spcBef>
                <a:spcPts val="0"/>
              </a:spcBef>
              <a:spcAft>
                <a:spcPts val="0"/>
              </a:spcAft>
              <a:buSzPct val="100000"/>
              <a:buChar char="●"/>
            </a:pPr>
            <a:r>
              <a:rPr lang="fr" sz="4015"/>
              <a:t>Exclusion de but commercial</a:t>
            </a:r>
            <a:endParaRPr sz="40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8" name="Google Shape;218;p28"/>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A des fins </a:t>
            </a:r>
            <a:r>
              <a:rPr lang="fr"/>
              <a:t>d'entraînement</a:t>
            </a:r>
            <a:r>
              <a:rPr lang="fr"/>
              <a:t> de modéle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692700" y="2273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HTML et DOM</a:t>
            </a:r>
            <a:endParaRPr/>
          </a:p>
        </p:txBody>
      </p:sp>
      <p:sp>
        <p:nvSpPr>
          <p:cNvPr id="224" name="Google Shape;224;p29"/>
          <p:cNvSpPr txBox="1"/>
          <p:nvPr>
            <p:ph idx="1" type="subTitle"/>
          </p:nvPr>
        </p:nvSpPr>
        <p:spPr>
          <a:xfrm>
            <a:off x="845100" y="25293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L’outil d’inspection de votre navigateur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HTML et DOM</a:t>
            </a:r>
            <a:endParaRPr/>
          </a:p>
        </p:txBody>
      </p:sp>
      <p:pic>
        <p:nvPicPr>
          <p:cNvPr id="230" name="Google Shape;230;p30"/>
          <p:cNvPicPr preferRelativeResize="0"/>
          <p:nvPr/>
        </p:nvPicPr>
        <p:blipFill>
          <a:blip r:embed="rId3">
            <a:alphaModFix/>
          </a:blip>
          <a:stretch>
            <a:fillRect/>
          </a:stretch>
        </p:blipFill>
        <p:spPr>
          <a:xfrm>
            <a:off x="446938" y="865325"/>
            <a:ext cx="7945325" cy="412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HTML et DOM</a:t>
            </a:r>
            <a:endParaRPr/>
          </a:p>
        </p:txBody>
      </p:sp>
      <p:sp>
        <p:nvSpPr>
          <p:cNvPr id="236" name="Google Shape;236;p31"/>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 template HTML est ainsi :</a:t>
            </a:r>
            <a:endParaRPr/>
          </a:p>
          <a:p>
            <a:pPr indent="-330200" lvl="0" marL="457200" rtl="0" algn="l">
              <a:spcBef>
                <a:spcPts val="1200"/>
              </a:spcBef>
              <a:spcAft>
                <a:spcPts val="0"/>
              </a:spcAft>
              <a:buSzPts val="1600"/>
              <a:buChar char="●"/>
            </a:pPr>
            <a:r>
              <a:rPr lang="fr"/>
              <a:t>Une structure HTML qui est </a:t>
            </a:r>
            <a:r>
              <a:rPr lang="fr"/>
              <a:t>utilisée</a:t>
            </a:r>
            <a:r>
              <a:rPr lang="fr"/>
              <a:t> sur une ou plusieurs pages</a:t>
            </a:r>
            <a:endParaRPr/>
          </a:p>
          <a:p>
            <a:pPr indent="-330200" lvl="0" marL="457200" rtl="0" algn="l">
              <a:spcBef>
                <a:spcPts val="0"/>
              </a:spcBef>
              <a:spcAft>
                <a:spcPts val="0"/>
              </a:spcAft>
              <a:buSzPts val="1600"/>
              <a:buChar char="●"/>
            </a:pPr>
            <a:r>
              <a:rPr lang="fr"/>
              <a:t>Un ensemble de balises HTML structurées sous forme d’arbre (le DOM)</a:t>
            </a:r>
            <a:endParaRPr/>
          </a:p>
        </p:txBody>
      </p:sp>
      <p:sp>
        <p:nvSpPr>
          <p:cNvPr id="237" name="Google Shape;237;p31"/>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“Template HTML”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HTML et DOM</a:t>
            </a:r>
            <a:endParaRPr/>
          </a:p>
        </p:txBody>
      </p:sp>
      <p:sp>
        <p:nvSpPr>
          <p:cNvPr id="243" name="Google Shape;243;p32"/>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Notre but va être:</a:t>
            </a:r>
            <a:endParaRPr/>
          </a:p>
          <a:p>
            <a:pPr indent="-330200" lvl="0" marL="457200" rtl="0" algn="l">
              <a:spcBef>
                <a:spcPts val="1200"/>
              </a:spcBef>
              <a:spcAft>
                <a:spcPts val="0"/>
              </a:spcAft>
              <a:buSzPts val="1600"/>
              <a:buChar char="●"/>
            </a:pPr>
            <a:r>
              <a:rPr lang="fr"/>
              <a:t>Identifier les données qui nous </a:t>
            </a:r>
            <a:r>
              <a:rPr lang="fr"/>
              <a:t>intéressent</a:t>
            </a:r>
            <a:r>
              <a:rPr lang="fr"/>
              <a:t> dans le DOM</a:t>
            </a:r>
            <a:endParaRPr/>
          </a:p>
          <a:p>
            <a:pPr indent="-330200" lvl="0" marL="457200" rtl="0" algn="l">
              <a:spcBef>
                <a:spcPts val="0"/>
              </a:spcBef>
              <a:spcAft>
                <a:spcPts val="0"/>
              </a:spcAft>
              <a:buSzPts val="1600"/>
              <a:buChar char="●"/>
            </a:pPr>
            <a:r>
              <a:rPr lang="fr"/>
              <a:t>Relever le chemin permettant d’accéder à cette donnée</a:t>
            </a:r>
            <a:endParaRPr/>
          </a:p>
          <a:p>
            <a:pPr indent="-330200" lvl="0" marL="457200" rtl="0" algn="l">
              <a:spcBef>
                <a:spcPts val="0"/>
              </a:spcBef>
              <a:spcAft>
                <a:spcPts val="0"/>
              </a:spcAft>
              <a:buSzPts val="1600"/>
              <a:buChar char="●"/>
            </a:pPr>
            <a:r>
              <a:rPr lang="fr"/>
              <a:t>Ecrire un script qui se charge d’automatiser cette récupération</a:t>
            </a:r>
            <a:endParaRPr/>
          </a:p>
        </p:txBody>
      </p:sp>
      <p:sp>
        <p:nvSpPr>
          <p:cNvPr id="244" name="Google Shape;244;p32"/>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Principe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Quelle condition pour scraper</a:t>
            </a:r>
            <a:endParaRPr/>
          </a:p>
        </p:txBody>
      </p:sp>
      <p:sp>
        <p:nvSpPr>
          <p:cNvPr id="250" name="Google Shape;250;p33"/>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Il ne sert à rien d’automatiser si la tâche n’est pas répétitive !</a:t>
            </a:r>
            <a:endParaRPr/>
          </a:p>
          <a:p>
            <a:pPr indent="0" lvl="0" marL="0" rtl="0" algn="l">
              <a:spcBef>
                <a:spcPts val="1200"/>
              </a:spcBef>
              <a:spcAft>
                <a:spcPts val="0"/>
              </a:spcAft>
              <a:buNone/>
            </a:pPr>
            <a:r>
              <a:rPr lang="fr"/>
              <a:t>Il faut des informations réparties sur plusieurs pages mais :</a:t>
            </a:r>
            <a:endParaRPr/>
          </a:p>
          <a:p>
            <a:pPr indent="-330200" lvl="0" marL="457200" rtl="0" algn="l">
              <a:spcBef>
                <a:spcPts val="1200"/>
              </a:spcBef>
              <a:spcAft>
                <a:spcPts val="0"/>
              </a:spcAft>
              <a:buSzPts val="1600"/>
              <a:buChar char="-"/>
            </a:pPr>
            <a:r>
              <a:rPr lang="fr"/>
              <a:t>Les pages doivent respecter le même </a:t>
            </a:r>
            <a:r>
              <a:rPr b="1" lang="fr"/>
              <a:t>template HTML</a:t>
            </a:r>
            <a:endParaRPr b="1"/>
          </a:p>
          <a:p>
            <a:pPr indent="-330200" lvl="0" marL="457200" rtl="0" algn="l">
              <a:spcBef>
                <a:spcPts val="0"/>
              </a:spcBef>
              <a:spcAft>
                <a:spcPts val="0"/>
              </a:spcAft>
              <a:buSzPts val="1600"/>
              <a:buChar char="-"/>
            </a:pPr>
            <a:r>
              <a:rPr lang="fr"/>
              <a:t>Le script sera adapté à un site en particulier avec un template particulier</a:t>
            </a:r>
            <a:endParaRPr/>
          </a:p>
          <a:p>
            <a:pPr indent="0" lvl="0" marL="0" rtl="0" algn="l">
              <a:spcBef>
                <a:spcPts val="1200"/>
              </a:spcBef>
              <a:spcAft>
                <a:spcPts val="0"/>
              </a:spcAft>
              <a:buNone/>
            </a:pPr>
            <a:r>
              <a:rPr lang="fr"/>
              <a:t>Ce qui est bloquant :</a:t>
            </a:r>
            <a:endParaRPr/>
          </a:p>
          <a:p>
            <a:pPr indent="-330200" lvl="0" marL="457200" rtl="0" algn="l">
              <a:spcBef>
                <a:spcPts val="1200"/>
              </a:spcBef>
              <a:spcAft>
                <a:spcPts val="0"/>
              </a:spcAft>
              <a:buSzPts val="1600"/>
              <a:buChar char="-"/>
            </a:pPr>
            <a:r>
              <a:rPr lang="fr"/>
              <a:t>Si les templates changent il faut changer le script</a:t>
            </a:r>
            <a:endParaRPr/>
          </a:p>
          <a:p>
            <a:pPr indent="-330200" lvl="0" marL="457200" rtl="0" algn="l">
              <a:spcBef>
                <a:spcPts val="0"/>
              </a:spcBef>
              <a:spcAft>
                <a:spcPts val="0"/>
              </a:spcAft>
              <a:buSzPts val="1600"/>
              <a:buChar char="-"/>
            </a:pPr>
            <a:r>
              <a:rPr lang="fr"/>
              <a:t>Si les pages ne sont pas construite de la </a:t>
            </a:r>
            <a:r>
              <a:rPr lang="fr"/>
              <a:t>même</a:t>
            </a:r>
            <a:r>
              <a:rPr lang="fr"/>
              <a:t> </a:t>
            </a:r>
            <a:r>
              <a:rPr lang="fr"/>
              <a:t>manière</a:t>
            </a:r>
            <a:r>
              <a:rPr lang="fr"/>
              <a:t> alors il faut prévoir une approche différente par pages</a:t>
            </a:r>
            <a:endParaRPr/>
          </a:p>
        </p:txBody>
      </p:sp>
      <p:sp>
        <p:nvSpPr>
          <p:cNvPr id="251" name="Google Shape;251;p33"/>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Principe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Quelle condition pour scraper</a:t>
            </a:r>
            <a:endParaRPr/>
          </a:p>
        </p:txBody>
      </p:sp>
      <p:sp>
        <p:nvSpPr>
          <p:cNvPr id="257" name="Google Shape;257;p34"/>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Certains sites se </a:t>
            </a:r>
            <a:r>
              <a:rPr lang="fr"/>
              <a:t>protègent</a:t>
            </a:r>
            <a:r>
              <a:rPr lang="fr"/>
              <a:t> du scraping par les approches suivantes :</a:t>
            </a:r>
            <a:endParaRPr/>
          </a:p>
          <a:p>
            <a:pPr indent="-330200" lvl="0" marL="457200" rtl="0" algn="l">
              <a:spcBef>
                <a:spcPts val="1200"/>
              </a:spcBef>
              <a:spcAft>
                <a:spcPts val="0"/>
              </a:spcAft>
              <a:buSzPts val="1600"/>
              <a:buChar char="-"/>
            </a:pPr>
            <a:r>
              <a:rPr lang="fr"/>
              <a:t>ReCaptcha</a:t>
            </a:r>
            <a:endParaRPr/>
          </a:p>
          <a:p>
            <a:pPr indent="-330200" lvl="0" marL="457200" rtl="0" algn="l">
              <a:spcBef>
                <a:spcPts val="0"/>
              </a:spcBef>
              <a:spcAft>
                <a:spcPts val="0"/>
              </a:spcAft>
              <a:buSzPts val="1600"/>
              <a:buChar char="-"/>
            </a:pPr>
            <a:r>
              <a:rPr lang="fr"/>
              <a:t>Impose un délai entre chaque requête vers une page</a:t>
            </a:r>
            <a:endParaRPr/>
          </a:p>
          <a:p>
            <a:pPr indent="-330200" lvl="0" marL="457200" rtl="0" algn="l">
              <a:spcBef>
                <a:spcPts val="0"/>
              </a:spcBef>
              <a:spcAft>
                <a:spcPts val="0"/>
              </a:spcAft>
              <a:buSzPts val="1600"/>
              <a:buChar char="-"/>
            </a:pPr>
            <a:r>
              <a:rPr lang="fr"/>
              <a:t>O</a:t>
            </a:r>
            <a:r>
              <a:rPr lang="fr"/>
              <a:t>bfuscation</a:t>
            </a:r>
            <a:r>
              <a:rPr lang="fr"/>
              <a:t> de certains textes (adresse email, descriptions  par exemple)</a:t>
            </a:r>
            <a:endParaRPr/>
          </a:p>
          <a:p>
            <a:pPr indent="-330200" lvl="0" marL="457200" rtl="0" algn="l">
              <a:spcBef>
                <a:spcPts val="0"/>
              </a:spcBef>
              <a:spcAft>
                <a:spcPts val="0"/>
              </a:spcAft>
              <a:buSzPts val="1600"/>
              <a:buChar char="-"/>
            </a:pPr>
            <a:r>
              <a:rPr lang="fr"/>
              <a:t>etc</a:t>
            </a:r>
            <a:endParaRPr/>
          </a:p>
          <a:p>
            <a:pPr indent="0" lvl="0" marL="0" rtl="0" algn="l">
              <a:spcBef>
                <a:spcPts val="1200"/>
              </a:spcBef>
              <a:spcAft>
                <a:spcPts val="1200"/>
              </a:spcAft>
              <a:buNone/>
            </a:pPr>
            <a:r>
              <a:rPr lang="fr"/>
              <a:t>De </a:t>
            </a:r>
            <a:r>
              <a:rPr lang="fr"/>
              <a:t>manière</a:t>
            </a:r>
            <a:r>
              <a:rPr lang="fr"/>
              <a:t> globale le monitoring des connexions peut permettre de déceler un bot. Il faut donc parfois ruser pour accéder aux informations de la page.</a:t>
            </a:r>
            <a:endParaRPr/>
          </a:p>
        </p:txBody>
      </p:sp>
      <p:sp>
        <p:nvSpPr>
          <p:cNvPr id="258" name="Google Shape;258;p34"/>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blocages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Quel condition pour scrapper</a:t>
            </a:r>
            <a:endParaRPr/>
          </a:p>
        </p:txBody>
      </p:sp>
      <p:sp>
        <p:nvSpPr>
          <p:cNvPr id="264" name="Google Shape;264;p35"/>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Obfuscation du texte:</a:t>
            </a:r>
            <a:endParaRPr/>
          </a:p>
        </p:txBody>
      </p:sp>
      <p:sp>
        <p:nvSpPr>
          <p:cNvPr id="265" name="Google Shape;265;p35"/>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blocages</a:t>
            </a:r>
            <a:endParaRPr/>
          </a:p>
        </p:txBody>
      </p:sp>
      <p:pic>
        <p:nvPicPr>
          <p:cNvPr id="266" name="Google Shape;266;p35"/>
          <p:cNvPicPr preferRelativeResize="0"/>
          <p:nvPr/>
        </p:nvPicPr>
        <p:blipFill>
          <a:blip r:embed="rId3">
            <a:alphaModFix/>
          </a:blip>
          <a:stretch>
            <a:fillRect/>
          </a:stretch>
        </p:blipFill>
        <p:spPr>
          <a:xfrm>
            <a:off x="0" y="1489960"/>
            <a:ext cx="9144002" cy="18587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87900" y="2350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Web </a:t>
            </a:r>
            <a:r>
              <a:rPr lang="fr"/>
              <a:t>scraping</a:t>
            </a:r>
            <a:endParaRPr/>
          </a:p>
        </p:txBody>
      </p:sp>
      <p:sp>
        <p:nvSpPr>
          <p:cNvPr id="142" name="Google Shape;142;p18"/>
          <p:cNvSpPr txBox="1"/>
          <p:nvPr>
            <p:ph idx="1" type="subTitle"/>
          </p:nvPr>
        </p:nvSpPr>
        <p:spPr>
          <a:xfrm>
            <a:off x="159300" y="26817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Beautiful</a:t>
            </a:r>
            <a:r>
              <a:rPr lang="fr"/>
              <a:t> Soup + Python</a:t>
            </a:r>
            <a:endParaRPr/>
          </a:p>
        </p:txBody>
      </p:sp>
      <p:sp>
        <p:nvSpPr>
          <p:cNvPr id="143" name="Google Shape;143;p18"/>
          <p:cNvSpPr txBox="1"/>
          <p:nvPr>
            <p:ph idx="2" type="subTitle"/>
          </p:nvPr>
        </p:nvSpPr>
        <p:spPr>
          <a:xfrm>
            <a:off x="235500" y="45867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Sébastien CARPENTIER - Data Scientist chez justAI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Quel condition pour scrapper</a:t>
            </a:r>
            <a:endParaRPr/>
          </a:p>
        </p:txBody>
      </p:sp>
      <p:sp>
        <p:nvSpPr>
          <p:cNvPr id="272" name="Google Shape;272;p36"/>
          <p:cNvSpPr txBox="1"/>
          <p:nvPr>
            <p:ph idx="1" type="body"/>
          </p:nvPr>
        </p:nvSpPr>
        <p:spPr>
          <a:xfrm>
            <a:off x="311700" y="1000075"/>
            <a:ext cx="8520600" cy="4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Obfuscation du texte:</a:t>
            </a:r>
            <a:endParaRPr/>
          </a:p>
        </p:txBody>
      </p:sp>
      <p:sp>
        <p:nvSpPr>
          <p:cNvPr id="273" name="Google Shape;273;p36"/>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blocages</a:t>
            </a:r>
            <a:endParaRPr/>
          </a:p>
        </p:txBody>
      </p:sp>
      <p:pic>
        <p:nvPicPr>
          <p:cNvPr id="274" name="Google Shape;274;p36"/>
          <p:cNvPicPr preferRelativeResize="0"/>
          <p:nvPr/>
        </p:nvPicPr>
        <p:blipFill>
          <a:blip r:embed="rId3">
            <a:alphaModFix/>
          </a:blip>
          <a:stretch>
            <a:fillRect/>
          </a:stretch>
        </p:blipFill>
        <p:spPr>
          <a:xfrm>
            <a:off x="0" y="1489960"/>
            <a:ext cx="9144002" cy="1858781"/>
          </a:xfrm>
          <a:prstGeom prst="rect">
            <a:avLst/>
          </a:prstGeom>
          <a:noFill/>
          <a:ln>
            <a:noFill/>
          </a:ln>
        </p:spPr>
      </p:pic>
      <p:sp>
        <p:nvSpPr>
          <p:cNvPr id="275" name="Google Shape;275;p36"/>
          <p:cNvSpPr/>
          <p:nvPr/>
        </p:nvSpPr>
        <p:spPr>
          <a:xfrm>
            <a:off x="1415000" y="1489950"/>
            <a:ext cx="1131900" cy="25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364650" y="2886575"/>
            <a:ext cx="6866100" cy="294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7315525" y="2352700"/>
            <a:ext cx="1900200" cy="294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Quel condition pour scrapper</a:t>
            </a:r>
            <a:endParaRPr/>
          </a:p>
        </p:txBody>
      </p:sp>
      <p:sp>
        <p:nvSpPr>
          <p:cNvPr id="283" name="Google Shape;283;p37"/>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ReCaptcha provoqué par des requêtes trop rapides </a:t>
            </a:r>
            <a:r>
              <a:rPr lang="fr"/>
              <a:t>:</a:t>
            </a:r>
            <a:endParaRPr/>
          </a:p>
        </p:txBody>
      </p:sp>
      <p:sp>
        <p:nvSpPr>
          <p:cNvPr id="284" name="Google Shape;284;p37"/>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blocages</a:t>
            </a:r>
            <a:endParaRPr/>
          </a:p>
        </p:txBody>
      </p:sp>
      <p:pic>
        <p:nvPicPr>
          <p:cNvPr id="285" name="Google Shape;285;p37"/>
          <p:cNvPicPr preferRelativeResize="0"/>
          <p:nvPr/>
        </p:nvPicPr>
        <p:blipFill>
          <a:blip r:embed="rId3">
            <a:alphaModFix/>
          </a:blip>
          <a:stretch>
            <a:fillRect/>
          </a:stretch>
        </p:blipFill>
        <p:spPr>
          <a:xfrm>
            <a:off x="0" y="1461790"/>
            <a:ext cx="9144003" cy="31343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692700" y="2273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BeautifulSoup</a:t>
            </a:r>
            <a:endParaRPr/>
          </a:p>
        </p:txBody>
      </p:sp>
      <p:sp>
        <p:nvSpPr>
          <p:cNvPr id="291" name="Google Shape;291;p38"/>
          <p:cNvSpPr txBox="1"/>
          <p:nvPr>
            <p:ph idx="1" type="subTitle"/>
          </p:nvPr>
        </p:nvSpPr>
        <p:spPr>
          <a:xfrm>
            <a:off x="845100" y="25293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Beautiful Soup</a:t>
            </a:r>
            <a:endParaRPr/>
          </a:p>
        </p:txBody>
      </p:sp>
      <p:sp>
        <p:nvSpPr>
          <p:cNvPr id="297" name="Google Shape;297;p39"/>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BeautifulSoup4 c’est:</a:t>
            </a:r>
            <a:endParaRPr/>
          </a:p>
          <a:p>
            <a:pPr indent="-330200" lvl="0" marL="457200" rtl="0" algn="l">
              <a:spcBef>
                <a:spcPts val="1200"/>
              </a:spcBef>
              <a:spcAft>
                <a:spcPts val="0"/>
              </a:spcAft>
              <a:buSzPts val="1600"/>
              <a:buChar char="-"/>
            </a:pPr>
            <a:r>
              <a:rPr lang="fr"/>
              <a:t>Une </a:t>
            </a:r>
            <a:r>
              <a:rPr lang="fr"/>
              <a:t>bibliothèque</a:t>
            </a:r>
            <a:r>
              <a:rPr lang="fr"/>
              <a:t> pour extraire des informations de fichiers HTML et XML</a:t>
            </a:r>
            <a:endParaRPr/>
          </a:p>
          <a:p>
            <a:pPr indent="-330200" lvl="0" marL="457200" rtl="0" algn="l">
              <a:spcBef>
                <a:spcPts val="0"/>
              </a:spcBef>
              <a:spcAft>
                <a:spcPts val="0"/>
              </a:spcAft>
              <a:buSzPts val="1600"/>
              <a:buChar char="-"/>
            </a:pPr>
            <a:r>
              <a:rPr lang="fr"/>
              <a:t>Des méthodes pour pouvoir naviguer dans le DOM</a:t>
            </a:r>
            <a:endParaRPr/>
          </a:p>
          <a:p>
            <a:pPr indent="0" lvl="0" marL="0" rtl="0" algn="l">
              <a:spcBef>
                <a:spcPts val="1200"/>
              </a:spcBef>
              <a:spcAft>
                <a:spcPts val="0"/>
              </a:spcAft>
              <a:buNone/>
            </a:pPr>
            <a:r>
              <a:rPr lang="fr" u="sng">
                <a:solidFill>
                  <a:schemeClr val="hlink"/>
                </a:solidFill>
                <a:hlinkClick r:id="rId3"/>
              </a:rPr>
              <a:t>https://beautiful-soup-4.readthedocs.io/en/latest/#</a:t>
            </a:r>
            <a:r>
              <a:rPr lang="f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On passe sur ... Notebook !!</a:t>
            </a:r>
            <a:endParaRPr/>
          </a:p>
        </p:txBody>
      </p:sp>
      <p:sp>
        <p:nvSpPr>
          <p:cNvPr id="298" name="Google Shape;298;p39"/>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Introduction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Exercice 1</a:t>
            </a:r>
            <a:endParaRPr/>
          </a:p>
        </p:txBody>
      </p:sp>
      <p:sp>
        <p:nvSpPr>
          <p:cNvPr id="304" name="Google Shape;304;p40"/>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Exercice : </a:t>
            </a:r>
            <a:endParaRPr/>
          </a:p>
          <a:p>
            <a:pPr indent="0" lvl="0" marL="0" rtl="0" algn="l">
              <a:spcBef>
                <a:spcPts val="1200"/>
              </a:spcBef>
              <a:spcAft>
                <a:spcPts val="0"/>
              </a:spcAft>
              <a:buNone/>
            </a:pPr>
            <a:r>
              <a:rPr lang="fr"/>
              <a:t>A l’aide de ce site : </a:t>
            </a:r>
            <a:r>
              <a:rPr lang="fr" u="sng">
                <a:solidFill>
                  <a:schemeClr val="hlink"/>
                </a:solidFill>
                <a:hlinkClick r:id="rId3"/>
              </a:rPr>
              <a:t>https://www.goodreads.com/list/show/1.Best_Books_Ever</a:t>
            </a:r>
            <a:endParaRPr/>
          </a:p>
          <a:p>
            <a:pPr indent="0" lvl="0" marL="0" rtl="0" algn="l">
              <a:spcBef>
                <a:spcPts val="1200"/>
              </a:spcBef>
              <a:spcAft>
                <a:spcPts val="1200"/>
              </a:spcAft>
              <a:buNone/>
            </a:pPr>
            <a:r>
              <a:rPr lang="fr"/>
              <a:t>Extrayez, dans un dataframe, les champs suivants : </a:t>
            </a:r>
            <a:r>
              <a:rPr lang="fr"/>
              <a:t>titre, auteur et note moyenne de chacun des films de la page</a:t>
            </a:r>
            <a:endParaRPr/>
          </a:p>
        </p:txBody>
      </p:sp>
      <p:sp>
        <p:nvSpPr>
          <p:cNvPr id="305" name="Google Shape;305;p40"/>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Exercice 2</a:t>
            </a:r>
            <a:endParaRPr/>
          </a:p>
        </p:txBody>
      </p:sp>
      <p:sp>
        <p:nvSpPr>
          <p:cNvPr id="311" name="Google Shape;311;p41"/>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Exercice : </a:t>
            </a:r>
            <a:endParaRPr/>
          </a:p>
          <a:p>
            <a:pPr indent="0" lvl="0" marL="0" rtl="0" algn="l">
              <a:spcBef>
                <a:spcPts val="1200"/>
              </a:spcBef>
              <a:spcAft>
                <a:spcPts val="0"/>
              </a:spcAft>
              <a:buNone/>
            </a:pPr>
            <a:r>
              <a:rPr lang="fr"/>
              <a:t>A l’aide de ce site : </a:t>
            </a:r>
            <a:r>
              <a:rPr lang="fr" u="sng">
                <a:solidFill>
                  <a:schemeClr val="hlink"/>
                </a:solidFill>
                <a:hlinkClick r:id="rId3"/>
              </a:rPr>
              <a:t>https://www.goodreads.com/list/show/1.Best_Books_Ever</a:t>
            </a:r>
            <a:endParaRPr/>
          </a:p>
          <a:p>
            <a:pPr indent="0" lvl="0" marL="0" rtl="0" algn="l">
              <a:spcBef>
                <a:spcPts val="1200"/>
              </a:spcBef>
              <a:spcAft>
                <a:spcPts val="1200"/>
              </a:spcAft>
              <a:buClr>
                <a:schemeClr val="dk1"/>
              </a:buClr>
              <a:buSzPts val="1100"/>
              <a:buFont typeface="Arial"/>
              <a:buNone/>
            </a:pPr>
            <a:r>
              <a:rPr lang="fr"/>
              <a:t>Extrayez, dans un dataframe, les champs suivants : titre, auteur et note moyenne de chacun des films de toutes les pages de ce lien</a:t>
            </a:r>
            <a:endParaRPr/>
          </a:p>
        </p:txBody>
      </p:sp>
      <p:sp>
        <p:nvSpPr>
          <p:cNvPr id="312" name="Google Shape;312;p41"/>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692700" y="227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 aller plus loin : Exemple d’autres outils de scraping</a:t>
            </a:r>
            <a:endParaRPr/>
          </a:p>
        </p:txBody>
      </p:sp>
      <p:sp>
        <p:nvSpPr>
          <p:cNvPr id="318" name="Google Shape;318;p42"/>
          <p:cNvSpPr txBox="1"/>
          <p:nvPr>
            <p:ph idx="1" type="subTitle"/>
          </p:nvPr>
        </p:nvSpPr>
        <p:spPr>
          <a:xfrm>
            <a:off x="845100" y="25293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Google image avec Selenium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6927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49" name="Google Shape;149;p19"/>
          <p:cNvSpPr txBox="1"/>
          <p:nvPr>
            <p:ph idx="1" type="subTitle"/>
          </p:nvPr>
        </p:nvSpPr>
        <p:spPr>
          <a:xfrm>
            <a:off x="921300" y="4719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Qu’est ce que le scraping</a:t>
            </a:r>
            <a:endParaRPr/>
          </a:p>
        </p:txBody>
      </p:sp>
      <p:sp>
        <p:nvSpPr>
          <p:cNvPr id="150" name="Google Shape;150;p19"/>
          <p:cNvSpPr txBox="1"/>
          <p:nvPr>
            <p:ph idx="2" type="subTitle"/>
          </p:nvPr>
        </p:nvSpPr>
        <p:spPr>
          <a:xfrm>
            <a:off x="921300" y="13863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HTML et le DOM</a:t>
            </a:r>
            <a:endParaRPr/>
          </a:p>
        </p:txBody>
      </p:sp>
      <p:sp>
        <p:nvSpPr>
          <p:cNvPr id="151" name="Google Shape;151;p19"/>
          <p:cNvSpPr txBox="1"/>
          <p:nvPr>
            <p:ph idx="3" type="subTitle"/>
          </p:nvPr>
        </p:nvSpPr>
        <p:spPr>
          <a:xfrm>
            <a:off x="921300" y="18435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Quelles conditions pour automatiser la récupération ?</a:t>
            </a:r>
            <a:endParaRPr/>
          </a:p>
        </p:txBody>
      </p:sp>
      <p:sp>
        <p:nvSpPr>
          <p:cNvPr id="152" name="Google Shape;152;p19"/>
          <p:cNvSpPr txBox="1"/>
          <p:nvPr>
            <p:ph idx="4" type="subTitle"/>
          </p:nvPr>
        </p:nvSpPr>
        <p:spPr>
          <a:xfrm>
            <a:off x="921300" y="9291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légalité</a:t>
            </a:r>
            <a:endParaRPr/>
          </a:p>
        </p:txBody>
      </p:sp>
      <p:sp>
        <p:nvSpPr>
          <p:cNvPr id="153" name="Google Shape;153;p19"/>
          <p:cNvSpPr txBox="1"/>
          <p:nvPr>
            <p:ph idx="5" type="subTitle"/>
          </p:nvPr>
        </p:nvSpPr>
        <p:spPr>
          <a:xfrm>
            <a:off x="921300" y="2300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Présentation </a:t>
            </a:r>
            <a:r>
              <a:rPr lang="fr"/>
              <a:t>Beautiful</a:t>
            </a:r>
            <a:r>
              <a:rPr lang="fr"/>
              <a:t> Soup</a:t>
            </a:r>
            <a:endParaRPr/>
          </a:p>
        </p:txBody>
      </p:sp>
      <p:sp>
        <p:nvSpPr>
          <p:cNvPr id="154" name="Google Shape;154;p19"/>
          <p:cNvSpPr txBox="1"/>
          <p:nvPr>
            <p:ph idx="5" type="subTitle"/>
          </p:nvPr>
        </p:nvSpPr>
        <p:spPr>
          <a:xfrm>
            <a:off x="921300" y="27579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TP scrapping</a:t>
            </a:r>
            <a:endParaRPr/>
          </a:p>
        </p:txBody>
      </p:sp>
      <p:sp>
        <p:nvSpPr>
          <p:cNvPr id="155" name="Google Shape;155;p19"/>
          <p:cNvSpPr txBox="1"/>
          <p:nvPr>
            <p:ph idx="5" type="subTitle"/>
          </p:nvPr>
        </p:nvSpPr>
        <p:spPr>
          <a:xfrm>
            <a:off x="921300" y="32151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Exemples d’autres technologies (Selenium)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159300" y="140225"/>
            <a:ext cx="5619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 ce que le scrapping</a:t>
            </a:r>
            <a:endParaRPr/>
          </a:p>
        </p:txBody>
      </p:sp>
      <p:sp>
        <p:nvSpPr>
          <p:cNvPr id="161" name="Google Shape;161;p20"/>
          <p:cNvSpPr txBox="1"/>
          <p:nvPr>
            <p:ph idx="1" type="body"/>
          </p:nvPr>
        </p:nvSpPr>
        <p:spPr>
          <a:xfrm>
            <a:off x="6179100" y="1076275"/>
            <a:ext cx="27528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0"/>
          <p:cNvPicPr preferRelativeResize="0"/>
          <p:nvPr>
            <p:ph idx="2" type="pic"/>
          </p:nvPr>
        </p:nvPicPr>
        <p:blipFill rotWithShape="1">
          <a:blip r:embed="rId3">
            <a:alphaModFix/>
          </a:blip>
          <a:srcRect b="0" l="0" r="0" t="-999"/>
          <a:stretch/>
        </p:blipFill>
        <p:spPr>
          <a:xfrm>
            <a:off x="437750" y="1125525"/>
            <a:ext cx="5176200" cy="363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Qu’est ce que le scraping</a:t>
            </a:r>
            <a:endParaRPr/>
          </a:p>
        </p:txBody>
      </p:sp>
      <p:sp>
        <p:nvSpPr>
          <p:cNvPr id="168" name="Google Shape;168;p21"/>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Contexte</a:t>
            </a:r>
            <a:endParaRPr/>
          </a:p>
        </p:txBody>
      </p:sp>
      <p:sp>
        <p:nvSpPr>
          <p:cNvPr id="169" name="Google Shape;169;p21"/>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Il existe une abondance de donnés sur le web.</a:t>
            </a:r>
            <a:endParaRPr/>
          </a:p>
          <a:p>
            <a:pPr indent="0" lvl="0" marL="0" rtl="0" algn="l">
              <a:spcBef>
                <a:spcPts val="1200"/>
              </a:spcBef>
              <a:spcAft>
                <a:spcPts val="0"/>
              </a:spcAft>
              <a:buNone/>
            </a:pPr>
            <a:r>
              <a:rPr lang="fr"/>
              <a:t>C’est données peuvent répondre à un besoin logiciel.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Il faut donc pouvoir les récupérer pour les exploitées. Or personnes ne vous offriras sa DB.</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 ce que le scrapping</a:t>
            </a:r>
            <a:endParaRPr/>
          </a:p>
        </p:txBody>
      </p:sp>
      <p:sp>
        <p:nvSpPr>
          <p:cNvPr id="175" name="Google Shape;175;p22"/>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Contexte</a:t>
            </a:r>
            <a:endParaRPr/>
          </a:p>
        </p:txBody>
      </p:sp>
      <p:sp>
        <p:nvSpPr>
          <p:cNvPr id="176" name="Google Shape;176;p22"/>
          <p:cNvSpPr txBox="1"/>
          <p:nvPr>
            <p:ph idx="1" type="body"/>
          </p:nvPr>
        </p:nvSpPr>
        <p:spPr>
          <a:xfrm>
            <a:off x="311700" y="1000075"/>
            <a:ext cx="8520600" cy="38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scraping consiste en l’automatisation de la récupération d’information présente sur les pages web.</a:t>
            </a:r>
            <a:endParaRPr/>
          </a:p>
          <a:p>
            <a:pPr indent="0" lvl="0" marL="0" rtl="0" algn="l">
              <a:spcBef>
                <a:spcPts val="1200"/>
              </a:spcBef>
              <a:spcAft>
                <a:spcPts val="0"/>
              </a:spcAft>
              <a:buNone/>
            </a:pPr>
            <a:r>
              <a:rPr lang="fr"/>
              <a:t>Certains sites mette en place des protection contre ce type de récupération de contenu, il faut donc parfois usé de la ruse.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 scrapping fait l’objet d’un flou juridique. on éviteras donc de scrapper pour partager, revendre, redistribuer, publier.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92700" y="2273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légalité</a:t>
            </a:r>
            <a:endParaRPr/>
          </a:p>
        </p:txBody>
      </p:sp>
      <p:sp>
        <p:nvSpPr>
          <p:cNvPr id="182" name="Google Shape;182;p23"/>
          <p:cNvSpPr txBox="1"/>
          <p:nvPr>
            <p:ph idx="1" type="subTitle"/>
          </p:nvPr>
        </p:nvSpPr>
        <p:spPr>
          <a:xfrm>
            <a:off x="845100" y="25293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légalité</a:t>
            </a:r>
            <a:endParaRPr/>
          </a:p>
        </p:txBody>
      </p:sp>
      <p:sp>
        <p:nvSpPr>
          <p:cNvPr id="188" name="Google Shape;188;p24"/>
          <p:cNvSpPr txBox="1"/>
          <p:nvPr>
            <p:ph idx="1" type="body"/>
          </p:nvPr>
        </p:nvSpPr>
        <p:spPr>
          <a:xfrm>
            <a:off x="379250" y="2125350"/>
            <a:ext cx="8520600" cy="24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scraping peut donc être </a:t>
            </a:r>
            <a:r>
              <a:rPr lang="fr"/>
              <a:t>utilisé</a:t>
            </a:r>
            <a:r>
              <a:rPr lang="fr"/>
              <a:t> à des fins malveillantes.</a:t>
            </a:r>
            <a:endParaRPr/>
          </a:p>
          <a:p>
            <a:pPr indent="0" lvl="0" marL="0" rtl="0" algn="l">
              <a:spcBef>
                <a:spcPts val="1200"/>
              </a:spcBef>
              <a:spcAft>
                <a:spcPts val="1200"/>
              </a:spcAft>
              <a:buNone/>
            </a:pPr>
            <a:r>
              <a:rPr lang="fr"/>
              <a:t>Attention donc à rester dans la légalité</a:t>
            </a:r>
            <a:endParaRPr/>
          </a:p>
        </p:txBody>
      </p:sp>
      <p:sp>
        <p:nvSpPr>
          <p:cNvPr id="189" name="Google Shape;189;p24"/>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Ce que dit l’OWASP</a:t>
            </a:r>
            <a:endParaRPr/>
          </a:p>
        </p:txBody>
      </p:sp>
      <p:sp>
        <p:nvSpPr>
          <p:cNvPr id="190" name="Google Shape;190;p24"/>
          <p:cNvSpPr txBox="1"/>
          <p:nvPr/>
        </p:nvSpPr>
        <p:spPr>
          <a:xfrm>
            <a:off x="379250" y="1150550"/>
            <a:ext cx="84531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800"/>
              </a:spcBef>
              <a:spcAft>
                <a:spcPts val="0"/>
              </a:spcAft>
              <a:buClr>
                <a:schemeClr val="dk1"/>
              </a:buClr>
              <a:buSzPts val="1100"/>
              <a:buFont typeface="Arial"/>
              <a:buNone/>
            </a:pPr>
            <a:r>
              <a:rPr lang="fr" sz="1100">
                <a:solidFill>
                  <a:schemeClr val="dk1"/>
                </a:solidFill>
              </a:rPr>
              <a:t>“Le</a:t>
            </a:r>
            <a:r>
              <a:rPr b="1" lang="fr" sz="1100">
                <a:solidFill>
                  <a:schemeClr val="dk1"/>
                </a:solidFill>
              </a:rPr>
              <a:t> scraping</a:t>
            </a:r>
            <a:r>
              <a:rPr lang="fr" sz="1100">
                <a:solidFill>
                  <a:schemeClr val="dk1"/>
                </a:solidFill>
              </a:rPr>
              <a:t> (OAT-011) est une menace automatisée qui utilise des bots (des robots d’exploration) pour extraire des données ou des résultats d’une application Web, évaluer les chemins accessibles, lire les valeurs des paramètres, effectuer de la rétro-ingénierie, en apprendre davantage sur le fonctionnement des applications, etc. “</a:t>
            </a:r>
            <a:br>
              <a:rPr lang="fr" sz="1100">
                <a:solidFill>
                  <a:schemeClr val="dk1"/>
                </a:solidFill>
              </a:rPr>
            </a:br>
            <a:r>
              <a:rPr lang="fr" sz="1100">
                <a:solidFill>
                  <a:schemeClr val="dk1"/>
                </a:solidFill>
              </a:rPr>
              <a:t>(OWASP OAT-011)</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1593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légalité</a:t>
            </a:r>
            <a:endParaRPr/>
          </a:p>
        </p:txBody>
      </p:sp>
      <p:sp>
        <p:nvSpPr>
          <p:cNvPr id="196" name="Google Shape;196;p25"/>
          <p:cNvSpPr txBox="1"/>
          <p:nvPr>
            <p:ph idx="1" type="body"/>
          </p:nvPr>
        </p:nvSpPr>
        <p:spPr>
          <a:xfrm>
            <a:off x="311700" y="1000075"/>
            <a:ext cx="8520600" cy="380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Art. 323-1 et suiv. C pénal</a:t>
            </a:r>
            <a:endParaRPr/>
          </a:p>
          <a:p>
            <a:pPr indent="0" lvl="0" marL="0" rtl="0" algn="l">
              <a:spcBef>
                <a:spcPts val="1200"/>
              </a:spcBef>
              <a:spcAft>
                <a:spcPts val="0"/>
              </a:spcAft>
              <a:buNone/>
            </a:pPr>
            <a:r>
              <a:rPr lang="fr"/>
              <a:t>Extraction de données sur un site?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Arrêt Cour appel Paris 15 septembre 2017 </a:t>
            </a:r>
            <a:endParaRPr/>
          </a:p>
          <a:p>
            <a:pPr indent="0" lvl="0" marL="0" rtl="0" algn="l">
              <a:spcBef>
                <a:spcPts val="1200"/>
              </a:spcBef>
              <a:spcAft>
                <a:spcPts val="0"/>
              </a:spcAft>
              <a:buNone/>
            </a:pPr>
            <a:r>
              <a:rPr lang="fr">
                <a:solidFill>
                  <a:srgbClr val="666666"/>
                </a:solidFill>
              </a:rPr>
              <a:t>↳ Weezevent (billetterie en ligne)</a:t>
            </a:r>
            <a:endParaRPr>
              <a:solidFill>
                <a:srgbClr val="666666"/>
              </a:solidFill>
            </a:endParaRPr>
          </a:p>
          <a:p>
            <a:pPr indent="0" lvl="0" marL="0" rtl="0" algn="l">
              <a:spcBef>
                <a:spcPts val="1200"/>
              </a:spcBef>
              <a:spcAft>
                <a:spcPts val="0"/>
              </a:spcAft>
              <a:buNone/>
            </a:pPr>
            <a:r>
              <a:rPr lang="fr"/>
              <a:t>Intention frauduleuse dans utilisation de scripts (et emails) </a:t>
            </a:r>
            <a:endParaRPr/>
          </a:p>
          <a:p>
            <a:pPr indent="0" lvl="0" marL="0" rtl="0" algn="l">
              <a:spcBef>
                <a:spcPts val="1200"/>
              </a:spcBef>
              <a:spcAft>
                <a:spcPts val="0"/>
              </a:spcAft>
              <a:buNone/>
            </a:pPr>
            <a:r>
              <a:rPr lang="fr"/>
              <a:t>Mesures de restriction d’accès → CGU</a:t>
            </a:r>
            <a:endParaRPr/>
          </a:p>
          <a:p>
            <a:pPr indent="0" lvl="0" marL="0" rtl="0" algn="l">
              <a:spcBef>
                <a:spcPts val="1200"/>
              </a:spcBef>
              <a:spcAft>
                <a:spcPts val="0"/>
              </a:spcAft>
              <a:buNone/>
            </a:pPr>
            <a:r>
              <a:rPr lang="fr"/>
              <a:t>1000 euros amende + 40 000 euros dommages-intérêts</a:t>
            </a:r>
            <a:endParaRPr/>
          </a:p>
          <a:p>
            <a:pPr indent="0" lvl="0" marL="0" rtl="0" algn="l">
              <a:spcBef>
                <a:spcPts val="1200"/>
              </a:spcBef>
              <a:spcAft>
                <a:spcPts val="1200"/>
              </a:spcAft>
              <a:buNone/>
            </a:pPr>
            <a:r>
              <a:t/>
            </a:r>
            <a:endParaRPr/>
          </a:p>
        </p:txBody>
      </p:sp>
      <p:sp>
        <p:nvSpPr>
          <p:cNvPr id="197" name="Google Shape;197;p25"/>
          <p:cNvSpPr txBox="1"/>
          <p:nvPr>
            <p:ph idx="2" type="subTitle"/>
          </p:nvPr>
        </p:nvSpPr>
        <p:spPr>
          <a:xfrm>
            <a:off x="311700" y="3957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Piratage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