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2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BE25-6894-9047-B222-DECF0E939F04}" type="datetimeFigureOut">
              <a:rPr lang="fr-FR"/>
              <a:pPr>
                <a:defRPr/>
              </a:pPr>
              <a:t>13/05/16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36FBA-04CE-4C4D-A664-6B5C7DFBC1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37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A0E40-04BF-0348-A6AC-E211B75D71C9}" type="datetimeFigureOut">
              <a:rPr lang="fr-FR"/>
              <a:pPr>
                <a:defRPr/>
              </a:pPr>
              <a:t>13/05/16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F6754-F905-B048-AA8B-63F2F874FD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9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5DEE2-44D7-FF49-A6E0-59DCF2F3C020}" type="datetimeFigureOut">
              <a:rPr lang="fr-FR"/>
              <a:pPr>
                <a:defRPr/>
              </a:pPr>
              <a:t>13/05/16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7468B-86F2-9549-ABAC-A7D4936A80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8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2068A-AA56-E443-9BB1-18476BABFF84}" type="datetimeFigureOut">
              <a:rPr lang="fr-FR"/>
              <a:pPr>
                <a:defRPr/>
              </a:pPr>
              <a:t>13/05/16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8C5BA-8E29-A747-9C4F-5B5FC2E3A7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71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6A442-F542-FA47-BDC6-5B6D8F18CCC5}" type="datetimeFigureOut">
              <a:rPr lang="fr-FR"/>
              <a:pPr>
                <a:defRPr/>
              </a:pPr>
              <a:t>13/05/16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C5944-793E-A24D-92BA-778D48DBB9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7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DADB-1335-B642-9383-0DF803239EE9}" type="datetimeFigureOut">
              <a:rPr lang="fr-FR"/>
              <a:pPr>
                <a:defRPr/>
              </a:pPr>
              <a:t>13/05/16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EBBA9-2E54-D541-B678-264CC6BEBB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67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5B353-CC23-DC4F-9C7E-C9D8C580D1A7}" type="datetimeFigureOut">
              <a:rPr lang="fr-FR"/>
              <a:pPr>
                <a:defRPr/>
              </a:pPr>
              <a:t>13/05/16</a:t>
            </a:fld>
            <a:endParaRPr lang="en-GB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CB63F-DDC3-0F45-8C72-DCDCD88FE4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EA16D-8356-3345-91CE-79381B10DEF2}" type="datetimeFigureOut">
              <a:rPr lang="fr-FR"/>
              <a:pPr>
                <a:defRPr/>
              </a:pPr>
              <a:t>13/05/16</a:t>
            </a:fld>
            <a:endParaRPr lang="en-GB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FF416-CD2E-3048-84F7-91FD7E8C63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77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03D1B-5E0D-7745-AF0D-1C599DF7864D}" type="datetimeFigureOut">
              <a:rPr lang="fr-FR"/>
              <a:pPr>
                <a:defRPr/>
              </a:pPr>
              <a:t>13/05/16</a:t>
            </a:fld>
            <a:endParaRPr lang="en-GB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162A-844B-9C4B-A2E2-BA6F92BF9B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17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C3033-F196-134B-A901-C223E1772304}" type="datetimeFigureOut">
              <a:rPr lang="fr-FR"/>
              <a:pPr>
                <a:defRPr/>
              </a:pPr>
              <a:t>13/05/16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88A1D-CD3C-A14F-B3F7-732B408FD9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2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B71D-F975-4A4A-B996-84DB4E727813}" type="datetimeFigureOut">
              <a:rPr lang="fr-FR"/>
              <a:pPr>
                <a:defRPr/>
              </a:pPr>
              <a:t>13/05/16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D77C3-2E50-2447-B5B0-725F3B856B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58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  <a:endParaRPr lang="en-GB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97FD43E-07F0-8F4B-B85F-74373B304922}" type="datetimeFigureOut">
              <a:rPr lang="fr-FR"/>
              <a:pPr>
                <a:defRPr/>
              </a:pPr>
              <a:t>13/05/16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FCD903E-2213-B844-8495-68A8727EDE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Calibri" charset="0"/>
              </a:rPr>
              <a:t>NICE presentation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 smtClean="0">
                <a:ea typeface="+mn-ea"/>
                <a:cs typeface="+mn-cs"/>
              </a:rPr>
              <a:t>Here the text for the slide 1 </a:t>
            </a:r>
            <a:endParaRPr lang="en-GB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Calibri" charset="0"/>
              </a:rPr>
              <a:t>Have a good day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 smtClean="0">
                <a:ea typeface="+mn-ea"/>
                <a:cs typeface="+mn-cs"/>
              </a:rPr>
              <a:t>Fukuoka</a:t>
            </a:r>
            <a:endParaRPr lang="en-GB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Calibri" charset="0"/>
              </a:rPr>
              <a:t>Harmony house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 smtClean="0">
                <a:ea typeface="+mn-ea"/>
                <a:cs typeface="+mn-cs"/>
              </a:rPr>
              <a:t>Place where I live </a:t>
            </a:r>
            <a:endParaRPr lang="en-GB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20</Words>
  <Application>Microsoft Macintosh PowerPoint</Application>
  <PresentationFormat>Présentation à l'écran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Calibri</vt:lpstr>
      <vt:lpstr>ＭＳ Ｐゴシック</vt:lpstr>
      <vt:lpstr>Arial</vt:lpstr>
      <vt:lpstr>Thème Office</vt:lpstr>
      <vt:lpstr>NICE presentation</vt:lpstr>
      <vt:lpstr>Have a good day</vt:lpstr>
      <vt:lpstr>Harmony house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NICE presentation</dc:title>
  <dc:creator>Sébastien ANDRE</dc:creator>
  <cp:lastModifiedBy>Sébastien ANDRE</cp:lastModifiedBy>
  <cp:revision>2</cp:revision>
  <dcterms:created xsi:type="dcterms:W3CDTF">2016-04-29T18:03:11Z</dcterms:created>
  <dcterms:modified xsi:type="dcterms:W3CDTF">2016-05-13T03:30:45Z</dcterms:modified>
</cp:coreProperties>
</file>