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notesMasterIdLst>
    <p:notesMasterId r:id="rId4"/>
  </p:notesMasterIdLst>
  <p:sldIdLst>
    <p:sldId id="298" r:id="rId2"/>
    <p:sldId id="30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7" autoAdjust="0"/>
    <p:restoredTop sz="83777" autoAdjust="0"/>
  </p:normalViewPr>
  <p:slideViewPr>
    <p:cSldViewPr snapToGrid="0" showGuides="1">
      <p:cViewPr varScale="1">
        <p:scale>
          <a:sx n="46" d="100"/>
          <a:sy n="46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D595-A6DC-4E11-AB9A-86837646EEBC}" type="datetimeFigureOut">
              <a:rPr kumimoji="1" lang="ja-JP" altLang="en-US" smtClean="0"/>
              <a:t>27/05/16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C847-70E8-4C71-B433-C246595B43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81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914400"/>
            <a:ext cx="9144000" cy="2438400"/>
          </a:xfrm>
          <a:prstGeom prst="rect">
            <a:avLst/>
          </a:prstGeom>
          <a:solidFill>
            <a:srgbClr val="6B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ja-JP" altLang="en-US" sz="2400">
              <a:solidFill>
                <a:srgbClr val="000000"/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5492750"/>
            <a:ext cx="10064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100周年シンボル和文画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01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685800" y="2565400"/>
            <a:ext cx="7772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defTabSz="457200" rtl="0" fontAlgn="base"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Pct val="80000"/>
              <a:buFont typeface="Wingdings" pitchFamily="2" charset="2"/>
              <a:buChar char="n"/>
              <a:defRPr kumimoji="1" sz="28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1pPr>
            <a:lvl2pPr marL="635000" indent="-28257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2pPr>
            <a:lvl3pPr marL="900113" indent="-35242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u"/>
              <a:defRPr kumimoji="1" sz="22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3pPr>
            <a:lvl4pPr marL="1163638" indent="-26352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80000"/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4pPr>
            <a:lvl5pPr marL="1339850" indent="-176213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Arial" pitchFamily="34" charset="0"/>
              <a:buChar char="»"/>
              <a:defRPr kumimoji="1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en-US" altLang="ja-JP" sz="3600" dirty="0" smtClean="0">
                <a:solidFill>
                  <a:schemeClr val="bg1"/>
                </a:solidFill>
              </a:rPr>
              <a:t>Information Science</a:t>
            </a:r>
            <a:endParaRPr lang="ja-JP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684213" y="1125538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fontAlgn="base">
              <a:spcBef>
                <a:spcPts val="25"/>
              </a:spcBef>
              <a:spcAft>
                <a:spcPct val="0"/>
              </a:spcAft>
              <a:buClr>
                <a:srgbClr val="660066"/>
              </a:buClr>
              <a:buSzPct val="80000"/>
              <a:buFont typeface="Wingdings" pitchFamily="2" charset="2"/>
              <a:buChar char="n"/>
              <a:defRPr kumimoji="1" sz="28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1pPr>
            <a:lvl2pPr marL="635000" indent="-28257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2pPr>
            <a:lvl3pPr marL="900113" indent="-35242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u"/>
              <a:defRPr kumimoji="1" sz="22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3pPr>
            <a:lvl4pPr marL="1163638" indent="-263525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80000"/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4pPr>
            <a:lvl5pPr marL="1339850" indent="-176213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Arial" pitchFamily="34" charset="0"/>
              <a:buChar char="»"/>
              <a:defRPr kumimoji="1" kern="1200">
                <a:solidFill>
                  <a:schemeClr val="tx1"/>
                </a:solidFill>
                <a:latin typeface="HG丸ｺﾞｼｯｸM-PRO"/>
                <a:ea typeface="HG丸ｺﾞｼｯｸM-PRO"/>
                <a:cs typeface="HG丸ｺﾞｼｯｸM-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ja-JP" altLang="en-US" sz="8000" dirty="0" smtClean="0">
                <a:solidFill>
                  <a:schemeClr val="bg1"/>
                </a:solidFill>
              </a:rPr>
              <a:t>情報科学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62536"/>
            <a:ext cx="7772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6272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956550" y="360363"/>
            <a:ext cx="1187450" cy="6497637"/>
          </a:xfrm>
          <a:prstGeom prst="rect">
            <a:avLst/>
          </a:prstGeom>
          <a:solidFill>
            <a:srgbClr val="6D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ja-JP" altLang="en-US" sz="2400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946031" cy="1362075"/>
          </a:xfrm>
        </p:spPr>
        <p:txBody>
          <a:bodyPr anchor="t"/>
          <a:lstStyle>
            <a:lvl1pPr algn="l">
              <a:defRPr sz="3600" b="1" cap="all">
                <a:solidFill>
                  <a:srgbClr val="00009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6946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1860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0" i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107504" y="476672"/>
            <a:ext cx="8892480" cy="576064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009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54C5FCD-1527-4402-8C89-7899B9256606}" type="datetime1">
              <a:rPr lang="en-US" altLang="ja-JP" smtClean="0"/>
              <a:t>27/05/16</a:t>
            </a:fld>
            <a:endParaRPr 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98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6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107504" y="476672"/>
            <a:ext cx="8892480" cy="576064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009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54C5FCD-1527-4402-8C89-7899B9256606}" type="datetime1">
              <a:rPr lang="en-US" altLang="ja-JP" smtClean="0"/>
              <a:t>27/05/16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663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179512" y="1989138"/>
            <a:ext cx="4284000" cy="4176166"/>
          </a:xfrm>
          <a:ln w="38100" cmpd="sng">
            <a:solidFill>
              <a:srgbClr val="FF6600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44008" y="1989138"/>
            <a:ext cx="4284000" cy="4176166"/>
          </a:xfrm>
          <a:ln w="38100" cmpd="sng">
            <a:solidFill>
              <a:srgbClr val="008000"/>
            </a:solidFill>
          </a:ln>
        </p:spPr>
        <p:txBody>
          <a:bodyPr/>
          <a:lstStyle>
            <a:lvl1pPr marL="342900" indent="-34290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107504" y="476672"/>
            <a:ext cx="8640960" cy="576262"/>
          </a:xfrm>
        </p:spPr>
        <p:txBody>
          <a:bodyPr/>
          <a:lstStyle>
            <a:lvl1pPr marL="0" indent="0">
              <a:buNone/>
              <a:defRPr sz="3600">
                <a:solidFill>
                  <a:srgbClr val="00009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/>
          </p:nvPr>
        </p:nvSpPr>
        <p:spPr>
          <a:xfrm>
            <a:off x="4716438" y="1539860"/>
            <a:ext cx="184666" cy="461665"/>
          </a:xfrm>
          <a:solidFill>
            <a:srgbClr val="008000"/>
          </a:solidFill>
        </p:spPr>
        <p:txBody>
          <a:bodyPr wrap="none">
            <a:spAutoFit/>
          </a:bodyPr>
          <a:lstStyle>
            <a:lvl1pPr marL="0" indent="0">
              <a:buNone/>
              <a:defRPr sz="2400"/>
            </a:lvl1pPr>
            <a:lvl2pPr marL="352425" indent="0">
              <a:buNone/>
              <a:defRPr/>
            </a:lvl2pPr>
            <a:lvl3pPr marL="547688" indent="0">
              <a:buNone/>
              <a:defRPr/>
            </a:lvl3pPr>
            <a:lvl4pPr marL="900113" indent="0">
              <a:buNone/>
              <a:defRPr/>
            </a:lvl4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251520" y="1501718"/>
            <a:ext cx="184666" cy="461665"/>
          </a:xfr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254C5FCD-1527-4402-8C89-7899B9256606}" type="datetime1">
              <a:rPr lang="en-US" altLang="ja-JP" smtClean="0"/>
              <a:t>27/05/16</a:t>
            </a:fld>
            <a:endParaRPr lang="en-US" dirty="0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69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8806-D880-4D26-AD32-DB4B324FC30C}" type="datetime1">
              <a:rPr lang="en-US" altLang="ja-JP" smtClean="0"/>
              <a:t>27/05/16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6D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ja-JP" altLang="en-US" sz="24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0" y="404813"/>
            <a:ext cx="9144000" cy="792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ja-JP" altLang="en-US" sz="2400">
              <a:solidFill>
                <a:prstClr val="black"/>
              </a:solidFill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7588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-100013"/>
            <a:ext cx="7138988" cy="5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67589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rgbClr val="898989"/>
                </a:solidFill>
              </a:defRPr>
            </a:lvl1pPr>
          </a:lstStyle>
          <a:p>
            <a:fld id="{254C5FCD-1527-4402-8C89-7899B9256606}" type="datetime1">
              <a:rPr lang="en-US" altLang="ja-JP" smtClean="0"/>
              <a:t>27/05/16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solidFill>
                  <a:srgbClr val="898989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593" name="図 9" descr="九大ロゴ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44450"/>
            <a:ext cx="13144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000" kern="1200">
          <a:solidFill>
            <a:srgbClr val="FFFFFF"/>
          </a:solidFill>
          <a:latin typeface="HG丸ｺﾞｼｯｸM-PRO"/>
          <a:ea typeface="HG丸ｺﾞｼｯｸM-PRO"/>
          <a:cs typeface="HG丸ｺﾞｼｯｸM-PRO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HG丸ｺﾞｼｯｸM-PRO" charset="0"/>
          <a:ea typeface="HG丸ｺﾞｼｯｸM-PRO" charset="0"/>
          <a:cs typeface="HG丸ｺﾞｼｯｸM-PRO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HG丸ｺﾞｼｯｸM-PRO" charset="0"/>
          <a:ea typeface="HG丸ｺﾞｼｯｸM-PRO" charset="0"/>
          <a:cs typeface="HG丸ｺﾞｼｯｸM-PRO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HG丸ｺﾞｼｯｸM-PRO" charset="0"/>
          <a:ea typeface="HG丸ｺﾞｼｯｸM-PRO" charset="0"/>
          <a:cs typeface="HG丸ｺﾞｼｯｸM-PRO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HG丸ｺﾞｼｯｸM-PRO" charset="0"/>
          <a:ea typeface="HG丸ｺﾞｼｯｸM-PRO" charset="0"/>
          <a:cs typeface="HG丸ｺﾞｼｯｸM-PRO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0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1025"/>
        </a:spcBef>
        <a:spcAft>
          <a:spcPts val="0"/>
        </a:spcAft>
        <a:buClr>
          <a:srgbClr val="660066"/>
        </a:buClr>
        <a:buSzPct val="80000"/>
        <a:buFont typeface="Wingdings" charset="0"/>
        <a:buChar char="n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635000" indent="-2825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charset="0"/>
        <a:buChar char="n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900113" indent="-352425" algn="l" defTabSz="457200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charset="0"/>
        <a:buChar char="u"/>
        <a:defRPr kumimoji="1" sz="2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163638" indent="-263525" algn="l" defTabSz="457200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SzPct val="80000"/>
        <a:buFont typeface="Arial" charset="0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1339850" indent="-176213" algn="l" defTabSz="457200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»"/>
        <a:defRPr kumimoji="1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7499"/>
            <a:ext cx="7138988" cy="561976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rgbClr val="002060"/>
                </a:solidFill>
              </a:rPr>
              <a:t>デジタル画像処理</a:t>
            </a:r>
            <a:endParaRPr kumimoji="1" lang="ja-JP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デジタル画像をコンピュータで「処理」すること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4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画像補正・変換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コントラスト，明るさ，色など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画像加工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ノイズ除去，エッジ強調，図形抽出など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画像特徴抽出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画像全体・領域内の図形特徴量の算出など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画像認識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画像や領域に写っているものを認識する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7499"/>
            <a:ext cx="7138988" cy="561976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rgbClr val="002060"/>
                </a:solidFill>
              </a:rPr>
              <a:t>デジタル画像処理</a:t>
            </a:r>
            <a:endParaRPr kumimoji="1" lang="ja-JP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デジタル画像をコンピュータで「処理」すること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4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画像補正・変換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コントラスト，明るさ，色など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画像加工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ノイズ除去，エッジ強調，図形抽出など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画像特徴抽出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画像全体・領域内の図形特徴量の算出など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latin typeface="+mn-ea"/>
                <a:ea typeface="+mn-ea"/>
              </a:rPr>
              <a:t>画像認識</a:t>
            </a:r>
            <a:endParaRPr kumimoji="1" lang="en-US" altLang="ja-JP" sz="2400" dirty="0" smtClean="0">
              <a:latin typeface="+mn-ea"/>
              <a:ea typeface="+mn-ea"/>
            </a:endParaRPr>
          </a:p>
          <a:p>
            <a:pPr lvl="1">
              <a:buClr>
                <a:srgbClr val="660066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 smtClean="0">
                <a:latin typeface="+mn-ea"/>
                <a:ea typeface="+mn-ea"/>
              </a:rPr>
              <a:t>画像や領域に写っているものを認識する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22" y="3953356"/>
            <a:ext cx="3531331" cy="26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rgbClr val="008000"/>
          </a:solidFill>
        </a:ln>
      </a:spPr>
      <a:bodyPr anchor="ctr"/>
      <a:lstStyle>
        <a:defPPr>
          <a:defRPr dirty="0">
            <a:solidFill>
              <a:srgbClr val="000090"/>
            </a:solidFill>
            <a:latin typeface="HG丸ｺﾞｼｯｸM-PRO" charset="0"/>
            <a:ea typeface="HG丸ｺﾞｼｯｸM-PRO" charset="0"/>
            <a:cs typeface="HG丸ｺﾞｼｯｸM-PRO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-01-イントロ" id="{826DB8BD-67F6-4C58-859F-6DBC4D9A1F47}" vid="{E310DD39-8C18-4390-8C36-13580829CE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122</Words>
  <Application>Microsoft Macintosh PowerPoint</Application>
  <PresentationFormat>Présentation à l'écran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デザインの設定</vt:lpstr>
      <vt:lpstr>デジタル画像処理</vt:lpstr>
      <vt:lpstr>デジタル画像処理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  C.知能とは何か</dc:title>
  <dc:creator>atsushi</dc:creator>
  <cp:lastModifiedBy>Sébastien ANDRE</cp:lastModifiedBy>
  <cp:revision>136</cp:revision>
  <dcterms:created xsi:type="dcterms:W3CDTF">2013-12-24T05:31:10Z</dcterms:created>
  <dcterms:modified xsi:type="dcterms:W3CDTF">2016-05-27T06:22:16Z</dcterms:modified>
</cp:coreProperties>
</file>