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</p:sldIdLst>
  <p:sldSz cx="2222500" cy="35941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39" Target="slides/slide20.xml" Type="http://schemas.openxmlformats.org/officeDocument/2006/relationships/slide"/><Relationship Id="rId4" Target="theme/theme1.xml" Type="http://schemas.openxmlformats.org/officeDocument/2006/relationships/theme"/><Relationship Id="rId40" Target="slides/slide21.xml" Type="http://schemas.openxmlformats.org/officeDocument/2006/relationships/slide"/><Relationship Id="rId41" Target="slides/slide22.xml" Type="http://schemas.openxmlformats.org/officeDocument/2006/relationships/slide"/><Relationship Id="rId42" Target="slides/slide2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74056" y="740622"/>
            <a:ext cx="2780112" cy="173177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23199" y="72477"/>
            <a:ext cx="985603" cy="79251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769871" y="3189968"/>
            <a:ext cx="692258" cy="186832"/>
            <a:chOff x="0" y="0"/>
            <a:chExt cx="923011" cy="24911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49110" cy="249110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304164" y="-9525"/>
              <a:ext cx="618847" cy="110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3"/>
                </a:lnSpc>
              </a:pPr>
              <a:r>
                <a:rPr lang="en-US" sz="509">
                  <a:solidFill>
                    <a:srgbClr val="FFFFFF"/>
                  </a:solidFill>
                  <a:latin typeface="Open Sans Extra Bold"/>
                </a:rPr>
                <a:t>TurquoiseTNT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05478" y="124555"/>
              <a:ext cx="506110" cy="112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"/>
                </a:lnSpc>
              </a:pPr>
              <a:r>
                <a:rPr lang="en-US" sz="565">
                  <a:solidFill>
                    <a:srgbClr val="FFFFFF"/>
                  </a:solidFill>
                  <a:latin typeface="Open Sans"/>
                </a:rPr>
                <a:t>Multimedia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609729"/>
            <a:ext cx="2232000" cy="144480"/>
            <a:chOff x="0" y="0"/>
            <a:chExt cx="3479800" cy="2252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95071"/>
            <a:ext cx="2232000" cy="144480"/>
            <a:chOff x="0" y="0"/>
            <a:chExt cx="3479800" cy="22525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980413"/>
            <a:ext cx="2232000" cy="144480"/>
            <a:chOff x="0" y="0"/>
            <a:chExt cx="3479800" cy="22525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3165269"/>
            <a:ext cx="2232000" cy="144480"/>
            <a:chOff x="0" y="0"/>
            <a:chExt cx="3479800" cy="22525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479800" cy="225252"/>
            </a:xfrm>
            <a:custGeom>
              <a:avLst/>
              <a:gdLst/>
              <a:ahLst/>
              <a:cxnLst/>
              <a:rect r="r" b="b" t="t" l="l"/>
              <a:pathLst>
                <a:path h="225252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225252"/>
                  </a:lnTo>
                  <a:lnTo>
                    <a:pt x="0" y="22525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31619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Horsepower: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976030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Max Speed: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90688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0 - 60: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605345"/>
            <a:ext cx="2232000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Light"/>
              </a:rPr>
              <a:t>Car: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DAEoAVrr2b4</dc:identifier>
  <dcterms:modified xsi:type="dcterms:W3CDTF">2011-08-01T06:04:30Z</dcterms:modified>
  <cp:revision>1</cp:revision>
  <dc:title>The Grand Tour - Top Trumps</dc:title>
</cp:coreProperties>
</file>