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8351-8211-92EE-FE27-0A8343959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BD6E1-F768-9DCC-F23D-0AE3213A1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4BD5-6C64-A8F1-2BBD-1759144B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2BEF-EC48-DD90-9621-9242311C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6C341-A4EB-43CA-A9F9-ABDE1A84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8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D4DF-40A4-C172-C52F-BD3E4A5A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A681C-D9CD-00AA-D8FF-04978927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D025-9CD2-3525-0E29-3F774F3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7267-03CB-5DC0-AECE-9AE8F9DB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BB03-C9D4-C37D-EE57-67731960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5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79075-4560-6E72-5858-4CE0DBCCF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8AC2C-8FB3-841D-EE8F-67FE7CF7E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6CA6-6D2E-39E2-3678-B516F854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6E5F5-2DD1-5616-73AE-1CF693DA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C10E-6E01-170A-BDEF-7F6EFA5E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69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E0F1-7CA2-1AF7-9455-B23D8502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A18D-A5A9-B2BE-08A8-4044DE86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73D0-C1D2-2BD9-551A-DA0C03EE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2EF5-8016-6753-A9D3-FBB55DF8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64F1-FB67-ABE8-F5EF-10DD4510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997-47ED-6C2B-4584-8724A793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EEB9-C544-B06D-847A-6F4B301BD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6037-AD3B-4A15-256F-34B74375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D170-7DC6-6F60-979A-8E56B7AF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9AF7-0878-4540-9B10-2A323EF3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59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EBE-B9C9-99E8-FB91-0C9290E2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4A12-054D-1327-0822-4681DBFB5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ED3F-8CA3-94DB-1AB1-496EF60F1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288A0-007F-B5F4-91CD-F4C07380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B299-706D-7A2A-E3E2-B85F23EF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724FB-5F6A-05E9-EBC3-651F4F69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1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4655-646C-7962-9B58-BE88267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4BBE-CA34-664C-DE8F-FB4026F1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A3B4E-6E75-FF82-080E-4DA61A2E3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0BF70-DAFA-BFFA-49D2-2BF595AE0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61850-3422-5706-6DAB-E8D5B38F9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6E00B-8884-6B53-E6D9-008A2E85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B726-3491-5B40-8BC8-2E5F86F8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DA1AA-E778-2E50-1470-6676EFB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4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0918-ECF9-81EA-1279-0F0FB2B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FDB0E-B33F-C40A-5A94-4CC4AB9C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5BB2-0D99-DC4B-11C1-793375CC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874B-46EF-2AB5-C7AB-BC8EB74D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42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2C836-E02F-E5BE-4491-9F08FC4F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131EB-576F-8214-A18A-9E3D4ECB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3B260-812B-9060-C944-A0BCBF08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3B57-02B6-A240-9B28-548B1C4F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0F46-9884-A81D-6D9E-16F09AF5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EFBC8-980F-7552-1F23-BB5290CE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2FB3-09CA-7E40-55A3-FD35E423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8FBA-8124-3AA0-64EE-3D353DE1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7CA6-A0C3-6790-9A62-14F2CE4A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6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65BD-3B1A-A008-5B85-A7923442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E4B2E-8643-E22F-5B70-13C2AC51F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B3CB-E544-0F8C-D004-2992DCDA9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5D033-52B2-284A-C7D1-F9DC06FB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7B2D7-FCF7-3F60-21D9-0C2B4EB2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DDB50-8E2F-FAAB-3D44-729F9797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E8BC4-3334-E48E-A1B9-1DFA6054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E76D3-92D4-F115-C9C3-798FC4BE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0817-7DEC-539B-0F81-83E5ED50A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D036-5DC6-35F6-CEAE-97F9035A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5F50-92DA-A132-FBF3-61CC8A3FF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92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eb.lhoumeau@gmai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05946-0D59-0ED1-1261-8229A472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73" y="192335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Visualisation des données</a:t>
            </a:r>
            <a:br>
              <a:rPr lang="fr-FR" sz="3200" dirty="0"/>
            </a:br>
            <a:r>
              <a:rPr lang="fr-FR" sz="2700" dirty="0"/>
              <a:t>(sélection des données) </a:t>
            </a:r>
            <a:r>
              <a:rPr lang="fr-FR" sz="3200" dirty="0"/>
              <a:t>: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476C67-A9A6-AB9C-BBEF-45440128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24" y="962310"/>
            <a:ext cx="10437876" cy="4933379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3D7E86E-0183-71C2-C5C3-FD4C046CCDE3}"/>
              </a:ext>
            </a:extLst>
          </p:cNvPr>
          <p:cNvSpPr/>
          <p:nvPr/>
        </p:nvSpPr>
        <p:spPr>
          <a:xfrm>
            <a:off x="994432" y="2062436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A503A1-27EE-F804-E047-EF5258D8203C}"/>
              </a:ext>
            </a:extLst>
          </p:cNvPr>
          <p:cNvSpPr/>
          <p:nvPr/>
        </p:nvSpPr>
        <p:spPr>
          <a:xfrm rot="10800000">
            <a:off x="5155932" y="2963763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0356F30-22F6-96EC-F5FB-D9B53942CEB4}"/>
              </a:ext>
            </a:extLst>
          </p:cNvPr>
          <p:cNvSpPr/>
          <p:nvPr/>
        </p:nvSpPr>
        <p:spPr>
          <a:xfrm>
            <a:off x="994431" y="3928104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5622FD-C975-8190-48C8-15CA8AF722DC}"/>
              </a:ext>
            </a:extLst>
          </p:cNvPr>
          <p:cNvSpPr/>
          <p:nvPr/>
        </p:nvSpPr>
        <p:spPr>
          <a:xfrm rot="10800000">
            <a:off x="5247858" y="4353701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00F61-5045-F628-89E2-CCE2335AB6A2}"/>
              </a:ext>
            </a:extLst>
          </p:cNvPr>
          <p:cNvSpPr txBox="1"/>
          <p:nvPr/>
        </p:nvSpPr>
        <p:spPr>
          <a:xfrm>
            <a:off x="0" y="1554531"/>
            <a:ext cx="17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1: </a:t>
            </a:r>
            <a:r>
              <a:rPr lang="fr-FR" dirty="0"/>
              <a:t>Sélection de la station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20C09-A26B-A71B-27A2-6B72B36F4427}"/>
              </a:ext>
            </a:extLst>
          </p:cNvPr>
          <p:cNvSpPr txBox="1"/>
          <p:nvPr/>
        </p:nvSpPr>
        <p:spPr>
          <a:xfrm>
            <a:off x="6096000" y="2791452"/>
            <a:ext cx="328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2: </a:t>
            </a:r>
            <a:r>
              <a:rPr lang="fr-FR" dirty="0"/>
              <a:t>Sélection de la plage temporelle et résolution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9A3A2-6684-EED0-AF8D-AC58466A6C2D}"/>
              </a:ext>
            </a:extLst>
          </p:cNvPr>
          <p:cNvSpPr txBox="1"/>
          <p:nvPr/>
        </p:nvSpPr>
        <p:spPr>
          <a:xfrm>
            <a:off x="6187925" y="4357539"/>
            <a:ext cx="40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4: </a:t>
            </a:r>
            <a:r>
              <a:rPr lang="fr-FR" dirty="0"/>
              <a:t>Validation de la sélection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88EE0-6BDE-71F7-B790-A588228D98E8}"/>
              </a:ext>
            </a:extLst>
          </p:cNvPr>
          <p:cNvSpPr txBox="1"/>
          <p:nvPr/>
        </p:nvSpPr>
        <p:spPr>
          <a:xfrm>
            <a:off x="0" y="3412336"/>
            <a:ext cx="166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3: </a:t>
            </a:r>
            <a:r>
              <a:rPr lang="fr-FR" dirty="0"/>
              <a:t>Sélection de la variable</a:t>
            </a:r>
          </a:p>
        </p:txBody>
      </p:sp>
    </p:spTree>
    <p:extLst>
      <p:ext uri="{BB962C8B-B14F-4D97-AF65-F5344CB8AC3E}">
        <p14:creationId xmlns:p14="http://schemas.microsoft.com/office/powerpoint/2010/main" val="221722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graph&#10;&#10;Description automatically generated">
            <a:extLst>
              <a:ext uri="{FF2B5EF4-FFF2-40B4-BE49-F238E27FC236}">
                <a16:creationId xmlns:a16="http://schemas.microsoft.com/office/drawing/2014/main" id="{2B008F73-EB48-5406-F66B-700747F98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0" y="1156424"/>
            <a:ext cx="6925290" cy="210047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F4971E-EF4A-0F44-FCC4-A2E63306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27"/>
            <a:ext cx="10515600" cy="49161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3200" dirty="0"/>
              <a:t>Visualisation des données</a:t>
            </a:r>
            <a:br>
              <a:rPr lang="fr-FR" sz="3200" dirty="0"/>
            </a:br>
            <a:r>
              <a:rPr lang="fr-FR" sz="2700" dirty="0"/>
              <a:t>(après validation de la sélection) </a:t>
            </a:r>
            <a:r>
              <a:rPr lang="fr-FR" sz="3200" dirty="0"/>
              <a:t>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A1979AF-DCB6-65A2-5CE7-5ADC7821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13" y="1472237"/>
            <a:ext cx="3691788" cy="4257731"/>
          </a:xfrm>
          <a:prstGeom prst="rect">
            <a:avLst/>
          </a:prstGeom>
        </p:spPr>
      </p:pic>
      <p:pic>
        <p:nvPicPr>
          <p:cNvPr id="10" name="Picture 9" descr="A graph of blue squares&#10;&#10;Description automatically generated">
            <a:extLst>
              <a:ext uri="{FF2B5EF4-FFF2-40B4-BE49-F238E27FC236}">
                <a16:creationId xmlns:a16="http://schemas.microsoft.com/office/drawing/2014/main" id="{71E0EDD2-8C78-F484-2C22-B95EF5E7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1" y="3601103"/>
            <a:ext cx="6925290" cy="2818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A7999-6502-A4BB-838A-E121A79FA61F}"/>
              </a:ext>
            </a:extLst>
          </p:cNvPr>
          <p:cNvSpPr txBox="1"/>
          <p:nvPr/>
        </p:nvSpPr>
        <p:spPr>
          <a:xfrm>
            <a:off x="146550" y="810213"/>
            <a:ext cx="328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Onglet 1: </a:t>
            </a:r>
            <a:r>
              <a:rPr lang="fr-FR" dirty="0"/>
              <a:t>Série temporelle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69D00-8B0C-7677-3DCB-257AA5B4BB93}"/>
              </a:ext>
            </a:extLst>
          </p:cNvPr>
          <p:cNvSpPr txBox="1"/>
          <p:nvPr/>
        </p:nvSpPr>
        <p:spPr>
          <a:xfrm>
            <a:off x="7854929" y="858151"/>
            <a:ext cx="388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Onglet 2: </a:t>
            </a:r>
            <a:r>
              <a:rPr lang="fr-FR" dirty="0"/>
              <a:t>Description des données et téléchargement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37B79-8DB8-1146-66D7-5BA05745640F}"/>
              </a:ext>
            </a:extLst>
          </p:cNvPr>
          <p:cNvSpPr txBox="1"/>
          <p:nvPr/>
        </p:nvSpPr>
        <p:spPr>
          <a:xfrm>
            <a:off x="146550" y="3277678"/>
            <a:ext cx="474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Onglet 3: </a:t>
            </a:r>
            <a:r>
              <a:rPr lang="fr-FR" dirty="0"/>
              <a:t>Autocorrélation temporelle</a:t>
            </a:r>
          </a:p>
        </p:txBody>
      </p:sp>
    </p:spTree>
    <p:extLst>
      <p:ext uri="{BB962C8B-B14F-4D97-AF65-F5344CB8AC3E}">
        <p14:creationId xmlns:p14="http://schemas.microsoft.com/office/powerpoint/2010/main" val="2652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46DA-A9ED-37F4-0BDD-DB61EFFF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A69F3-60C4-4A9D-E0F9-94A53F26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73" y="194736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</a:t>
            </a:r>
            <a:br>
              <a:rPr lang="fr-FR" sz="3200" dirty="0"/>
            </a:br>
            <a:r>
              <a:rPr lang="fr-FR" sz="2700" dirty="0"/>
              <a:t>(sélection des données)</a:t>
            </a:r>
            <a:r>
              <a:rPr lang="fr-FR" sz="3200" dirty="0"/>
              <a:t>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0E4D7C-DA26-3EE8-CD7C-301C31A8E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4124" y="962310"/>
            <a:ext cx="10437876" cy="4933379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347BDE-8FB5-C5A6-4F56-B9677FAA05AC}"/>
              </a:ext>
            </a:extLst>
          </p:cNvPr>
          <p:cNvSpPr/>
          <p:nvPr/>
        </p:nvSpPr>
        <p:spPr>
          <a:xfrm>
            <a:off x="5881116" y="5144537"/>
            <a:ext cx="5815584" cy="1467176"/>
          </a:xfrm>
          <a:prstGeom prst="rect">
            <a:avLst/>
          </a:prstGeom>
          <a:solidFill>
            <a:srgbClr val="FFD54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DD6E3E7-960B-BC0E-EBDF-F8D186D63695}"/>
              </a:ext>
            </a:extLst>
          </p:cNvPr>
          <p:cNvSpPr/>
          <p:nvPr/>
        </p:nvSpPr>
        <p:spPr>
          <a:xfrm>
            <a:off x="994432" y="1917807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8CD897-9CE7-877B-C0F9-3D068DF53483}"/>
              </a:ext>
            </a:extLst>
          </p:cNvPr>
          <p:cNvSpPr/>
          <p:nvPr/>
        </p:nvSpPr>
        <p:spPr>
          <a:xfrm rot="10800000">
            <a:off x="5247118" y="2333234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F992531-CDCD-1BC6-CB51-DC5E8CAC9D3C}"/>
              </a:ext>
            </a:extLst>
          </p:cNvPr>
          <p:cNvSpPr/>
          <p:nvPr/>
        </p:nvSpPr>
        <p:spPr>
          <a:xfrm>
            <a:off x="834273" y="3481151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3EB5FD-FEDE-1BC4-5670-D53D6EFEC246}"/>
              </a:ext>
            </a:extLst>
          </p:cNvPr>
          <p:cNvSpPr/>
          <p:nvPr/>
        </p:nvSpPr>
        <p:spPr>
          <a:xfrm rot="10800000">
            <a:off x="5247118" y="3407249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17B8B-C413-9125-AED7-5EC004EA4FC0}"/>
              </a:ext>
            </a:extLst>
          </p:cNvPr>
          <p:cNvSpPr txBox="1"/>
          <p:nvPr/>
        </p:nvSpPr>
        <p:spPr>
          <a:xfrm>
            <a:off x="0" y="1409902"/>
            <a:ext cx="17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1: </a:t>
            </a:r>
            <a:r>
              <a:rPr lang="fr-FR" dirty="0"/>
              <a:t>Sélection de la station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F33AA-9831-645A-38A9-4BB04B20121A}"/>
              </a:ext>
            </a:extLst>
          </p:cNvPr>
          <p:cNvSpPr txBox="1"/>
          <p:nvPr/>
        </p:nvSpPr>
        <p:spPr>
          <a:xfrm>
            <a:off x="6205784" y="2203544"/>
            <a:ext cx="465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2: </a:t>
            </a:r>
            <a:r>
              <a:rPr lang="fr-FR" dirty="0"/>
              <a:t>Sélection du fichier de données (déclenche une prévisualisation du fichier)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85D75-21B1-7FB5-3B59-DCA313AA2279}"/>
              </a:ext>
            </a:extLst>
          </p:cNvPr>
          <p:cNvSpPr txBox="1"/>
          <p:nvPr/>
        </p:nvSpPr>
        <p:spPr>
          <a:xfrm>
            <a:off x="6175248" y="3296882"/>
            <a:ext cx="401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4: </a:t>
            </a:r>
            <a:r>
              <a:rPr lang="fr-FR" dirty="0"/>
              <a:t>Sélection des données (colonnes du fichier correspondantes)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1B-50F1-514E-AE4B-763AF5001A6E}"/>
              </a:ext>
            </a:extLst>
          </p:cNvPr>
          <p:cNvSpPr txBox="1"/>
          <p:nvPr/>
        </p:nvSpPr>
        <p:spPr>
          <a:xfrm>
            <a:off x="0" y="2601922"/>
            <a:ext cx="166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3: </a:t>
            </a:r>
            <a:r>
              <a:rPr lang="fr-FR" dirty="0"/>
              <a:t>Sélection du formatage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576D0-EACD-1EC0-833C-6927CBDF1D34}"/>
              </a:ext>
            </a:extLst>
          </p:cNvPr>
          <p:cNvSpPr/>
          <p:nvPr/>
        </p:nvSpPr>
        <p:spPr>
          <a:xfrm>
            <a:off x="1831756" y="2886396"/>
            <a:ext cx="881035" cy="14673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656F9-D6D0-8033-5547-754FD59B0A33}"/>
              </a:ext>
            </a:extLst>
          </p:cNvPr>
          <p:cNvSpPr/>
          <p:nvPr/>
        </p:nvSpPr>
        <p:spPr>
          <a:xfrm>
            <a:off x="2745038" y="2886396"/>
            <a:ext cx="2380043" cy="14673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4A66952-8250-673D-A083-62DE4F588795}"/>
              </a:ext>
            </a:extLst>
          </p:cNvPr>
          <p:cNvSpPr/>
          <p:nvPr/>
        </p:nvSpPr>
        <p:spPr>
          <a:xfrm rot="10800000">
            <a:off x="5247118" y="4481261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CDCA4-B3FC-C1AA-1519-8A1FC5615246}"/>
              </a:ext>
            </a:extLst>
          </p:cNvPr>
          <p:cNvSpPr txBox="1"/>
          <p:nvPr/>
        </p:nvSpPr>
        <p:spPr>
          <a:xfrm>
            <a:off x="6175247" y="4344557"/>
            <a:ext cx="401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5: </a:t>
            </a:r>
            <a:r>
              <a:rPr lang="fr-FR" dirty="0"/>
              <a:t>Validation de la sélection et génération d’un résumé des données</a:t>
            </a:r>
          </a:p>
        </p:txBody>
      </p:sp>
      <p:pic>
        <p:nvPicPr>
          <p:cNvPr id="17" name="Picture 16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BFC569F7-4C3F-B342-4A6D-75A7CE93C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86" y="5144537"/>
            <a:ext cx="1467176" cy="1467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89AB21-549F-48C1-3343-6089E6781D7E}"/>
              </a:ext>
            </a:extLst>
          </p:cNvPr>
          <p:cNvSpPr txBox="1"/>
          <p:nvPr/>
        </p:nvSpPr>
        <p:spPr>
          <a:xfrm>
            <a:off x="7468362" y="5416460"/>
            <a:ext cx="397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 le résumé ne peut pas être généré avec la sélection précédente, un message d’erreur est affiché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6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B2B5D-95C8-6EC0-6B12-896263E0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6657F-73B2-5DA1-340A-E03ABE49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25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</a:t>
            </a:r>
            <a:br>
              <a:rPr lang="fr-FR" sz="3200" dirty="0"/>
            </a:br>
            <a:r>
              <a:rPr lang="fr-FR" sz="2700" dirty="0"/>
              <a:t>(exemple des résumé) </a:t>
            </a:r>
            <a:r>
              <a:rPr lang="fr-FR" sz="3200" dirty="0"/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C6E12-0170-A5C2-AFB4-58CF763B3EB0}"/>
              </a:ext>
            </a:extLst>
          </p:cNvPr>
          <p:cNvSpPr/>
          <p:nvPr/>
        </p:nvSpPr>
        <p:spPr>
          <a:xfrm>
            <a:off x="4611486" y="4588742"/>
            <a:ext cx="5815584" cy="1467176"/>
          </a:xfrm>
          <a:prstGeom prst="rect">
            <a:avLst/>
          </a:prstGeom>
          <a:solidFill>
            <a:srgbClr val="FFD54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67FF7727-93DF-AD0B-FD03-233B7D93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56" y="4588742"/>
            <a:ext cx="1467176" cy="1467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0740B5-B550-8066-72FE-BE939B141062}"/>
              </a:ext>
            </a:extLst>
          </p:cNvPr>
          <p:cNvSpPr txBox="1"/>
          <p:nvPr/>
        </p:nvSpPr>
        <p:spPr>
          <a:xfrm>
            <a:off x="6096000" y="4722165"/>
            <a:ext cx="433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valeurs supposées aberrantes sont affichées mais il revient à l’utilisateur de choisir de les corriger (ou non) dans le fichier source !</a:t>
            </a:r>
            <a:endParaRPr lang="fr-FR" dirty="0"/>
          </a:p>
        </p:txBody>
      </p:sp>
      <p:pic>
        <p:nvPicPr>
          <p:cNvPr id="22" name="Content Placeholder 21" descr="A screenshot of a computer&#10;&#10;Description automatically generated">
            <a:extLst>
              <a:ext uri="{FF2B5EF4-FFF2-40B4-BE49-F238E27FC236}">
                <a16:creationId xmlns:a16="http://schemas.microsoft.com/office/drawing/2014/main" id="{1441E93E-62A2-AB31-6AE1-3927783C6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56738"/>
            <a:ext cx="3603273" cy="4351338"/>
          </a:xfrm>
        </p:spPr>
      </p:pic>
      <p:pic>
        <p:nvPicPr>
          <p:cNvPr id="24" name="Picture 23" descr="A screenshot of a graph&#10;&#10;Description automatically generated">
            <a:extLst>
              <a:ext uri="{FF2B5EF4-FFF2-40B4-BE49-F238E27FC236}">
                <a16:creationId xmlns:a16="http://schemas.microsoft.com/office/drawing/2014/main" id="{A1659067-A233-3F82-BAA9-5D84B74E0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86" y="1092085"/>
            <a:ext cx="4246576" cy="315558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F079D2E-7D4A-BDA5-04EA-CDCC6D017F7A}"/>
              </a:ext>
            </a:extLst>
          </p:cNvPr>
          <p:cNvSpPr/>
          <p:nvPr/>
        </p:nvSpPr>
        <p:spPr>
          <a:xfrm rot="10800000">
            <a:off x="8803198" y="3849506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256D2-13AF-92A6-EDB5-9464CEC74DEC}"/>
              </a:ext>
            </a:extLst>
          </p:cNvPr>
          <p:cNvSpPr txBox="1"/>
          <p:nvPr/>
        </p:nvSpPr>
        <p:spPr>
          <a:xfrm>
            <a:off x="9738416" y="3877925"/>
            <a:ext cx="245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Validation du résumé</a:t>
            </a:r>
          </a:p>
        </p:txBody>
      </p:sp>
    </p:spTree>
    <p:extLst>
      <p:ext uri="{BB962C8B-B14F-4D97-AF65-F5344CB8AC3E}">
        <p14:creationId xmlns:p14="http://schemas.microsoft.com/office/powerpoint/2010/main" val="244156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1F1B-7A6E-B281-CDB0-0B1A4A22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5B711-8692-6D36-BBF8-5C72D9F9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08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</a:t>
            </a:r>
            <a:br>
              <a:rPr lang="fr-FR" sz="3200" dirty="0"/>
            </a:br>
            <a:r>
              <a:rPr lang="fr-FR" sz="2700" dirty="0"/>
              <a:t>(validation des données) </a:t>
            </a:r>
            <a:r>
              <a:rPr lang="fr-FR" sz="3100" dirty="0"/>
              <a:t>:</a:t>
            </a:r>
            <a:endParaRPr lang="fr-FR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16F724-739F-307D-0BE5-C6D76FE30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4124" y="962310"/>
            <a:ext cx="10437876" cy="4933379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B97DBF4-E97D-F13C-1CE3-BF42E3C5C16A}"/>
              </a:ext>
            </a:extLst>
          </p:cNvPr>
          <p:cNvSpPr/>
          <p:nvPr/>
        </p:nvSpPr>
        <p:spPr>
          <a:xfrm rot="5400000">
            <a:off x="7603454" y="3601406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BB87636-7612-4F73-E666-E3EBB77DF6EC}"/>
              </a:ext>
            </a:extLst>
          </p:cNvPr>
          <p:cNvSpPr/>
          <p:nvPr/>
        </p:nvSpPr>
        <p:spPr>
          <a:xfrm>
            <a:off x="7070481" y="4550999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A8781-585B-E94D-2F06-33D0871ABF3E}"/>
              </a:ext>
            </a:extLst>
          </p:cNvPr>
          <p:cNvSpPr txBox="1"/>
          <p:nvPr/>
        </p:nvSpPr>
        <p:spPr>
          <a:xfrm>
            <a:off x="6937202" y="2618847"/>
            <a:ext cx="2183892" cy="646331"/>
          </a:xfrm>
          <a:prstGeom prst="rect">
            <a:avLst/>
          </a:prstGeom>
          <a:solidFill>
            <a:srgbClr val="BFBFB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Etape 1: </a:t>
            </a:r>
            <a:r>
              <a:rPr lang="fr-FR" dirty="0"/>
              <a:t>Validation de la vérification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62A4D-674F-79B5-CB9F-E9BD0B07D65A}"/>
              </a:ext>
            </a:extLst>
          </p:cNvPr>
          <p:cNvSpPr txBox="1"/>
          <p:nvPr/>
        </p:nvSpPr>
        <p:spPr>
          <a:xfrm>
            <a:off x="5499425" y="4440631"/>
            <a:ext cx="166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2: </a:t>
            </a:r>
            <a:r>
              <a:rPr lang="fr-FR" dirty="0"/>
              <a:t>Ajout des données</a:t>
            </a:r>
          </a:p>
        </p:txBody>
      </p:sp>
    </p:spTree>
    <p:extLst>
      <p:ext uri="{BB962C8B-B14F-4D97-AF65-F5344CB8AC3E}">
        <p14:creationId xmlns:p14="http://schemas.microsoft.com/office/powerpoint/2010/main" val="326887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D486-1C75-4DF0-07BE-95ABAC08E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45907-774C-F9EB-741B-3772E1AF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 </a:t>
            </a:r>
            <a:br>
              <a:rPr lang="fr-FR" sz="3200" dirty="0"/>
            </a:br>
            <a:r>
              <a:rPr lang="fr-FR" sz="2700" dirty="0"/>
              <a:t>(validation des données, cas de la présence de données supposées aberrantes) </a:t>
            </a:r>
            <a:r>
              <a:rPr lang="fr-FR" sz="3200" dirty="0"/>
              <a:t>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28D54F7-8115-384D-2CA3-4188ECDED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3887"/>
            <a:ext cx="7171120" cy="50722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E56799-DFFD-6667-2440-AB9F7ADDCBE8}"/>
              </a:ext>
            </a:extLst>
          </p:cNvPr>
          <p:cNvSpPr/>
          <p:nvPr/>
        </p:nvSpPr>
        <p:spPr>
          <a:xfrm>
            <a:off x="8116503" y="2009263"/>
            <a:ext cx="3843390" cy="2839474"/>
          </a:xfrm>
          <a:prstGeom prst="rect">
            <a:avLst/>
          </a:prstGeom>
          <a:solidFill>
            <a:srgbClr val="FFD54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0BEC4D5F-2F1F-1DD8-D061-9EEB9674A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610" y="1972901"/>
            <a:ext cx="1467176" cy="1467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034724-459B-0A77-B6F7-04AFD18BABC9}"/>
              </a:ext>
            </a:extLst>
          </p:cNvPr>
          <p:cNvSpPr txBox="1"/>
          <p:nvPr/>
        </p:nvSpPr>
        <p:spPr>
          <a:xfrm>
            <a:off x="8116503" y="3403716"/>
            <a:ext cx="384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Dans le cas de la présence supposée de données aberrantes, une seconde validation est nécessaire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02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3178-44FC-DE69-AC3E-3BB6BB1F3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7A554-4FD4-9694-A680-A76E7835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 </a:t>
            </a:r>
            <a:br>
              <a:rPr lang="fr-FR" sz="3200" dirty="0"/>
            </a:br>
            <a:r>
              <a:rPr lang="fr-FR" sz="2700" dirty="0"/>
              <a:t>(sauvegarde version précédente de la base de données)</a:t>
            </a:r>
            <a:r>
              <a:rPr lang="fr-FR" sz="3200" dirty="0"/>
              <a:t>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E2019-B789-F06C-274F-44EA593BCA5E}"/>
              </a:ext>
            </a:extLst>
          </p:cNvPr>
          <p:cNvSpPr/>
          <p:nvPr/>
        </p:nvSpPr>
        <p:spPr>
          <a:xfrm>
            <a:off x="4174305" y="1533775"/>
            <a:ext cx="3843390" cy="2839474"/>
          </a:xfrm>
          <a:prstGeom prst="rect">
            <a:avLst/>
          </a:prstGeom>
          <a:solidFill>
            <a:srgbClr val="FFD54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0D6CF196-8BE5-C861-A7C5-7066FD38E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12" y="1497413"/>
            <a:ext cx="1467176" cy="146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29EF83-260E-9EF3-09D8-CDF26C5BB633}"/>
              </a:ext>
            </a:extLst>
          </p:cNvPr>
          <p:cNvSpPr txBox="1"/>
          <p:nvPr/>
        </p:nvSpPr>
        <p:spPr>
          <a:xfrm>
            <a:off x="4174305" y="2928228"/>
            <a:ext cx="384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Lors de la validation de l’ajout, la version précédente de la base de données est automatiquement téléchargée (format hdf5)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15BF4-6278-CE65-2A3F-F2E75CA9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C52B32-EF79-F44D-8C75-DFC8C8CB3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Développeur principal:</a:t>
            </a:r>
          </a:p>
          <a:p>
            <a:pPr marL="0" indent="0">
              <a:buNone/>
            </a:pPr>
            <a:r>
              <a:rPr lang="fr-FR" dirty="0"/>
              <a:t>Sébastien Lhoumeau</a:t>
            </a:r>
          </a:p>
          <a:p>
            <a:pPr marL="0" indent="0">
              <a:buNone/>
            </a:pPr>
            <a:r>
              <a:rPr lang="fr-FR" sz="2000" dirty="0" err="1">
                <a:hlinkClick r:id="rId2"/>
              </a:rPr>
              <a:t>seb.lhoumeau@gmail</a:t>
            </a:r>
            <a:r>
              <a:rPr lang="fr-FR" sz="2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6D2B-4AF3-A24A-F394-51298B8730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Code source disponible sur le dépôt GitHub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C943E23-FCD4-FB36-02DD-12BC254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Contact :</a:t>
            </a:r>
          </a:p>
        </p:txBody>
      </p:sp>
    </p:spTree>
    <p:extLst>
      <p:ext uri="{BB962C8B-B14F-4D97-AF65-F5344CB8AC3E}">
        <p14:creationId xmlns:p14="http://schemas.microsoft.com/office/powerpoint/2010/main" val="164290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Visualisation des données (sélection des données) :</vt:lpstr>
      <vt:lpstr>Visualisation des données (après validation de la sélection) :</vt:lpstr>
      <vt:lpstr>Ajout de données (sélection des données) :</vt:lpstr>
      <vt:lpstr>Ajout de données (exemple des résumé) :</vt:lpstr>
      <vt:lpstr>Ajout de données (validation des données) :</vt:lpstr>
      <vt:lpstr>Ajout de données  (validation des données, cas de la présence de données supposées aberrantes) :</vt:lpstr>
      <vt:lpstr>Ajout de données  (sauvegarde version précédente de la base de données) :</vt:lpstr>
      <vt:lpstr>Contact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Sébastien Georges André Lhoumeau</dc:creator>
  <cp:lastModifiedBy>Sébastien Georges André Lhoumeau</cp:lastModifiedBy>
  <cp:revision>4</cp:revision>
  <dcterms:created xsi:type="dcterms:W3CDTF">2024-11-28T15:34:52Z</dcterms:created>
  <dcterms:modified xsi:type="dcterms:W3CDTF">2024-11-28T16:24:07Z</dcterms:modified>
</cp:coreProperties>
</file>