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Objectif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But : Trouver la meilleure combinaison d’actions à acheter avec un budget limité (500 €), en maximisant le bénéfice après 2 ans.</a:t>
            </a:r>
          </a:p>
          <a:p>
            <a:r>
              <a:t>- Chaque action a un coût et un bénéfice attendu.</a:t>
            </a:r>
          </a:p>
          <a:p>
            <a:r>
              <a:t>- L’approche initiale est la force brute, mais elle a des limites.</a:t>
            </a:r>
          </a:p>
          <a:p>
            <a:r>
              <a:t>- Objectif final : Proposer une solution optimisée.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Algorithme de Force Brute — Étapes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Lire les données d’un fichier CSV.</a:t>
            </a:r>
          </a:p>
          <a:p>
            <a:r>
              <a:t>2. Générer toutes les combinaisons possibles d’actions.</a:t>
            </a:r>
          </a:p>
          <a:p>
            <a:r>
              <a:t>3. Calculer le coût total et le bénéfice pour chaque combinaison.</a:t>
            </a:r>
          </a:p>
          <a:p>
            <a:r>
              <a:t>4. Garder uniquement les combinaisons valides (coût ≤ 500 €).</a:t>
            </a:r>
          </a:p>
          <a:p>
            <a:r>
              <a:t>5. Trier les résultats par bénéfice décroissant.</a:t>
            </a:r>
          </a:p>
          <a:p>
            <a:r>
              <a:t>6. Écrire les résultats dans un fichier texte.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Problèmes Identifiés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Complexité : O(n × 2ⁿ) → impossible à utiliser quand n &gt; 20.</a:t>
            </a:r>
          </a:p>
          <a:p>
            <a:r>
              <a:t>- Temps d’exécution long.</a:t>
            </a:r>
          </a:p>
          <a:p>
            <a:r>
              <a:t>- Mémoire consommée importante.</a:t>
            </a:r>
          </a:p>
          <a:p>
            <a:r>
              <a:t>- Toutes les combinaisons sont testées, même les non-rentables.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🧭 Organigramme de la Réflexion Optimisée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br/>
            <a:pPr>
              <a:defRPr sz="1400">
                <a:latin typeface="Courier New"/>
              </a:defRPr>
            </a:pPr>
            <a:r>
              <a:t>                 +----------------------------+</a:t>
            </a:r>
            <a:br/>
            <a:r>
              <a:t>                 | Départ : Lecture du CSV    |</a:t>
            </a:r>
            <a:br/>
            <a:r>
              <a:t>                 +----------------------------+</a:t>
            </a:r>
            <a:br/>
            <a:r>
              <a:t>                             |</a:t>
            </a:r>
            <a:br/>
            <a:r>
              <a:t>                             v</a:t>
            </a:r>
            <a:br/>
            <a:r>
              <a:t>          +--------------------------------------+</a:t>
            </a:r>
            <a:br/>
            <a:r>
              <a:t>          | Éliminer les actions à rendement ≤ 0 |</a:t>
            </a:r>
            <a:br/>
            <a:r>
              <a:t>          +--------------------------------------+</a:t>
            </a:r>
            <a:br/>
            <a:r>
              <a:t>                             |</a:t>
            </a:r>
            <a:br/>
            <a:r>
              <a:t>                             v</a:t>
            </a:r>
            <a:br/>
            <a:r>
              <a:t>      +--------------------------------------------+</a:t>
            </a:r>
            <a:br/>
            <a:r>
              <a:t>      | Choisir une approche optimisée (ex. sac à dos) |</a:t>
            </a:r>
            <a:br/>
            <a:r>
              <a:t>      +--------------------------------------------+</a:t>
            </a:r>
            <a:br/>
            <a:r>
              <a:t>                             |</a:t>
            </a:r>
            <a:br/>
            <a:r>
              <a:t>                             v</a:t>
            </a:r>
            <a:br/>
            <a:r>
              <a:t>  +-----------------------------------------------------+</a:t>
            </a:r>
            <a:br/>
            <a:r>
              <a:t>  | Implémenter l'algorithme optimisé :                 |</a:t>
            </a:r>
            <a:br/>
            <a:r>
              <a:t>  |  - Programmation dynamique (Knapsack)               |</a:t>
            </a:r>
            <a:br/>
            <a:r>
              <a:t>  |  - Approche gloutonne (si approximation tolérée)    |</a:t>
            </a:r>
            <a:br/>
            <a:r>
              <a:t>  +-----------------------------------------------------+</a:t>
            </a:r>
            <a:br/>
            <a:r>
              <a:t>                             |</a:t>
            </a:r>
            <a:br/>
            <a:r>
              <a:t>                             v</a:t>
            </a:r>
            <a:br/>
            <a:r>
              <a:t>            +-------------------------------+</a:t>
            </a:r>
            <a:br/>
            <a:r>
              <a:t>            | Générer et trier les résultats |</a:t>
            </a:r>
            <a:br/>
            <a:r>
              <a:t>            +-------------------------------+</a:t>
            </a:r>
            <a:br/>
            <a:r>
              <a:t>                             |</a:t>
            </a:r>
            <a:br/>
            <a:r>
              <a:t>                             v</a:t>
            </a:r>
            <a:br/>
            <a:r>
              <a:t>               +-------------------------+</a:t>
            </a:r>
            <a:br/>
            <a:r>
              <a:t>               | Écrire les résultats     |</a:t>
            </a:r>
            <a:br/>
            <a:r>
              <a:t>               +-------------------------+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Vers une Solution Optimisée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Programmation dynamique (sac à dos 0/1)</a:t>
            </a:r>
          </a:p>
          <a:p>
            <a:r>
              <a:t>  - Complexité : O(n × capacité)</a:t>
            </a:r>
          </a:p>
          <a:p>
            <a:r>
              <a:t>  - Prend en compte le rapport coût/bénéfice.</a:t>
            </a:r>
          </a:p>
          <a:p>
            <a:r>
              <a:t>- Approche gloutonne (si approximation acceptable)</a:t>
            </a:r>
          </a:p>
          <a:p>
            <a:r>
              <a:t>  - Tri des actions selon bénéfice/coût décroissant.</a:t>
            </a:r>
          </a:p>
          <a:p>
            <a:r>
              <a:t>  - Remplir le budget jusqu’à la limite.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L’approche de force brute explore tout, mais est inefficace pour de grands jeux de données.</a:t>
            </a:r>
          </a:p>
          <a:p>
            <a:r>
              <a:t>- Une réflexion basée sur la complexité algorithmique permet d’envisager des solutions viables.</a:t>
            </a:r>
          </a:p>
          <a:p>
            <a:r>
              <a:t>- Prochaine étape : implémenter une version optimisée pour des cas réels.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