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18" d="100"/>
          <a:sy n="118" d="100"/>
        </p:scale>
        <p:origin x="3523" y="10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lang="fr-FR" b="1" dirty="0"/>
              <a:t>A</a:t>
            </a:r>
            <a:r>
              <a:rPr b="1" dirty="0" err="1"/>
              <a:t>nalyse</a:t>
            </a:r>
            <a:r>
              <a:rPr b="1" dirty="0"/>
              <a:t> de </a:t>
            </a:r>
            <a:r>
              <a:rPr b="1" dirty="0" err="1"/>
              <a:t>l'algorithme</a:t>
            </a:r>
            <a:r>
              <a:rPr b="1" dirty="0"/>
              <a:t> de force brute </a:t>
            </a:r>
            <a:r>
              <a:rPr dirty="0" err="1"/>
              <a:t>utilisé</a:t>
            </a:r>
            <a:r>
              <a:rPr dirty="0"/>
              <a:t> pour </a:t>
            </a:r>
            <a:r>
              <a:rPr dirty="0" err="1"/>
              <a:t>sélectionner</a:t>
            </a:r>
            <a:r>
              <a:rPr dirty="0"/>
              <a:t> les </a:t>
            </a:r>
            <a:r>
              <a:rPr dirty="0" err="1"/>
              <a:t>meilleures</a:t>
            </a:r>
            <a:r>
              <a:rPr dirty="0"/>
              <a:t> </a:t>
            </a:r>
            <a:r>
              <a:rPr dirty="0" err="1"/>
              <a:t>combinaisons</a:t>
            </a:r>
            <a:r>
              <a:rPr dirty="0"/>
              <a:t> </a:t>
            </a:r>
            <a:r>
              <a:rPr dirty="0" err="1"/>
              <a:t>d'actions</a:t>
            </a:r>
            <a:r>
              <a:rPr dirty="0"/>
              <a:t> à </a:t>
            </a:r>
            <a:r>
              <a:rPr dirty="0" err="1"/>
              <a:t>acheter</a:t>
            </a:r>
            <a:r>
              <a:rPr dirty="0"/>
              <a:t> avec un budget </a:t>
            </a:r>
            <a:r>
              <a:rPr dirty="0" err="1"/>
              <a:t>donné</a:t>
            </a:r>
            <a:r>
              <a:rPr dirty="0"/>
              <a:t>, </a:t>
            </a:r>
            <a:r>
              <a:rPr dirty="0" err="1"/>
              <a:t>basé</a:t>
            </a:r>
            <a:r>
              <a:rPr dirty="0"/>
              <a:t> sur </a:t>
            </a:r>
            <a:r>
              <a:rPr dirty="0" err="1"/>
              <a:t>leur</a:t>
            </a:r>
            <a:r>
              <a:rPr dirty="0"/>
              <a:t> </a:t>
            </a:r>
            <a:r>
              <a:rPr dirty="0" err="1"/>
              <a:t>coût</a:t>
            </a:r>
            <a:r>
              <a:rPr dirty="0"/>
              <a:t> et </a:t>
            </a:r>
            <a:r>
              <a:rPr dirty="0" err="1"/>
              <a:t>bénéfice</a:t>
            </a:r>
            <a:r>
              <a:rPr dirty="0"/>
              <a:t> </a:t>
            </a:r>
            <a:r>
              <a:rPr dirty="0" err="1"/>
              <a:t>attendu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Objectif de l'algorithme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Trouver toutes les combinaisons d'actions dont le coût total est inférieur ou égal à un budget (500 EUR), et retourner celles qui génèrent le bénéfice maximal.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Structure générale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/>
              <a:t>Lecture des données d'un </a:t>
            </a:r>
            <a:r>
              <a:rPr dirty="0" err="1"/>
              <a:t>fichier</a:t>
            </a:r>
            <a:r>
              <a:rPr dirty="0"/>
              <a:t> CSV.</a:t>
            </a:r>
          </a:p>
          <a:p>
            <a:pPr>
              <a:defRPr sz="2000"/>
            </a:pPr>
            <a:r>
              <a:rPr dirty="0" err="1"/>
              <a:t>Génération</a:t>
            </a:r>
            <a:r>
              <a:rPr dirty="0"/>
              <a:t> de </a:t>
            </a:r>
            <a:r>
              <a:rPr dirty="0" err="1"/>
              <a:t>toutes</a:t>
            </a:r>
            <a:r>
              <a:rPr dirty="0"/>
              <a:t> les </a:t>
            </a:r>
            <a:r>
              <a:rPr dirty="0" err="1"/>
              <a:t>combinaisons</a:t>
            </a:r>
            <a:r>
              <a:rPr dirty="0"/>
              <a:t> possibles </a:t>
            </a:r>
            <a:r>
              <a:rPr dirty="0" err="1"/>
              <a:t>d'actions</a:t>
            </a:r>
            <a:r>
              <a:rPr dirty="0"/>
              <a:t> (hors </a:t>
            </a:r>
            <a:r>
              <a:rPr dirty="0" err="1"/>
              <a:t>combinaison</a:t>
            </a:r>
            <a:r>
              <a:rPr dirty="0"/>
              <a:t> vide).</a:t>
            </a:r>
          </a:p>
          <a:p>
            <a:pPr>
              <a:defRPr sz="2000"/>
            </a:pPr>
            <a:r>
              <a:rPr dirty="0" err="1"/>
              <a:t>Calcul</a:t>
            </a:r>
            <a:r>
              <a:rPr dirty="0"/>
              <a:t> du </a:t>
            </a:r>
            <a:r>
              <a:rPr dirty="0" err="1"/>
              <a:t>coût</a:t>
            </a:r>
            <a:r>
              <a:rPr dirty="0"/>
              <a:t> total et </a:t>
            </a:r>
            <a:r>
              <a:rPr dirty="0" err="1"/>
              <a:t>bénéfice</a:t>
            </a:r>
            <a:r>
              <a:rPr dirty="0"/>
              <a:t> pour </a:t>
            </a:r>
            <a:r>
              <a:rPr dirty="0" err="1"/>
              <a:t>chaque</a:t>
            </a:r>
            <a:r>
              <a:rPr dirty="0"/>
              <a:t> </a:t>
            </a:r>
            <a:r>
              <a:rPr dirty="0" err="1"/>
              <a:t>combinaison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Sélection</a:t>
            </a:r>
            <a:r>
              <a:rPr dirty="0"/>
              <a:t> des </a:t>
            </a:r>
            <a:r>
              <a:rPr dirty="0" err="1"/>
              <a:t>combinaisons</a:t>
            </a:r>
            <a:r>
              <a:rPr dirty="0"/>
              <a:t> </a:t>
            </a:r>
            <a:r>
              <a:rPr dirty="0" err="1"/>
              <a:t>valides</a:t>
            </a:r>
            <a:r>
              <a:rPr dirty="0"/>
              <a:t> (</a:t>
            </a:r>
            <a:r>
              <a:rPr dirty="0" err="1"/>
              <a:t>coût</a:t>
            </a:r>
            <a:r>
              <a:rPr dirty="0"/>
              <a:t> &lt;= budget).</a:t>
            </a:r>
          </a:p>
          <a:p>
            <a:pPr>
              <a:defRPr sz="2000"/>
            </a:pPr>
            <a:r>
              <a:rPr dirty="0"/>
              <a:t>Tri des </a:t>
            </a:r>
            <a:r>
              <a:rPr dirty="0" err="1"/>
              <a:t>combinaisons</a:t>
            </a:r>
            <a:r>
              <a:rPr dirty="0"/>
              <a:t> </a:t>
            </a:r>
            <a:r>
              <a:rPr dirty="0" err="1"/>
              <a:t>valides</a:t>
            </a:r>
            <a:r>
              <a:rPr dirty="0"/>
              <a:t> par </a:t>
            </a:r>
            <a:r>
              <a:rPr dirty="0" err="1"/>
              <a:t>bénéfice</a:t>
            </a:r>
            <a:r>
              <a:rPr dirty="0"/>
              <a:t> </a:t>
            </a:r>
            <a:r>
              <a:rPr dirty="0" err="1"/>
              <a:t>décroissant</a:t>
            </a:r>
            <a:r>
              <a:rPr dirty="0"/>
              <a:t>.</a:t>
            </a:r>
          </a:p>
          <a:p>
            <a:pPr>
              <a:defRPr sz="2000"/>
            </a:pPr>
            <a:r>
              <a:rPr dirty="0" err="1"/>
              <a:t>Écriture</a:t>
            </a:r>
            <a:r>
              <a:rPr dirty="0"/>
              <a:t> des </a:t>
            </a:r>
            <a:r>
              <a:rPr dirty="0" err="1"/>
              <a:t>résultats</a:t>
            </a:r>
            <a:r>
              <a:rPr dirty="0"/>
              <a:t> dans un </a:t>
            </a:r>
            <a:r>
              <a:rPr dirty="0" err="1"/>
              <a:t>fichier</a:t>
            </a:r>
            <a:r>
              <a:rPr dirty="0"/>
              <a:t> </a:t>
            </a:r>
            <a:r>
              <a:rPr dirty="0" err="1"/>
              <a:t>texte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Complexité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La fonction 'generate_combinations' a une complexité exponentielle : O(n * 2^n),</a:t>
            </a:r>
          </a:p>
          <a:p>
            <a:pPr>
              <a:defRPr sz="2000"/>
            </a:pPr>
            <a:r>
              <a:t>où n est le nombre d'actions. Elle évalue toutes les combinaisons possibles.</a:t>
            </a:r>
          </a:p>
          <a:p>
            <a:pPr>
              <a:defRPr sz="2000"/>
            </a:pPr>
            <a:r>
              <a:t>C'est inefficace pour de grands ensembles de données (n &gt; 20).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Améliorations possibles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pPr>
              <a:defRPr sz="2000"/>
            </a:pPr>
            <a:r>
              <a:rPr dirty="0" err="1"/>
              <a:t>Utiliser</a:t>
            </a:r>
            <a:r>
              <a:rPr dirty="0"/>
              <a:t> la </a:t>
            </a:r>
            <a:r>
              <a:rPr dirty="0" err="1"/>
              <a:t>programmation</a:t>
            </a:r>
            <a:r>
              <a:rPr dirty="0"/>
              <a:t> </a:t>
            </a:r>
            <a:r>
              <a:rPr dirty="0" err="1"/>
              <a:t>dynamique</a:t>
            </a:r>
            <a:r>
              <a:rPr dirty="0"/>
              <a:t> (</a:t>
            </a:r>
            <a:r>
              <a:rPr dirty="0" err="1"/>
              <a:t>approche</a:t>
            </a:r>
            <a:r>
              <a:rPr dirty="0"/>
              <a:t> du sac à dos / knapsack).</a:t>
            </a:r>
          </a:p>
          <a:p>
            <a:pPr>
              <a:defRPr sz="2000"/>
            </a:pPr>
            <a:r>
              <a:rPr dirty="0" err="1"/>
              <a:t>Éliminer</a:t>
            </a:r>
            <a:r>
              <a:rPr dirty="0"/>
              <a:t> les actions à </a:t>
            </a:r>
            <a:r>
              <a:rPr dirty="0" err="1"/>
              <a:t>rendement</a:t>
            </a:r>
            <a:r>
              <a:rPr dirty="0"/>
              <a:t> </a:t>
            </a:r>
            <a:r>
              <a:rPr dirty="0" err="1"/>
              <a:t>négatif</a:t>
            </a:r>
            <a:r>
              <a:rPr dirty="0"/>
              <a:t> </a:t>
            </a:r>
            <a:r>
              <a:rPr dirty="0" err="1"/>
              <a:t>dès</a:t>
            </a:r>
            <a:r>
              <a:rPr dirty="0"/>
              <a:t> la lecture.</a:t>
            </a:r>
          </a:p>
          <a:p>
            <a:pPr>
              <a:defRPr sz="2000"/>
            </a:pPr>
            <a:r>
              <a:rPr dirty="0" err="1"/>
              <a:t>Implémenter</a:t>
            </a:r>
            <a:r>
              <a:rPr dirty="0"/>
              <a:t> des </a:t>
            </a:r>
            <a:r>
              <a:rPr dirty="0" err="1"/>
              <a:t>algorithmes</a:t>
            </a:r>
            <a:r>
              <a:rPr dirty="0"/>
              <a:t> </a:t>
            </a:r>
            <a:r>
              <a:rPr dirty="0" err="1"/>
              <a:t>gloutons</a:t>
            </a:r>
            <a:r>
              <a:rPr dirty="0"/>
              <a:t> </a:t>
            </a:r>
            <a:r>
              <a:rPr dirty="0" err="1"/>
              <a:t>ou</a:t>
            </a:r>
            <a:r>
              <a:rPr dirty="0"/>
              <a:t> </a:t>
            </a:r>
            <a:r>
              <a:rPr dirty="0" err="1"/>
              <a:t>heuristiques</a:t>
            </a:r>
            <a:r>
              <a:rPr dirty="0"/>
              <a:t> pour </a:t>
            </a:r>
            <a:r>
              <a:rPr dirty="0" err="1"/>
              <a:t>améliorer</a:t>
            </a:r>
            <a:r>
              <a:rPr dirty="0"/>
              <a:t> les performances.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L'algorithme de force brute permet d'explorer toutes les possibilités, mais il devient rapidement inefficace lorsque le nombre d'actions augmente. Pour des cas réels à grande échelle, une approche plus optimisée est nécessaire.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238</Words>
  <Application>Microsoft Office PowerPoint</Application>
  <PresentationFormat>Affichage à l'écran (4:3)</PresentationFormat>
  <Paragraphs>27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Introduction</vt:lpstr>
      <vt:lpstr>Objectif de l'algorithme</vt:lpstr>
      <vt:lpstr>Structure générale</vt:lpstr>
      <vt:lpstr>Complexité</vt:lpstr>
      <vt:lpstr>Améliorations possibles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Sébastien Grison</cp:lastModifiedBy>
  <cp:revision>3</cp:revision>
  <dcterms:created xsi:type="dcterms:W3CDTF">2013-01-27T09:14:16Z</dcterms:created>
  <dcterms:modified xsi:type="dcterms:W3CDTF">2025-05-19T22:20:13Z</dcterms:modified>
  <cp:category/>
</cp:coreProperties>
</file>