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1203-F98F-407E-80DC-8E21B0203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522CE-36A6-47F3-87C2-31D518BD4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DDDC5-4704-41E9-9C58-04B4BEEB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FB407-4CD9-4FE8-944F-E646D282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60EF0-64A3-4C9A-8DC5-02C15590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173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D2A0-F401-4203-BC55-4ACAF3AA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C5767-A2F9-4275-B99D-2BAFACEF0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A304E-5818-4979-8473-206ABF44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2998E-32AF-468F-BB50-F30106A2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D73AD-70D7-4A1C-A41D-E16FDA4F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99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82DCE-2308-461E-9B5C-FD7205BF8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CFDF9-D01D-4061-9784-32EACA9E2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1331-D9F1-4A8D-BF6A-5911C015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DAA6-398F-48FD-A60E-19ECE1C5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C792B-17FA-4C13-9180-7BF807A6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79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61D0-17E1-44CA-98AB-E11D9418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98E2-A540-4C31-A42B-CCD69B47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A13A-B512-4C50-A815-73058038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9F78-B443-447F-BBF3-3185729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0AAB1-0BCB-4273-97A3-58366F46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19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3FD8-A1E9-45C4-A6BA-7ADBB3E5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44A32-88AC-4DA2-B020-A6BF1167B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37DE8-DDFC-43AE-8D1D-2D1B882E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19E3E-A614-40A5-B9B9-5B42846E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915CD-7415-4EA4-9694-08916FE8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590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6E2E-D06D-4C5C-B537-1EFB2B1E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8A17-C9E8-4449-AC22-AC134841D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20025-3309-49F6-BBF4-22EBB2E1B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D215F-9843-4D14-9A2D-F8C123FE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966B9-A7E1-4404-84D3-A11B3E7B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C6D6-601C-45DF-9825-3FC1B64B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028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5643-1015-4F74-9628-17C15854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90B0E-B61D-4AAA-9F1C-D8FFCB7C4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2F193-A122-4F6F-9937-9038F220C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B8813-41A3-435D-B30D-F1BB5FDE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88A15-BB6A-436F-A0CF-69F1EAC7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30E19-68B4-4439-BB27-1F144EC8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E456D-8D08-415B-8737-8EC48CCC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EE4BD-1B95-4E48-A128-E3D9EB8C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67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69E0-ACBB-4014-B725-DDF05209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9CB29-B527-4FA4-8CCF-D0B10D35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FE9D7-CF51-488D-AEEF-6C069F1A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CB5D-E201-4984-A1D9-1A7C0594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75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62573-F2C3-4054-9DE5-DE815DB8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4ADC1-7482-42AC-ACD4-399B298E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F629C-D6B3-4CF6-A4C8-769C6D2A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003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C2C6-07B6-4AE0-B11F-DEBEEE0D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E5CB-4A9D-4241-AA39-5BAF0D2B1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C76A-0FD3-4A4C-BB9D-C9B933E89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802A9-B47C-4A96-9E4D-F6437E79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6D08B-3003-444D-BFD8-6BDC51AA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2D1B-97C7-4F53-A1E5-449A2336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02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BDB1-6E17-4C83-BB3D-944B460D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6E0F7-F511-4668-8BD2-9EF870DC1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95007-6219-4791-88E8-ED3D75DD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85AE9-AAC1-4125-BD42-30EE90AF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C43-0FFF-4582-B492-3C51C8041F09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26901-7B03-4E59-A858-3BE427FA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1464A-65BA-4379-B9DF-E03A75E2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22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20A01-9E3B-41CD-A723-4CB8598E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8C503-1A16-400D-BD4E-F4973BD6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514DF-45E6-4988-B96D-C3B1487F3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2C43-0FFF-4582-B492-3C51C8041F09}" type="datetimeFigureOut">
              <a:rPr lang="nl-NL" smtClean="0"/>
              <a:t>3-12-2017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45CF-DEA2-4AD6-B5C8-E43895E1E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91BDC-31F2-41FA-8AF1-D693DB7C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71802-DB14-4620-922D-3DF1D7F213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56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BB0C-9DBA-4FE6-9732-7C99934BC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The Journey Starts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336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DDBF47-BE78-48FF-A42F-2CC1DEE2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Milestone 1</a:t>
            </a:r>
            <a:endParaRPr lang="nl-NL" b="1" u="sn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D9FD86-248B-4793-8705-AD7B1AAF6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/>
              <a:t>2 localhost Blockchain nodes on Windows Notebook</a:t>
            </a:r>
            <a:endParaRPr lang="nl-N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/>
              <a:t>5 Blockchains nodes on Linux and Windows</a:t>
            </a:r>
            <a:endParaRPr lang="nl-NL" sz="1800" dirty="0"/>
          </a:p>
          <a:p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BB63B0-648D-4172-A2CF-E89075C7B0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1000"/>
            <a:ext cx="5902960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00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F1AA-D8A1-44A7-9EC6-403B7F06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Milestone 2</a:t>
            </a:r>
            <a:endParaRPr lang="nl-NL" b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8A367-ED6E-452A-B1E4-B3D181EBE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sz="2300" dirty="0"/>
              <a:t>Own Dog food Contract – Smart Contract for Project Tracking</a:t>
            </a:r>
          </a:p>
          <a:p>
            <a:endParaRPr lang="en-SG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1500" dirty="0"/>
              <a:t>UNIT TEST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1500" dirty="0"/>
              <a:t>=========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1500" dirty="0" err="1"/>
              <a:t>TnoProject</a:t>
            </a:r>
            <a:r>
              <a:rPr lang="en-SG" sz="1500" dirty="0"/>
              <a:t>: "P1", "Project 1" 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1500" dirty="0" err="1"/>
              <a:t>createTask</a:t>
            </a:r>
            <a:r>
              <a:rPr lang="en-SG" sz="1500" dirty="0"/>
              <a:t>: "P1T1", "P1 Task 1“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createDeliverable</a:t>
            </a:r>
            <a:r>
              <a:rPr lang="nl-NL" sz="1500" dirty="0"/>
              <a:t>: "P1T1", "P1T1D1", "P1T1 Deliverable 1"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createDeliverable</a:t>
            </a:r>
            <a:r>
              <a:rPr lang="nl-NL" sz="1500" dirty="0"/>
              <a:t>: "P1T1", "P1T1D2", "P1T1 Deliverable 2"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createDeliverable</a:t>
            </a:r>
            <a:r>
              <a:rPr lang="nl-NL" sz="1500" dirty="0"/>
              <a:t>: "P1T1", "P1T1D3", "P1T1 Deliverable 3"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setDeliverablePercent</a:t>
            </a:r>
            <a:r>
              <a:rPr lang="nl-NL" sz="1500" dirty="0"/>
              <a:t>: "P1T1", "P1T1D1", 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setDeliverablePercent</a:t>
            </a:r>
            <a:r>
              <a:rPr lang="nl-NL" sz="1500" dirty="0"/>
              <a:t>: "P1T1", "P1T1D2", 20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setDeliverablePercent</a:t>
            </a:r>
            <a:r>
              <a:rPr lang="nl-NL" sz="1500" dirty="0"/>
              <a:t>: "P1T1", "P1T1D3", 30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getTaskPercent</a:t>
            </a:r>
            <a:r>
              <a:rPr lang="nl-NL" sz="1500" dirty="0"/>
              <a:t> == 20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creatTask</a:t>
            </a:r>
            <a:r>
              <a:rPr lang="nl-NL" sz="1500" dirty="0"/>
              <a:t>: "P1T2", "P1 </a:t>
            </a:r>
            <a:r>
              <a:rPr lang="nl-NL" sz="1500" dirty="0" err="1"/>
              <a:t>Task</a:t>
            </a:r>
            <a:r>
              <a:rPr lang="nl-NL" sz="1500" dirty="0"/>
              <a:t> 2"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createDeliverable</a:t>
            </a:r>
            <a:r>
              <a:rPr lang="nl-NL" sz="1500" dirty="0"/>
              <a:t>: "P1T2", "P1T2D1", "P1T2 Deliverable 1"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createDeliverable</a:t>
            </a:r>
            <a:r>
              <a:rPr lang="nl-NL" sz="1500" dirty="0"/>
              <a:t>: "P1T2", "P1T2D2", "P1T2 Deliverable 2"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setDeliverablePercent</a:t>
            </a:r>
            <a:r>
              <a:rPr lang="nl-NL" sz="1500" dirty="0"/>
              <a:t>: "P1T2", "P1T2D1", 20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setDeliverablePercent</a:t>
            </a:r>
            <a:r>
              <a:rPr lang="nl-NL" sz="1500" dirty="0"/>
              <a:t>: "P1T2", "P1T2D2", 40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getTaskPercent</a:t>
            </a:r>
            <a:r>
              <a:rPr lang="nl-NL" sz="1500" dirty="0"/>
              <a:t> == 30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 err="1"/>
              <a:t>getProjectPercent</a:t>
            </a:r>
            <a:r>
              <a:rPr lang="nl-NL" sz="1500" dirty="0"/>
              <a:t> == 25</a:t>
            </a:r>
          </a:p>
          <a:p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898592-A363-4674-9177-EC43D39BED8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989012"/>
            <a:ext cx="6634162" cy="4879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04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7D91-E379-4F3B-BECE-C379455C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Milestone 3</a:t>
            </a:r>
            <a:endParaRPr lang="nl-NL" b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8B7B5-2D18-4D7D-A8B2-B7218AD50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SG" sz="2000" dirty="0" err="1"/>
              <a:t>DApp</a:t>
            </a:r>
            <a:endParaRPr lang="nl-NL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D6E4A-EE47-4EE4-911C-00CDC2639B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2024" y="833120"/>
            <a:ext cx="6580187" cy="50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4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461A-7AAA-42D9-947D-915F9825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Basic Technology Stack Identified</a:t>
            </a:r>
            <a:endParaRPr lang="nl-NL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2948-1C13-42AC-BC45-6B43EA37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Geth</a:t>
            </a:r>
            <a:endParaRPr lang="nl-NL" dirty="0"/>
          </a:p>
          <a:p>
            <a:r>
              <a:rPr lang="en-SG" dirty="0"/>
              <a:t>Solidity, </a:t>
            </a:r>
            <a:r>
              <a:rPr lang="en-SG" dirty="0" err="1"/>
              <a:t>Javascript</a:t>
            </a:r>
            <a:r>
              <a:rPr lang="en-SG" dirty="0"/>
              <a:t>, Go-</a:t>
            </a:r>
            <a:r>
              <a:rPr lang="en-SG" dirty="0" err="1"/>
              <a:t>lang</a:t>
            </a:r>
            <a:endParaRPr lang="nl-NL" dirty="0"/>
          </a:p>
          <a:p>
            <a:r>
              <a:rPr lang="en-SG" dirty="0"/>
              <a:t>Truffle</a:t>
            </a:r>
            <a:endParaRPr lang="nl-NL" dirty="0"/>
          </a:p>
          <a:p>
            <a:r>
              <a:rPr lang="en-SG" dirty="0" err="1"/>
              <a:t>DApp</a:t>
            </a:r>
            <a:r>
              <a:rPr lang="en-SG" dirty="0"/>
              <a:t> (Bootstrap etc.)</a:t>
            </a:r>
            <a:endParaRPr lang="nl-NL" dirty="0"/>
          </a:p>
          <a:p>
            <a:r>
              <a:rPr lang="en-SG" dirty="0" err="1"/>
              <a:t>TestNet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117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FD48-68B3-4D3B-ACA7-CFDBA362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Milestone 4</a:t>
            </a:r>
            <a:endParaRPr lang="nl-NL" b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750BF-2BA7-4766-97E0-35199F82F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 err="1"/>
              <a:t>TestNet</a:t>
            </a:r>
            <a:r>
              <a:rPr lang="en-SG" dirty="0"/>
              <a:t> – Deployed dummy contract on </a:t>
            </a:r>
            <a:r>
              <a:rPr lang="en-SG" dirty="0" err="1"/>
              <a:t>TestNet</a:t>
            </a:r>
            <a:r>
              <a:rPr lang="en-SG" dirty="0"/>
              <a:t> using Parity client</a:t>
            </a:r>
            <a:endParaRPr lang="nl-NL" dirty="0"/>
          </a:p>
          <a:p>
            <a:r>
              <a:rPr lang="en-SG" dirty="0"/>
              <a:t>NOTE: You can use other clients, even your own </a:t>
            </a:r>
            <a:r>
              <a:rPr lang="en-SG" dirty="0" err="1"/>
              <a:t>geth</a:t>
            </a:r>
            <a:r>
              <a:rPr lang="en-SG" dirty="0"/>
              <a:t> if you want to manage own account and scripts.</a:t>
            </a:r>
            <a:endParaRPr lang="nl-NL" dirty="0"/>
          </a:p>
          <a:p>
            <a:r>
              <a:rPr lang="en-SG" dirty="0"/>
              <a:t>https://ropsten.etherscan.io/address/0x2942238EA7A7376D504b15E9b8ab6e9c37A179a0</a:t>
            </a:r>
            <a:endParaRPr lang="nl-NL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27DB8-6F94-4A57-95F0-1D61260476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3533" y="1991359"/>
            <a:ext cx="5731510" cy="28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0C3D-9CDC-4899-AC6E-8F122ACB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u="sng" dirty="0"/>
              <a:t>Milestone 5</a:t>
            </a:r>
            <a:endParaRPr lang="nl-NL" b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DAFD-2BEC-4446-A670-86884C3A3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SG" sz="1800" dirty="0"/>
              <a:t>DAO Smart Contract Attack Simulation</a:t>
            </a:r>
          </a:p>
          <a:p>
            <a:endParaRPr lang="en-SG" sz="1800" dirty="0"/>
          </a:p>
          <a:p>
            <a:r>
              <a:rPr lang="en-SG" dirty="0"/>
              <a:t>R</a:t>
            </a:r>
            <a:r>
              <a:rPr lang="nl-NL" dirty="0" err="1"/>
              <a:t>efer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en-US" b="1" dirty="0"/>
              <a:t>DAO Smart Contract Attack.docx</a:t>
            </a:r>
            <a:endParaRPr lang="en-SG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390358-83B6-4156-9FB2-E1BBA4C36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3C427B9-FC5E-48D0-B1C4-C512AB577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737917"/>
              </p:ext>
            </p:extLst>
          </p:nvPr>
        </p:nvGraphicFramePr>
        <p:xfrm>
          <a:off x="4941888" y="1257300"/>
          <a:ext cx="5638800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6750186" imgH="4933796" progId="Visio.Drawing.15">
                  <p:embed/>
                </p:oleObj>
              </mc:Choice>
              <mc:Fallback>
                <p:oleObj name="Visio" r:id="rId3" imgW="6750186" imgH="493379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1257300"/>
                        <a:ext cx="5638800" cy="401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548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Visio</vt:lpstr>
      <vt:lpstr>The Journey Starts</vt:lpstr>
      <vt:lpstr>Milestone 1</vt:lpstr>
      <vt:lpstr>Milestone 2</vt:lpstr>
      <vt:lpstr>Milestone 3</vt:lpstr>
      <vt:lpstr>Basic Technology Stack Identified</vt:lpstr>
      <vt:lpstr>Milestone 4</vt:lpstr>
      <vt:lpstr>Milestone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Journey Starts</dc:title>
  <dc:creator>Sebastian Ma Lik Keung</dc:creator>
  <cp:lastModifiedBy>Sebastian Ma Lik Keung</cp:lastModifiedBy>
  <cp:revision>7</cp:revision>
  <dcterms:created xsi:type="dcterms:W3CDTF">2017-12-03T06:45:02Z</dcterms:created>
  <dcterms:modified xsi:type="dcterms:W3CDTF">2017-12-03T07:12:48Z</dcterms:modified>
</cp:coreProperties>
</file>