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2" r:id="rId4"/>
    <p:sldId id="258" r:id="rId5"/>
    <p:sldId id="278" r:id="rId6"/>
    <p:sldId id="279" r:id="rId7"/>
    <p:sldId id="283" r:id="rId8"/>
    <p:sldId id="260" r:id="rId9"/>
    <p:sldId id="282" r:id="rId10"/>
    <p:sldId id="261" r:id="rId11"/>
    <p:sldId id="263" r:id="rId12"/>
    <p:sldId id="268" r:id="rId13"/>
    <p:sldId id="264" r:id="rId14"/>
    <p:sldId id="281" r:id="rId15"/>
    <p:sldId id="265" r:id="rId16"/>
    <p:sldId id="266" r:id="rId17"/>
    <p:sldId id="269" r:id="rId18"/>
    <p:sldId id="271" r:id="rId19"/>
    <p:sldId id="280" r:id="rId20"/>
    <p:sldId id="272" r:id="rId21"/>
    <p:sldId id="276" r:id="rId22"/>
    <p:sldId id="270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0A46D-C829-4EBD-AAD7-A55184284880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E671D-D745-4191-B514-E5210ACDB5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923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E773-4264-4C0B-914D-52CA1BA25049}" type="datetime1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60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6D1B-627C-4E1D-89AF-2E8F890F9514}" type="datetime1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49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22CD-5137-4B96-8C68-DD451FB79E9D}" type="datetime1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04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46D-3454-4378-AF65-697581B873C2}" type="datetime1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72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EA1A-9269-4455-A4A4-092C7C6C762E}" type="datetime1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11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CD3-62AE-462B-96C0-A05526B93549}" type="datetime1">
              <a:rPr lang="fr-FR" smtClean="0"/>
              <a:t>25/05/2022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3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7A5-C57D-4C13-B0B2-C410CB119169}" type="datetime1">
              <a:rPr lang="fr-FR" smtClean="0"/>
              <a:t>25/05/2022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13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D4E3-E571-403F-83C1-DE016EBAC48F}" type="datetime1">
              <a:rPr lang="fr-FR" smtClean="0"/>
              <a:t>25/05/2022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90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A79B-3428-484D-BF3B-454B9EF21F7A}" type="datetime1">
              <a:rPr lang="fr-FR" smtClean="0"/>
              <a:t>25/05/2022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72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EAC5-3E25-40D6-BB07-19CD34D25F54}" type="datetime1">
              <a:rPr lang="fr-FR" smtClean="0"/>
              <a:t>25/05/2022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2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04E1-A05B-47DC-9219-381A31C9D7F1}" type="datetime1">
              <a:rPr lang="fr-FR" smtClean="0"/>
              <a:t>25/05/2022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87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618CC-9874-44EB-B6D7-2758B980B41B}" type="datetime1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33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1241776"/>
          </a:xfrm>
        </p:spPr>
        <p:txBody>
          <a:bodyPr/>
          <a:lstStyle/>
          <a:p>
            <a:r>
              <a:rPr lang="fr-FR" b="1" dirty="0" err="1" smtClean="0">
                <a:latin typeface="Berlin Sans FB Demi" panose="020E0802020502020306" pitchFamily="34" charset="0"/>
              </a:rPr>
              <a:t>Rotten</a:t>
            </a:r>
            <a:r>
              <a:rPr lang="fr-FR" b="1" dirty="0" smtClean="0">
                <a:latin typeface="Berlin Sans FB Demi" panose="020E0802020502020306" pitchFamily="34" charset="0"/>
              </a:rPr>
              <a:t> </a:t>
            </a:r>
            <a:r>
              <a:rPr lang="fr-FR" b="1" dirty="0" err="1" smtClean="0">
                <a:latin typeface="Berlin Sans FB Demi" panose="020E0802020502020306" pitchFamily="34" charset="0"/>
              </a:rPr>
              <a:t>potatoes</a:t>
            </a:r>
            <a:endParaRPr lang="fr-FR" b="1" dirty="0">
              <a:latin typeface="Berlin Sans FB Demi" panose="020E0802020502020306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565420"/>
            <a:ext cx="9144000" cy="1655762"/>
          </a:xfrm>
        </p:spPr>
        <p:txBody>
          <a:bodyPr/>
          <a:lstStyle/>
          <a:p>
            <a:r>
              <a:rPr lang="fr-FR" dirty="0" smtClean="0"/>
              <a:t>Projet de site communautaire de </a:t>
            </a:r>
            <a:r>
              <a:rPr lang="fr-FR" dirty="0" err="1" smtClean="0"/>
              <a:t>reviews</a:t>
            </a:r>
            <a:r>
              <a:rPr lang="fr-FR" dirty="0" smtClean="0"/>
              <a:t> de jeux vidéos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80" y="2137558"/>
            <a:ext cx="3634839" cy="36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9867"/>
            <a:ext cx="7988300" cy="684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5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" y="1244600"/>
            <a:ext cx="10409693" cy="444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utilitaires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" y="3444220"/>
            <a:ext cx="5133975" cy="180592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01" y="1218741"/>
            <a:ext cx="6634162" cy="519555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404807" y="2921000"/>
            <a:ext cx="2699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Fonction sécurité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7159260" y="766296"/>
            <a:ext cx="3038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Connexion à la BDD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1329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une plateforme ou un genre de jeu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50407"/>
            <a:ext cx="4559272" cy="393489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877" y="1450407"/>
            <a:ext cx="4580919" cy="3934892"/>
          </a:xfrm>
          <a:prstGeom prst="rect">
            <a:avLst/>
          </a:prstGeom>
        </p:spPr>
      </p:pic>
      <p:pic>
        <p:nvPicPr>
          <p:cNvPr id="2054" name="Picture 6" descr="Work in progress - Free marketing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97" y="4267200"/>
            <a:ext cx="2454274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77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une plateforme ou un genre de jeu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2719"/>
            <a:ext cx="4029075" cy="19812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964592" y="1873181"/>
            <a:ext cx="902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View</a:t>
            </a:r>
            <a:endParaRPr lang="fr-FR" sz="28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212" y="1517650"/>
            <a:ext cx="69627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7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542" y="0"/>
            <a:ext cx="9506458" cy="68580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bg1"/>
                </a:solidFill>
              </a:rPr>
              <a:t>15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5600" y="2921000"/>
            <a:ext cx="2292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Controller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549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16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7" y="1765300"/>
            <a:ext cx="4793496" cy="34163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594" y="1917700"/>
            <a:ext cx="6684012" cy="278288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141033" y="660400"/>
            <a:ext cx="3290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 smtClean="0"/>
              <a:t>Plateforme_model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2815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1BCE76-17DE-481D-8B88-0224F508413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141033" y="660400"/>
            <a:ext cx="2400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 smtClean="0">
                <a:solidFill>
                  <a:prstClr val="black"/>
                </a:solidFill>
                <a:latin typeface="Calibri" panose="020F0502020204030204"/>
              </a:rPr>
              <a:t>genre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_model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58" y="1712912"/>
            <a:ext cx="4282242" cy="347467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299" y="1852930"/>
            <a:ext cx="6481619" cy="30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2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un jeu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18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8" name="Picture 6" descr="Work in progress - Free marketing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3" y="2299823"/>
            <a:ext cx="2454274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386" y="795337"/>
            <a:ext cx="66865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7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788" y="0"/>
            <a:ext cx="4797424" cy="68677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un jeu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bg1"/>
                </a:solidFill>
              </a:rPr>
              <a:t>19</a:t>
            </a:fld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" y="1308894"/>
            <a:ext cx="2705100" cy="54292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653693" y="766296"/>
            <a:ext cx="902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View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991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</a:t>
            </a:r>
            <a:r>
              <a:rPr lang="fr-FR" dirty="0" smtClean="0"/>
              <a:t>de l’entreprise</a:t>
            </a:r>
          </a:p>
          <a:p>
            <a:r>
              <a:rPr lang="fr-FR" dirty="0" smtClean="0"/>
              <a:t>Présentation </a:t>
            </a:r>
            <a:r>
              <a:rPr lang="fr-FR" dirty="0"/>
              <a:t>du </a:t>
            </a:r>
            <a:r>
              <a:rPr lang="fr-FR" dirty="0" smtClean="0"/>
              <a:t>besoin</a:t>
            </a:r>
            <a:endParaRPr lang="fr-FR" dirty="0" smtClean="0"/>
          </a:p>
          <a:p>
            <a:r>
              <a:rPr lang="fr-FR" dirty="0" smtClean="0"/>
              <a:t>Conception </a:t>
            </a:r>
            <a:r>
              <a:rPr lang="fr-FR" dirty="0"/>
              <a:t>générale</a:t>
            </a:r>
          </a:p>
          <a:p>
            <a:r>
              <a:rPr lang="fr-FR" dirty="0" smtClean="0"/>
              <a:t>Maquette</a:t>
            </a:r>
          </a:p>
          <a:p>
            <a:r>
              <a:rPr lang="fr-FR" dirty="0" smtClean="0"/>
              <a:t>Fonctionnalités détaillées</a:t>
            </a:r>
          </a:p>
          <a:p>
            <a:r>
              <a:rPr lang="fr-FR" dirty="0"/>
              <a:t>À venir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90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20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5600" y="2921000"/>
            <a:ext cx="2292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Controller :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74" y="416170"/>
            <a:ext cx="6334125" cy="564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0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00" y="46624"/>
            <a:ext cx="4191000" cy="681137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bg1"/>
                </a:solidFill>
              </a:rPr>
              <a:t>21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17800" y="723900"/>
            <a:ext cx="2292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Controller :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2" y="1880687"/>
            <a:ext cx="71532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venir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de compte utilisateur et connexion</a:t>
            </a:r>
          </a:p>
          <a:p>
            <a:r>
              <a:rPr lang="fr-FR" dirty="0" smtClean="0"/>
              <a:t>Affichage des jeux</a:t>
            </a:r>
          </a:p>
          <a:p>
            <a:r>
              <a:rPr lang="fr-FR" dirty="0" smtClean="0"/>
              <a:t>Notation et critique avec modification possible pour les utilisateurs</a:t>
            </a:r>
          </a:p>
          <a:p>
            <a:r>
              <a:rPr lang="fr-FR" dirty="0" smtClean="0"/>
              <a:t>Breakpoint pour interface mobile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22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26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26" name="Picture 2" descr="Rotten Tomatoes - Wiki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483346"/>
            <a:ext cx="8458201" cy="24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Rotten Tomatoes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802" y="3089275"/>
            <a:ext cx="3578994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46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501" y="201880"/>
            <a:ext cx="8329631" cy="55160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130" y="587827"/>
            <a:ext cx="3845148" cy="474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0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smtClean="0"/>
              <a:t>MCD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1" y="1631312"/>
            <a:ext cx="12053457" cy="35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4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6" y="1690688"/>
            <a:ext cx="12027726" cy="36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191149"/>
            <a:ext cx="2185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Arborescence</a:t>
            </a:r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94" y="817286"/>
            <a:ext cx="5603240" cy="5337175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45" y="1714858"/>
            <a:ext cx="1392555" cy="3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767" y="-7609"/>
            <a:ext cx="6756400" cy="6865609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191149"/>
            <a:ext cx="3870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Wireframe</a:t>
            </a:r>
            <a:r>
              <a:rPr lang="fr-FR" sz="2800" dirty="0" smtClean="0"/>
              <a:t> page d’accueil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829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202" y="60070"/>
            <a:ext cx="5105957" cy="674453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191149"/>
            <a:ext cx="3064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Wireframe</a:t>
            </a:r>
            <a:r>
              <a:rPr lang="fr-FR" sz="2800" dirty="0" smtClean="0"/>
              <a:t> page jeu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24258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120</Words>
  <Application>Microsoft Office PowerPoint</Application>
  <PresentationFormat>Grand écran</PresentationFormat>
  <Paragraphs>55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Berlin Sans FB Demi</vt:lpstr>
      <vt:lpstr>Calibri</vt:lpstr>
      <vt:lpstr>Calibri Light</vt:lpstr>
      <vt:lpstr>Thème Office</vt:lpstr>
      <vt:lpstr>Rotten potatoes</vt:lpstr>
      <vt:lpstr>Sommaire</vt:lpstr>
      <vt:lpstr>Présentation PowerPoint</vt:lpstr>
      <vt:lpstr>Présentation PowerPoint</vt:lpstr>
      <vt:lpstr>MCD</vt:lpstr>
      <vt:lpstr>MLD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utilitaires</vt:lpstr>
      <vt:lpstr>Ajouter une plateforme ou un genre de jeu</vt:lpstr>
      <vt:lpstr>Ajouter une plateforme ou un genre de jeu</vt:lpstr>
      <vt:lpstr>Présentation PowerPoint</vt:lpstr>
      <vt:lpstr>Présentation PowerPoint</vt:lpstr>
      <vt:lpstr>Présentation PowerPoint</vt:lpstr>
      <vt:lpstr>Ajouter un jeu</vt:lpstr>
      <vt:lpstr>Ajouter un jeu</vt:lpstr>
      <vt:lpstr>Présentation PowerPoint</vt:lpstr>
      <vt:lpstr>Présentation PowerPoint</vt:lpstr>
      <vt:lpstr>À venir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Rotten potatoes</dc:title>
  <dc:creator>Seb</dc:creator>
  <cp:lastModifiedBy>Seb</cp:lastModifiedBy>
  <cp:revision>32</cp:revision>
  <dcterms:created xsi:type="dcterms:W3CDTF">2022-02-24T13:47:06Z</dcterms:created>
  <dcterms:modified xsi:type="dcterms:W3CDTF">2022-05-25T14:29:17Z</dcterms:modified>
</cp:coreProperties>
</file>