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0" r:id="rId15"/>
    <p:sldId id="282" r:id="rId16"/>
    <p:sldId id="278" r:id="rId17"/>
    <p:sldId id="279" r:id="rId18"/>
    <p:sldId id="283" r:id="rId19"/>
    <p:sldId id="293" r:id="rId20"/>
    <p:sldId id="261" r:id="rId21"/>
    <p:sldId id="294" r:id="rId22"/>
    <p:sldId id="268" r:id="rId23"/>
    <p:sldId id="264" r:id="rId24"/>
    <p:sldId id="295" r:id="rId25"/>
    <p:sldId id="296" r:id="rId26"/>
    <p:sldId id="297" r:id="rId27"/>
    <p:sldId id="281" r:id="rId28"/>
    <p:sldId id="271" r:id="rId29"/>
    <p:sldId id="280" r:id="rId30"/>
    <p:sldId id="272" r:id="rId31"/>
    <p:sldId id="276" r:id="rId32"/>
    <p:sldId id="270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A46D-C829-4EBD-AAD7-A551842848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671D-D745-4191-B514-E5210ACDB5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2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773-4264-4C0B-914D-52CA1BA25049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6D1B-627C-4E1D-89AF-2E8F890F9514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22CD-5137-4B96-8C68-DD451FB79E9D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46D-3454-4378-AF65-697581B873C2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EA1A-9269-4455-A4A4-092C7C6C762E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CD3-62AE-462B-96C0-A05526B93549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7A5-C57D-4C13-B0B2-C410CB119169}" type="datetime1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4E3-E571-403F-83C1-DE016EBAC48F}" type="datetime1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A79B-3428-484D-BF3B-454B9EF21F7A}" type="datetime1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EAC5-3E25-40D6-BB07-19CD34D25F54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04E1-A05B-47DC-9219-381A31C9D7F1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18CC-9874-44EB-B6D7-2758B980B41B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1241776"/>
          </a:xfrm>
        </p:spPr>
        <p:txBody>
          <a:bodyPr/>
          <a:lstStyle/>
          <a:p>
            <a:r>
              <a:rPr lang="fr-FR" b="1" dirty="0" err="1" smtClean="0">
                <a:latin typeface="Berlin Sans FB Demi" panose="020E0802020502020306" pitchFamily="34" charset="0"/>
              </a:rPr>
              <a:t>Rotten</a:t>
            </a:r>
            <a:r>
              <a:rPr lang="fr-FR" b="1" dirty="0" smtClean="0">
                <a:latin typeface="Berlin Sans FB Demi" panose="020E0802020502020306" pitchFamily="34" charset="0"/>
              </a:rPr>
              <a:t> </a:t>
            </a:r>
            <a:r>
              <a:rPr lang="fr-FR" b="1" dirty="0" err="1" smtClean="0">
                <a:latin typeface="Berlin Sans FB Demi" panose="020E0802020502020306" pitchFamily="34" charset="0"/>
              </a:rPr>
              <a:t>potatoes</a:t>
            </a:r>
            <a:endParaRPr lang="fr-FR" b="1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65420"/>
            <a:ext cx="9144000" cy="1655762"/>
          </a:xfrm>
        </p:spPr>
        <p:txBody>
          <a:bodyPr/>
          <a:lstStyle/>
          <a:p>
            <a:r>
              <a:rPr lang="fr-FR" dirty="0" smtClean="0"/>
              <a:t>Projet de site communautaire de </a:t>
            </a:r>
            <a:r>
              <a:rPr lang="fr-FR" dirty="0" err="1" smtClean="0"/>
              <a:t>reviews</a:t>
            </a:r>
            <a:r>
              <a:rPr lang="fr-FR" dirty="0" smtClean="0"/>
              <a:t> de jeux vidéos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80" y="2137558"/>
            <a:ext cx="3634839" cy="36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678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Modificatio</a:t>
            </a:r>
            <a:r>
              <a:rPr lang="fr-FR" sz="2800" dirty="0"/>
              <a:t>n</a:t>
            </a:r>
            <a:r>
              <a:rPr lang="fr-FR" sz="2800" dirty="0" smtClean="0"/>
              <a:t>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06" y="115956"/>
            <a:ext cx="7681394" cy="63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678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séquence </a:t>
            </a:r>
          </a:p>
          <a:p>
            <a:r>
              <a:rPr lang="fr-FR" sz="2800" dirty="0" smtClean="0"/>
              <a:t>Modification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75" y="55245"/>
            <a:ext cx="8415020" cy="63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733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Suppression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1" y="291301"/>
            <a:ext cx="7553325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595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séquence </a:t>
            </a:r>
          </a:p>
          <a:p>
            <a:r>
              <a:rPr lang="fr-FR" sz="2800" dirty="0" smtClean="0"/>
              <a:t>Suppression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36" y="191149"/>
            <a:ext cx="8444230" cy="62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7" y="-7609"/>
            <a:ext cx="6756400" cy="68656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387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d’accueil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2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02" y="60070"/>
            <a:ext cx="5105957" cy="67445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91149"/>
            <a:ext cx="306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jeu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425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" y="1631312"/>
            <a:ext cx="12053457" cy="35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6" y="1690688"/>
            <a:ext cx="12027726" cy="36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218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Arborescence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4" y="817286"/>
            <a:ext cx="5603240" cy="5337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45" y="1714858"/>
            <a:ext cx="1392555" cy="3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 descr="Hypertext Markup Language — Wikipé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1" y="1498299"/>
            <a:ext cx="1063158" cy="105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Css - Icônes marques et logotypes gratuit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65" y="1497503"/>
            <a:ext cx="999479" cy="10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Logo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91" y="1497502"/>
            <a:ext cx="1002317" cy="10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PHP — Wikipédia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04" y="1497502"/>
            <a:ext cx="1702236" cy="9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escription de l'image MySQL.svg.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99" y="1497502"/>
            <a:ext cx="1724787" cy="9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Visual Studio Code — Wikipédia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4017"/>
            <a:ext cx="936123" cy="89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https://upload.wikimedia.org/wikipedia/commons/thumb/9/91/Octicons-mark-github.svg/1024px-Octicons-mark-github.svg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65" y="2894017"/>
            <a:ext cx="892688" cy="89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Télécharger MySQL Workbench (gratuit) - Clubic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95" y="2894017"/>
            <a:ext cx="991723" cy="98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WampServer — Wikipédia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60" y="2894017"/>
            <a:ext cx="1011746" cy="98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7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</a:p>
          <a:p>
            <a:r>
              <a:rPr lang="fr-FR" dirty="0" smtClean="0"/>
              <a:t>Présentation </a:t>
            </a:r>
            <a:r>
              <a:rPr lang="fr-FR" dirty="0"/>
              <a:t>du </a:t>
            </a:r>
            <a:r>
              <a:rPr lang="fr-FR" dirty="0" smtClean="0"/>
              <a:t>besoin</a:t>
            </a:r>
          </a:p>
          <a:p>
            <a:r>
              <a:rPr lang="fr-FR" dirty="0" smtClean="0"/>
              <a:t>Conception </a:t>
            </a:r>
            <a:r>
              <a:rPr lang="fr-FR" dirty="0"/>
              <a:t>générale</a:t>
            </a:r>
          </a:p>
          <a:p>
            <a:r>
              <a:rPr lang="fr-FR" dirty="0" smtClean="0"/>
              <a:t>Maquette</a:t>
            </a:r>
          </a:p>
          <a:p>
            <a:r>
              <a:rPr lang="fr-FR" dirty="0" smtClean="0"/>
              <a:t>Fonctionnalités détaillées</a:t>
            </a:r>
          </a:p>
          <a:p>
            <a:r>
              <a:rPr lang="fr-FR" dirty="0"/>
              <a:t>À venir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Utilitaires</a:t>
            </a:r>
          </a:p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Déconnexion</a:t>
            </a:r>
          </a:p>
          <a:p>
            <a:r>
              <a:rPr lang="fr-FR" dirty="0" smtClean="0"/>
              <a:t>Modification</a:t>
            </a:r>
          </a:p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3444220"/>
            <a:ext cx="5133975" cy="18059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1" y="1218741"/>
            <a:ext cx="6634162" cy="51955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4807" y="2921000"/>
            <a:ext cx="26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Fonction sécurité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159260" y="766296"/>
            <a:ext cx="303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à la BDD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329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936" y="2465440"/>
            <a:ext cx="4193036" cy="430942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45742" y="915934"/>
            <a:ext cx="6358255" cy="553339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3097" y="1511333"/>
            <a:ext cx="513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Formulaire de création de compte</a:t>
            </a:r>
          </a:p>
          <a:p>
            <a:r>
              <a:rPr lang="fr-FR" sz="2800" dirty="0" smtClean="0"/>
              <a:t>Présent dans la vue « header 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07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6254" y="1520641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présence des champs et application des fonctions de sécurité</a:t>
            </a:r>
            <a:endParaRPr lang="fr-FR" sz="2400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87864" y="959074"/>
            <a:ext cx="6528435" cy="232346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87864" y="3444495"/>
            <a:ext cx="5404492" cy="61814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87864" y="4224593"/>
            <a:ext cx="6188710" cy="62103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187864" y="5119656"/>
            <a:ext cx="6188710" cy="9626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36254" y="3338067"/>
            <a:ext cx="478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correspondance des mots de passe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36254" y="4304275"/>
            <a:ext cx="478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du format de l’email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36253" y="5185487"/>
            <a:ext cx="478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Affectation des valeurs aux attributs de la classe et hash du mot de passe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3198" y="207986"/>
            <a:ext cx="114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actions suivantes se passent dans le contrôleur « </a:t>
            </a:r>
            <a:r>
              <a:rPr lang="fr-FR" sz="2800" dirty="0" err="1" smtClean="0"/>
              <a:t>create_user_controller</a:t>
            </a:r>
            <a:r>
              <a:rPr lang="fr-FR" sz="2800" dirty="0" smtClean="0"/>
              <a:t> 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375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6347" y="1387380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présence des champs pseudo et mail dans la BDD au niveau du contrôleur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6347" y="4123161"/>
            <a:ext cx="51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de vérification utilisée </a:t>
            </a:r>
            <a:r>
              <a:rPr lang="fr-FR" sz="2400" dirty="0" smtClean="0"/>
              <a:t>ci-dessus tirée </a:t>
            </a:r>
            <a:r>
              <a:rPr lang="fr-FR" sz="2400" dirty="0" smtClean="0"/>
              <a:t>du modèle « </a:t>
            </a:r>
            <a:r>
              <a:rPr lang="fr-FR" sz="2400" dirty="0" err="1" smtClean="0"/>
              <a:t>user_model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7814" y="1254120"/>
            <a:ext cx="5848350" cy="1466850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301" y="3134932"/>
            <a:ext cx="4143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6347" y="1058766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Création de l’utilisateur en BDD avec vérification de la réussite de la création dans le contrôleur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6347" y="4123161"/>
            <a:ext cx="51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de création utilisée </a:t>
            </a:r>
            <a:r>
              <a:rPr lang="fr-FR" sz="2400" dirty="0" smtClean="0"/>
              <a:t>ci-dessus tirée </a:t>
            </a:r>
            <a:r>
              <a:rPr lang="fr-FR" sz="2400" dirty="0" smtClean="0"/>
              <a:t>du modèle « </a:t>
            </a:r>
            <a:r>
              <a:rPr lang="fr-FR" sz="2400" dirty="0" err="1" smtClean="0"/>
              <a:t>user_model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9463" y="476244"/>
            <a:ext cx="6188710" cy="23653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39243" y="2962271"/>
            <a:ext cx="4629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65366" y="5161303"/>
            <a:ext cx="558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« </a:t>
            </a:r>
            <a:r>
              <a:rPr lang="fr-FR" sz="2400" dirty="0" err="1" smtClean="0"/>
              <a:t>getSingleUser</a:t>
            </a:r>
            <a:r>
              <a:rPr lang="fr-FR" sz="2400" dirty="0" smtClean="0"/>
              <a:t> » du modèle « </a:t>
            </a:r>
            <a:r>
              <a:rPr lang="fr-FR" sz="2400" dirty="0" err="1" smtClean="0"/>
              <a:t>user_model</a:t>
            </a:r>
            <a:r>
              <a:rPr lang="fr-FR" sz="2400" dirty="0" smtClean="0"/>
              <a:t> »</a:t>
            </a:r>
            <a:endParaRPr lang="fr-FR" sz="2800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994757" y="479784"/>
            <a:ext cx="3722119" cy="1855693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994757" y="2520824"/>
            <a:ext cx="2828368" cy="176378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94757" y="4430013"/>
            <a:ext cx="3678875" cy="22935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90999" y="2782580"/>
            <a:ext cx="545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Utilisation de la fonction « </a:t>
            </a:r>
            <a:r>
              <a:rPr lang="fr-FR" sz="2400" dirty="0" err="1" smtClean="0"/>
              <a:t>getSingle</a:t>
            </a:r>
            <a:r>
              <a:rPr lang="fr-FR" sz="2400" dirty="0" err="1" smtClean="0"/>
              <a:t>User</a:t>
            </a:r>
            <a:r>
              <a:rPr lang="fr-FR" sz="2400" dirty="0" smtClean="0"/>
              <a:t> » dans le contrôleur pour récupérer l’utilisateur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560999" y="1176797"/>
            <a:ext cx="328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 de connexion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479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956" y="1476748"/>
            <a:ext cx="6188710" cy="100901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143956" y="2969394"/>
            <a:ext cx="6556527" cy="1148743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143956" y="4601768"/>
            <a:ext cx="6814249" cy="127095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9995" y="1750422"/>
            <a:ext cx="456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Comparaison des mots de passe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3198" y="207986"/>
            <a:ext cx="1127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actions suivantes se passent dans le contrôleur « </a:t>
            </a:r>
            <a:r>
              <a:rPr lang="fr-FR" sz="2800" dirty="0" err="1" smtClean="0"/>
              <a:t>connexion_controller</a:t>
            </a:r>
            <a:r>
              <a:rPr lang="fr-FR" sz="2800" dirty="0" smtClean="0"/>
              <a:t> »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9995" y="3312932"/>
            <a:ext cx="456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Création de la session utilisateur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995" y="4637078"/>
            <a:ext cx="456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Mise à jour des boutons du header pour l’accès à l’espace mon compt</a:t>
            </a:r>
            <a:r>
              <a:rPr lang="fr-FR" sz="2400" dirty="0" smtClean="0"/>
              <a:t>e et à la déconnexion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772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8" y="0"/>
            <a:ext cx="4797424" cy="68677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 compte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29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1308894"/>
            <a:ext cx="2705100" cy="54292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67276" y="4196965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9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Rotten Tomatoes - Wiki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83346"/>
            <a:ext cx="8458201" cy="24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otten Tomatoes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2" y="3089275"/>
            <a:ext cx="3578994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" y="29210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4" y="416170"/>
            <a:ext cx="6334125" cy="56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46624"/>
            <a:ext cx="4191000" cy="68113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31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7800" y="7239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880687"/>
            <a:ext cx="7153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 utilisateur et connexion</a:t>
            </a:r>
          </a:p>
          <a:p>
            <a:r>
              <a:rPr lang="fr-FR" dirty="0" smtClean="0"/>
              <a:t>Affichage des jeux</a:t>
            </a:r>
          </a:p>
          <a:p>
            <a:r>
              <a:rPr lang="fr-FR" dirty="0" smtClean="0"/>
              <a:t>Notation et critique avec modification possible pour les utilisateurs</a:t>
            </a:r>
          </a:p>
          <a:p>
            <a:r>
              <a:rPr lang="fr-FR" dirty="0" smtClean="0"/>
              <a:t>Breakpoint pour interface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01" y="201880"/>
            <a:ext cx="8329631" cy="55160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30" y="587827"/>
            <a:ext cx="3845148" cy="47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Création de compte</a:t>
            </a:r>
            <a:endParaRPr lang="fr-FR" sz="2800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19" y="0"/>
            <a:ext cx="724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426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Diagramme </a:t>
            </a:r>
            <a:r>
              <a:rPr lang="fr-FR" sz="2800" dirty="0" smtClean="0"/>
              <a:t>séquence </a:t>
            </a:r>
            <a:endParaRPr lang="fr-FR" sz="2800" dirty="0"/>
          </a:p>
          <a:p>
            <a:r>
              <a:rPr lang="fr-FR" sz="2800" dirty="0"/>
              <a:t>Création de compte</a:t>
            </a:r>
            <a:endParaRPr lang="fr-FR" sz="2800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32" y="29210"/>
            <a:ext cx="8309610" cy="63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Connexion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21" y="113466"/>
            <a:ext cx="7536045" cy="65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Connexion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89" y="125730"/>
            <a:ext cx="8686165" cy="62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Déconnexion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328660" y="3679153"/>
            <a:ext cx="26252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Diagramme séquence</a:t>
            </a:r>
          </a:p>
          <a:p>
            <a:r>
              <a:rPr lang="fr-FR" sz="2800" dirty="0"/>
              <a:t>Déconnexion</a:t>
            </a:r>
            <a:endParaRPr lang="fr-FR" sz="2800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84" y="65840"/>
            <a:ext cx="4533265" cy="329565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67" y="3679153"/>
            <a:ext cx="618871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321</Words>
  <Application>Microsoft Office PowerPoint</Application>
  <PresentationFormat>Grand écran</PresentationFormat>
  <Paragraphs>106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Berlin Sans FB Demi</vt:lpstr>
      <vt:lpstr>Calibri</vt:lpstr>
      <vt:lpstr>Calibri Light</vt:lpstr>
      <vt:lpstr>Thème Office</vt:lpstr>
      <vt:lpstr>Rotten potatoes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MCD</vt:lpstr>
      <vt:lpstr>MLD</vt:lpstr>
      <vt:lpstr>Présentation PowerPoint</vt:lpstr>
      <vt:lpstr>Technologies utilisées</vt:lpstr>
      <vt:lpstr>Présentation PowerPoint</vt:lpstr>
      <vt:lpstr>Les fonctionnalités</vt:lpstr>
      <vt:lpstr>Les utilitaires</vt:lpstr>
      <vt:lpstr>Création de compte</vt:lpstr>
      <vt:lpstr>Présentation PowerPoint</vt:lpstr>
      <vt:lpstr>Présentation PowerPoint</vt:lpstr>
      <vt:lpstr>Présentation PowerPoint</vt:lpstr>
      <vt:lpstr>Connexion</vt:lpstr>
      <vt:lpstr>Présentation PowerPoint</vt:lpstr>
      <vt:lpstr>Modification de compte</vt:lpstr>
      <vt:lpstr>Présentation PowerPoint</vt:lpstr>
      <vt:lpstr>Présentation PowerPoint</vt:lpstr>
      <vt:lpstr>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potatoes</dc:title>
  <dc:creator>Seb</dc:creator>
  <cp:lastModifiedBy>Seb</cp:lastModifiedBy>
  <cp:revision>49</cp:revision>
  <dcterms:created xsi:type="dcterms:W3CDTF">2022-02-24T13:47:06Z</dcterms:created>
  <dcterms:modified xsi:type="dcterms:W3CDTF">2022-05-31T14:03:28Z</dcterms:modified>
</cp:coreProperties>
</file>