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2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60" r:id="rId15"/>
    <p:sldId id="282" r:id="rId16"/>
    <p:sldId id="278" r:id="rId17"/>
    <p:sldId id="279" r:id="rId18"/>
    <p:sldId id="283" r:id="rId19"/>
    <p:sldId id="293" r:id="rId20"/>
    <p:sldId id="294" r:id="rId21"/>
    <p:sldId id="268" r:id="rId22"/>
    <p:sldId id="264" r:id="rId23"/>
    <p:sldId id="295" r:id="rId24"/>
    <p:sldId id="296" r:id="rId25"/>
    <p:sldId id="297" r:id="rId26"/>
    <p:sldId id="281" r:id="rId27"/>
    <p:sldId id="271" r:id="rId28"/>
    <p:sldId id="306" r:id="rId29"/>
    <p:sldId id="299" r:id="rId30"/>
    <p:sldId id="300" r:id="rId31"/>
    <p:sldId id="272" r:id="rId32"/>
    <p:sldId id="301" r:id="rId33"/>
    <p:sldId id="307" r:id="rId34"/>
    <p:sldId id="308" r:id="rId35"/>
    <p:sldId id="304" r:id="rId36"/>
    <p:sldId id="305" r:id="rId37"/>
    <p:sldId id="302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4861" autoAdjust="0"/>
  </p:normalViewPr>
  <p:slideViewPr>
    <p:cSldViewPr snapToGrid="0">
      <p:cViewPr varScale="1">
        <p:scale>
          <a:sx n="139" d="100"/>
          <a:sy n="139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0A46D-C829-4EBD-AAD7-A55184284880}" type="datetimeFigureOut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E671D-D745-4191-B514-E5210ACDB5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92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72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Préciser que</a:t>
            </a:r>
            <a:r>
              <a:rPr lang="fr-FR" baseline="0" dirty="0" smtClean="0"/>
              <a:t> les </a:t>
            </a:r>
            <a:r>
              <a:rPr lang="fr-FR" baseline="0" dirty="0" err="1" smtClean="0"/>
              <a:t>reviews</a:t>
            </a:r>
            <a:r>
              <a:rPr lang="fr-FR" baseline="0" dirty="0" smtClean="0"/>
              <a:t> sont sensé êtres avec les commentaires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255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</a:t>
            </a:r>
            <a:r>
              <a:rPr lang="fr-FR" baseline="0" dirty="0" smtClean="0"/>
              <a:t> que actu était prévu mais n’a pas été plus loin dans la conception par manque de temps, d’où l’absence de lien avec le reste</a:t>
            </a:r>
          </a:p>
          <a:p>
            <a:endParaRPr lang="fr-FR" baseline="0" dirty="0" smtClean="0"/>
          </a:p>
          <a:p>
            <a:r>
              <a:rPr lang="fr-FR" baseline="0" dirty="0" smtClean="0"/>
              <a:t>Noter et commenter séparé : choix de conception</a:t>
            </a:r>
          </a:p>
          <a:p>
            <a:endParaRPr lang="fr-FR" baseline="0" dirty="0" smtClean="0"/>
          </a:p>
          <a:p>
            <a:r>
              <a:rPr lang="fr-FR" baseline="0" dirty="0" smtClean="0"/>
              <a:t>Tables : </a:t>
            </a:r>
            <a:r>
              <a:rPr lang="fr-FR" baseline="0" dirty="0" err="1" smtClean="0"/>
              <a:t>entitées</a:t>
            </a:r>
            <a:endParaRPr lang="fr-FR" baseline="0" dirty="0" smtClean="0"/>
          </a:p>
          <a:p>
            <a:r>
              <a:rPr lang="fr-FR" baseline="0" dirty="0" smtClean="0"/>
              <a:t>Associations (associer, </a:t>
            </a:r>
            <a:r>
              <a:rPr lang="fr-FR" baseline="0" dirty="0" err="1" smtClean="0"/>
              <a:t>editer</a:t>
            </a:r>
            <a:r>
              <a:rPr lang="fr-FR" baseline="0" dirty="0" smtClean="0"/>
              <a:t>…) </a:t>
            </a:r>
          </a:p>
          <a:p>
            <a:r>
              <a:rPr lang="fr-FR" baseline="0" dirty="0" smtClean="0"/>
              <a:t>Cardinalités (0,1, 0,n)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7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Entités deviennent tables</a:t>
            </a:r>
          </a:p>
          <a:p>
            <a:endParaRPr lang="fr-FR" dirty="0" smtClean="0"/>
          </a:p>
          <a:p>
            <a:r>
              <a:rPr lang="fr-FR" dirty="0" err="1" smtClean="0"/>
              <a:t>Absorbtion</a:t>
            </a:r>
            <a:r>
              <a:rPr lang="fr-FR" baseline="0" dirty="0" smtClean="0"/>
              <a:t> de clé primaire</a:t>
            </a:r>
          </a:p>
          <a:p>
            <a:endParaRPr lang="fr-FR" baseline="0" dirty="0" smtClean="0"/>
          </a:p>
          <a:p>
            <a:r>
              <a:rPr lang="fr-FR" baseline="0" dirty="0" smtClean="0"/>
              <a:t>Tables d’</a:t>
            </a:r>
            <a:r>
              <a:rPr lang="fr-FR" baseline="0" dirty="0" err="1" smtClean="0"/>
              <a:t>assos</a:t>
            </a:r>
            <a:r>
              <a:rPr lang="fr-FR" baseline="0" dirty="0" smtClean="0"/>
              <a:t> pour les 0,n </a:t>
            </a:r>
            <a:r>
              <a:rPr lang="fr-FR" baseline="0" dirty="0" err="1" smtClean="0"/>
              <a:t>0,n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38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09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ces techno ? Ce sont</a:t>
            </a:r>
            <a:r>
              <a:rPr lang="fr-FR" baseline="0" dirty="0" smtClean="0"/>
              <a:t> celle que je maitrise le mieux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95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du modèle MVC et de</a:t>
            </a:r>
            <a:r>
              <a:rPr lang="fr-FR" baseline="0" dirty="0" smtClean="0"/>
              <a:t> son intérêt dans le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739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Trim</a:t>
            </a:r>
            <a:r>
              <a:rPr lang="fr-FR" dirty="0" smtClean="0"/>
              <a:t> : enlever les espaces</a:t>
            </a:r>
          </a:p>
          <a:p>
            <a:r>
              <a:rPr lang="fr-FR" dirty="0" err="1" smtClean="0"/>
              <a:t>Stripslahes</a:t>
            </a:r>
            <a:r>
              <a:rPr lang="fr-FR" dirty="0" smtClean="0"/>
              <a:t> : enlever les </a:t>
            </a:r>
            <a:r>
              <a:rPr lang="fr-FR" dirty="0" err="1" smtClean="0"/>
              <a:t>backslashs</a:t>
            </a:r>
            <a:endParaRPr lang="fr-FR" dirty="0" smtClean="0"/>
          </a:p>
          <a:p>
            <a:r>
              <a:rPr lang="fr-FR" dirty="0" err="1" smtClean="0"/>
              <a:t>Htmlspecialchars</a:t>
            </a:r>
            <a:r>
              <a:rPr lang="fr-FR" baseline="0" dirty="0" smtClean="0"/>
              <a:t> : convertit les caractères spéciaux en entités html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New </a:t>
            </a:r>
            <a:r>
              <a:rPr lang="fr-FR" err="1" smtClean="0"/>
              <a:t>pdo</a:t>
            </a:r>
            <a:r>
              <a:rPr lang="fr-FR" smtClean="0"/>
              <a:t> statement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Préciser que pas de mot de passe car projet en </a:t>
            </a:r>
            <a:r>
              <a:rPr lang="fr-FR" dirty="0" err="1" smtClean="0"/>
              <a:t>préprod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49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</a:t>
            </a:r>
            <a:r>
              <a:rPr lang="fr-FR" baseline="0" dirty="0" smtClean="0"/>
              <a:t> champs sont en </a:t>
            </a:r>
            <a:r>
              <a:rPr lang="fr-FR" baseline="0" dirty="0" err="1" smtClean="0"/>
              <a:t>required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smtClean="0"/>
              <a:t>Le format de l’email doit être respecté</a:t>
            </a:r>
          </a:p>
          <a:p>
            <a:endParaRPr lang="fr-FR" baseline="0" dirty="0" smtClean="0"/>
          </a:p>
          <a:p>
            <a:r>
              <a:rPr lang="fr-FR" baseline="0" dirty="0" smtClean="0"/>
              <a:t>Le mot de passe doit faire entre 8 et 25 caractères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RGPD n’est pas prise en compte faute de connaissances et étant donné la nature fictive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10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Requête préparée pour se protéger des failles XSS et des injections SQL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02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r>
              <a:rPr lang="fr-FR" baseline="0" dirty="0" smtClean="0"/>
              <a:t> : le </a:t>
            </a:r>
            <a:r>
              <a:rPr lang="fr-FR" baseline="0" dirty="0" err="1" smtClean="0"/>
              <a:t>try</a:t>
            </a:r>
            <a:r>
              <a:rPr lang="fr-FR" baseline="0" dirty="0" smtClean="0"/>
              <a:t> catch n’affiche rien à cause du format modale </a:t>
            </a:r>
            <a:r>
              <a:rPr lang="fr-FR" baseline="0" dirty="0" err="1" smtClean="0"/>
              <a:t>form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65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Maquette</a:t>
            </a:r>
            <a:r>
              <a:rPr lang="fr-FR" baseline="0" dirty="0" smtClean="0"/>
              <a:t> ! Model, first </a:t>
            </a:r>
            <a:r>
              <a:rPr lang="fr-FR" baseline="0" dirty="0" err="1" smtClean="0"/>
              <a:t>draw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954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Session </a:t>
            </a:r>
            <a:r>
              <a:rPr lang="fr-FR" dirty="0" err="1" smtClean="0"/>
              <a:t>unset</a:t>
            </a:r>
            <a:r>
              <a:rPr lang="fr-FR" dirty="0" smtClean="0"/>
              <a:t> : libère</a:t>
            </a:r>
            <a:r>
              <a:rPr lang="fr-FR" baseline="0" dirty="0" smtClean="0"/>
              <a:t> les variables de session</a:t>
            </a:r>
          </a:p>
          <a:p>
            <a:r>
              <a:rPr lang="fr-FR" baseline="0" dirty="0" smtClean="0"/>
              <a:t>Session destroy : supprime les données de session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9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Maj session si nécessaire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882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Page coupée en deux</a:t>
            </a:r>
          </a:p>
          <a:p>
            <a:endParaRPr lang="fr-FR" dirty="0" smtClean="0"/>
          </a:p>
          <a:p>
            <a:r>
              <a:rPr lang="fr-FR" dirty="0" smtClean="0"/>
              <a:t>Fonction en annexe dans </a:t>
            </a:r>
            <a:r>
              <a:rPr lang="fr-FR" smtClean="0"/>
              <a:t>le mémoire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061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113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6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Démo :</a:t>
            </a:r>
            <a:r>
              <a:rPr lang="fr-FR" baseline="0" dirty="0" smtClean="0"/>
              <a:t> problème affichage message erreur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17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Présentation en anglais</a:t>
            </a:r>
          </a:p>
          <a:p>
            <a:endParaRPr lang="fr-FR" dirty="0" smtClean="0"/>
          </a:p>
          <a:p>
            <a:r>
              <a:rPr lang="fr-FR" dirty="0" smtClean="0"/>
              <a:t>Présenter rapidement </a:t>
            </a:r>
            <a:r>
              <a:rPr lang="fr-FR" dirty="0" err="1" smtClean="0"/>
              <a:t>rotten</a:t>
            </a:r>
            <a:r>
              <a:rPr lang="fr-FR" dirty="0" smtClean="0"/>
              <a:t> </a:t>
            </a:r>
            <a:r>
              <a:rPr lang="fr-FR" dirty="0" err="1" smtClean="0"/>
              <a:t>tomatoes</a:t>
            </a:r>
            <a:r>
              <a:rPr lang="fr-FR" dirty="0" smtClean="0"/>
              <a:t> : critiques</a:t>
            </a:r>
            <a:r>
              <a:rPr lang="fr-FR" baseline="0" dirty="0" smtClean="0"/>
              <a:t> séparées en critiques pro et </a:t>
            </a:r>
            <a:r>
              <a:rPr lang="fr-FR" baseline="0" dirty="0" err="1" smtClean="0"/>
              <a:t>commu</a:t>
            </a:r>
            <a:r>
              <a:rPr lang="fr-FR" baseline="0" dirty="0" smtClean="0"/>
              <a:t>, last news, </a:t>
            </a:r>
            <a:r>
              <a:rPr lang="fr-FR" baseline="0" dirty="0" err="1" smtClean="0"/>
              <a:t>popular</a:t>
            </a:r>
            <a:r>
              <a:rPr lang="fr-FR" baseline="0" dirty="0" smtClean="0"/>
              <a:t> shows, </a:t>
            </a:r>
            <a:r>
              <a:rPr lang="fr-FR" baseline="0" dirty="0" err="1" smtClean="0"/>
              <a:t>etc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Project fictif </a:t>
            </a:r>
          </a:p>
          <a:p>
            <a:endParaRPr lang="fr-FR" dirty="0" smtClean="0"/>
          </a:p>
          <a:p>
            <a:r>
              <a:rPr lang="fr-FR" dirty="0" smtClean="0"/>
              <a:t>Ne</a:t>
            </a:r>
            <a:r>
              <a:rPr lang="fr-FR" baseline="0" dirty="0" smtClean="0"/>
              <a:t> pas parler des </a:t>
            </a:r>
            <a:r>
              <a:rPr lang="fr-FR" baseline="0" dirty="0" err="1" smtClean="0"/>
              <a:t>languages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3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un premier temps</a:t>
            </a:r>
            <a:r>
              <a:rPr lang="fr-FR" baseline="0" dirty="0" smtClean="0"/>
              <a:t> les spécificités fonctionnelles avec le use cases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Préciser pourquoi le </a:t>
            </a:r>
            <a:r>
              <a:rPr lang="fr-FR" dirty="0" err="1" smtClean="0"/>
              <a:t>shéma</a:t>
            </a:r>
            <a:r>
              <a:rPr lang="fr-FR" baseline="0" dirty="0" smtClean="0"/>
              <a:t> est coupé, qu’il est dispo en annexe.</a:t>
            </a:r>
          </a:p>
          <a:p>
            <a:endParaRPr lang="fr-FR" baseline="0" dirty="0" smtClean="0"/>
          </a:p>
          <a:p>
            <a:r>
              <a:rPr lang="fr-FR" dirty="0" smtClean="0"/>
              <a:t>4 acteurs et un acteur fictif</a:t>
            </a:r>
          </a:p>
          <a:p>
            <a:endParaRPr lang="fr-FR" dirty="0" smtClean="0"/>
          </a:p>
          <a:p>
            <a:r>
              <a:rPr lang="fr-FR" dirty="0" smtClean="0"/>
              <a:t>Présentation des fonctions </a:t>
            </a:r>
          </a:p>
          <a:p>
            <a:endParaRPr lang="fr-FR" dirty="0" smtClean="0"/>
          </a:p>
          <a:p>
            <a:r>
              <a:rPr lang="fr-FR" dirty="0" smtClean="0"/>
              <a:t>Introduire les fonctionnalités</a:t>
            </a:r>
            <a:r>
              <a:rPr lang="fr-FR" baseline="0" dirty="0" smtClean="0"/>
              <a:t> présentées dans les diagrammes qui suivent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03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Présenter les</a:t>
            </a:r>
            <a:r>
              <a:rPr lang="fr-FR" baseline="0" dirty="0" smtClean="0"/>
              <a:t> étapes sur les activités, parler uniquement des scénar d’erreur sur les séquences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46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Scénario</a:t>
            </a:r>
            <a:r>
              <a:rPr lang="fr-FR" baseline="0" dirty="0" smtClean="0"/>
              <a:t> alternatif : préciser que c’est en cas de mauvais format de mail pas exemple</a:t>
            </a:r>
          </a:p>
          <a:p>
            <a:endParaRPr lang="fr-FR" baseline="0" dirty="0" smtClean="0"/>
          </a:p>
          <a:p>
            <a:r>
              <a:rPr lang="fr-FR" baseline="0" dirty="0" smtClean="0"/>
              <a:t>Scénario erreur </a:t>
            </a:r>
            <a:r>
              <a:rPr lang="fr-FR" baseline="0" dirty="0" err="1" smtClean="0"/>
              <a:t>bdd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hs</a:t>
            </a:r>
            <a:r>
              <a:rPr lang="fr-FR" baseline="0" dirty="0" smtClean="0"/>
              <a:t>, indiquer qu’en </a:t>
            </a:r>
            <a:r>
              <a:rPr lang="fr-FR" baseline="0" dirty="0" err="1" smtClean="0"/>
              <a:t>prod</a:t>
            </a:r>
            <a:r>
              <a:rPr lang="fr-FR" baseline="0" dirty="0" smtClean="0"/>
              <a:t> le problème peut être géré avec un serveur de backup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0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connexion pourrais être un peu plus sécurisée par le message d’erreur qui ne précise</a:t>
            </a:r>
            <a:r>
              <a:rPr lang="fr-FR" baseline="0" dirty="0" smtClean="0"/>
              <a:t> pas le champ incorrect, mais dans un soucis d’ergonomie pour les tests de fonctionnement les messages d’erreurs précisent le champs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09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Mise</a:t>
            </a:r>
            <a:r>
              <a:rPr lang="fr-FR" baseline="0" dirty="0" smtClean="0"/>
              <a:t> à jour impossible : maj de la session, peut être dû à un problème de cookies par exemple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79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Préciser</a:t>
            </a:r>
            <a:r>
              <a:rPr lang="fr-FR" baseline="0" dirty="0" smtClean="0"/>
              <a:t> que le </a:t>
            </a:r>
            <a:r>
              <a:rPr lang="fr-FR" baseline="0" dirty="0" err="1" smtClean="0"/>
              <a:t>footer</a:t>
            </a:r>
            <a:r>
              <a:rPr lang="fr-FR" baseline="0" dirty="0" smtClean="0"/>
              <a:t> est vide, les conditions d’utilisation, contacts, 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n’ont pas été </a:t>
            </a:r>
            <a:r>
              <a:rPr lang="fr-FR" baseline="0" dirty="0" err="1" smtClean="0"/>
              <a:t>concues</a:t>
            </a:r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E671D-D745-4191-B514-E5210ACDB5F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17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E773-4264-4C0B-914D-52CA1BA25049}" type="datetime1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6D1B-627C-4E1D-89AF-2E8F890F9514}" type="datetime1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49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22CD-5137-4B96-8C68-DD451FB79E9D}" type="datetime1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0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446D-3454-4378-AF65-697581B873C2}" type="datetime1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2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EA1A-9269-4455-A4A4-092C7C6C762E}" type="datetime1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11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0CD3-62AE-462B-96C0-A05526B93549}" type="datetime1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3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7A5-C57D-4C13-B0B2-C410CB119169}" type="datetime1">
              <a:rPr lang="fr-FR" smtClean="0"/>
              <a:t>14/06/2022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13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4D4E3-E571-403F-83C1-DE016EBAC48F}" type="datetime1">
              <a:rPr lang="fr-FR" smtClean="0"/>
              <a:t>14/06/2022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BA79B-3428-484D-BF3B-454B9EF21F7A}" type="datetime1">
              <a:rPr lang="fr-FR" smtClean="0"/>
              <a:t>14/06/2022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7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EAC5-3E25-40D6-BB07-19CD34D25F54}" type="datetime1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27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04E1-A05B-47DC-9219-381A31C9D7F1}" type="datetime1">
              <a:rPr lang="fr-FR" smtClean="0"/>
              <a:t>14/06/2022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8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618CC-9874-44EB-B6D7-2758B980B41B}" type="datetime1">
              <a:rPr lang="fr-FR" smtClean="0"/>
              <a:t>14/06/2022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CE76-17DE-481D-8B88-0224F50841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3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1241776"/>
          </a:xfrm>
        </p:spPr>
        <p:txBody>
          <a:bodyPr/>
          <a:lstStyle/>
          <a:p>
            <a:r>
              <a:rPr lang="fr-FR" b="1" dirty="0" err="1" smtClean="0">
                <a:latin typeface="Berlin Sans FB Demi" panose="020E0802020502020306" pitchFamily="34" charset="0"/>
              </a:rPr>
              <a:t>Rotten</a:t>
            </a:r>
            <a:r>
              <a:rPr lang="fr-FR" b="1" dirty="0" smtClean="0">
                <a:latin typeface="Berlin Sans FB Demi" panose="020E0802020502020306" pitchFamily="34" charset="0"/>
              </a:rPr>
              <a:t> </a:t>
            </a:r>
            <a:r>
              <a:rPr lang="fr-FR" b="1" dirty="0" err="1" smtClean="0">
                <a:latin typeface="Berlin Sans FB Demi" panose="020E0802020502020306" pitchFamily="34" charset="0"/>
              </a:rPr>
              <a:t>potatoes</a:t>
            </a:r>
            <a:endParaRPr lang="fr-FR" b="1" dirty="0">
              <a:latin typeface="Berlin Sans FB Demi" panose="020E0802020502020306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565420"/>
            <a:ext cx="9144000" cy="1655762"/>
          </a:xfrm>
        </p:spPr>
        <p:txBody>
          <a:bodyPr/>
          <a:lstStyle/>
          <a:p>
            <a:r>
              <a:rPr lang="fr-FR" dirty="0" smtClean="0"/>
              <a:t>Projet de site communautaire de </a:t>
            </a:r>
            <a:r>
              <a:rPr lang="fr-FR" dirty="0" err="1" smtClean="0"/>
              <a:t>reviews</a:t>
            </a:r>
            <a:r>
              <a:rPr lang="fr-FR" dirty="0" smtClean="0"/>
              <a:t> de jeux vidéos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80" y="2137558"/>
            <a:ext cx="3634839" cy="36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6789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Modificatio</a:t>
            </a:r>
            <a:r>
              <a:rPr lang="fr-FR" sz="2800" dirty="0"/>
              <a:t>n</a:t>
            </a:r>
            <a:r>
              <a:rPr lang="fr-FR" sz="2800" dirty="0" smtClean="0"/>
              <a:t> de compte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06" y="115956"/>
            <a:ext cx="7681394" cy="63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9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6789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séquence </a:t>
            </a:r>
          </a:p>
          <a:p>
            <a:r>
              <a:rPr lang="fr-FR" sz="2800" dirty="0" smtClean="0"/>
              <a:t>Modification de compte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75" y="55245"/>
            <a:ext cx="8415020" cy="63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7334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Suppression de compte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61" y="291301"/>
            <a:ext cx="7553325" cy="47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1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5955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séquence </a:t>
            </a:r>
          </a:p>
          <a:p>
            <a:r>
              <a:rPr lang="fr-FR" sz="2800" dirty="0" smtClean="0"/>
              <a:t>Suppression de compte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36" y="191149"/>
            <a:ext cx="8444230" cy="62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0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767" y="-7609"/>
            <a:ext cx="6756400" cy="686560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191149"/>
            <a:ext cx="3870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Wireframe</a:t>
            </a:r>
            <a:r>
              <a:rPr lang="fr-FR" sz="2800" dirty="0" smtClean="0"/>
              <a:t> page d’accueil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82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202" y="60070"/>
            <a:ext cx="5105957" cy="674453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191149"/>
            <a:ext cx="3064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Wireframe</a:t>
            </a:r>
            <a:r>
              <a:rPr lang="fr-FR" sz="2800" dirty="0" smtClean="0"/>
              <a:t> page jeu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4258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smtClean="0"/>
              <a:t>MCD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1" y="1631312"/>
            <a:ext cx="12053457" cy="35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4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" y="1690688"/>
            <a:ext cx="12027726" cy="36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191149"/>
            <a:ext cx="2185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Arborescence</a:t>
            </a: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94" y="817286"/>
            <a:ext cx="5603240" cy="533717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45" y="1714858"/>
            <a:ext cx="1392555" cy="3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19</a:t>
            </a:fld>
            <a:endParaRPr lang="fr-FR"/>
          </a:p>
        </p:txBody>
      </p:sp>
      <p:pic>
        <p:nvPicPr>
          <p:cNvPr id="5" name="Image 4" descr="Hypertext Markup Language — Wikipédia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61" y="1498299"/>
            <a:ext cx="1063158" cy="105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 descr="Css - Icônes marques et logotypes gratuites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65" y="1497503"/>
            <a:ext cx="999479" cy="105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Logo.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291" y="1497502"/>
            <a:ext cx="1002317" cy="105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PHP — Wikipédia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704" y="1497502"/>
            <a:ext cx="1702236" cy="97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Description de l'image MySQL.svg.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99" y="1497502"/>
            <a:ext cx="1724787" cy="97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Visual Studio Code — Wikipédia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4017"/>
            <a:ext cx="936123" cy="89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https://upload.wikimedia.org/wikipedia/commons/thumb/9/91/Octicons-mark-github.svg/1024px-Octicons-mark-github.svg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65" y="2894017"/>
            <a:ext cx="892688" cy="89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 descr="Télécharger MySQL Workbench (gratuit) - Clubic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95" y="2894017"/>
            <a:ext cx="991723" cy="98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WampServer — Wikipédia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260" y="2894017"/>
            <a:ext cx="1011746" cy="983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7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l’entreprise et du besoin</a:t>
            </a:r>
          </a:p>
          <a:p>
            <a:r>
              <a:rPr lang="fr-FR" dirty="0" smtClean="0"/>
              <a:t>Conception </a:t>
            </a:r>
            <a:r>
              <a:rPr lang="fr-FR" dirty="0"/>
              <a:t>générale</a:t>
            </a:r>
          </a:p>
          <a:p>
            <a:r>
              <a:rPr lang="fr-FR" dirty="0" smtClean="0"/>
              <a:t>Maquette</a:t>
            </a:r>
          </a:p>
          <a:p>
            <a:r>
              <a:rPr lang="fr-FR" dirty="0" smtClean="0"/>
              <a:t>Fonctionnalités détaillées</a:t>
            </a:r>
          </a:p>
          <a:p>
            <a:r>
              <a:rPr lang="fr-FR" dirty="0" smtClean="0"/>
              <a:t>Conclusion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fonctionnalités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Utilitaires</a:t>
            </a:r>
          </a:p>
          <a:p>
            <a:r>
              <a:rPr lang="fr-FR" dirty="0" smtClean="0"/>
              <a:t>Création de compte</a:t>
            </a:r>
          </a:p>
          <a:p>
            <a:r>
              <a:rPr lang="fr-FR" dirty="0" smtClean="0"/>
              <a:t>Connexion</a:t>
            </a:r>
          </a:p>
          <a:p>
            <a:r>
              <a:rPr lang="fr-FR" dirty="0" smtClean="0"/>
              <a:t>Déconnexion</a:t>
            </a:r>
          </a:p>
          <a:p>
            <a:r>
              <a:rPr lang="fr-FR" dirty="0" smtClean="0"/>
              <a:t>Modification</a:t>
            </a:r>
          </a:p>
          <a:p>
            <a:r>
              <a:rPr lang="fr-FR" dirty="0" smtClean="0"/>
              <a:t>Suppression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28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utilitaires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3444220"/>
            <a:ext cx="5133975" cy="180592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01" y="1218741"/>
            <a:ext cx="6634162" cy="519555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04807" y="2921000"/>
            <a:ext cx="2699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Fonction sécurité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7159260" y="766296"/>
            <a:ext cx="3038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Connexion à la BDD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329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 compte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87936" y="2465440"/>
            <a:ext cx="4193036" cy="4309429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745742" y="915934"/>
            <a:ext cx="6358255" cy="553339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83097" y="1511333"/>
            <a:ext cx="513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Formulaire de création de compte</a:t>
            </a:r>
          </a:p>
          <a:p>
            <a:r>
              <a:rPr lang="fr-FR" sz="2800" dirty="0" smtClean="0"/>
              <a:t>Présent dans la vue « header »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0077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36254" y="1520641"/>
            <a:ext cx="47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Vérification de la présence des champs et application des fonctions de sécurité</a:t>
            </a:r>
            <a:endParaRPr lang="fr-FR" sz="2400" dirty="0"/>
          </a:p>
        </p:txBody>
      </p:sp>
      <p:pic>
        <p:nvPicPr>
          <p:cNvPr id="6" name="Imag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187864" y="959074"/>
            <a:ext cx="6528435" cy="232346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87864" y="3444495"/>
            <a:ext cx="5404492" cy="618142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187864" y="4224593"/>
            <a:ext cx="6188710" cy="621030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5"/>
          <a:stretch>
            <a:fillRect/>
          </a:stretch>
        </p:blipFill>
        <p:spPr>
          <a:xfrm>
            <a:off x="5187864" y="5119656"/>
            <a:ext cx="6188710" cy="96266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36254" y="3338067"/>
            <a:ext cx="478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Vérification de la correspondance des mots de passe</a:t>
            </a:r>
            <a:endParaRPr lang="fr-FR" sz="2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36254" y="4304275"/>
            <a:ext cx="478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Vérification du format de l’email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336253" y="5185487"/>
            <a:ext cx="4789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Affectation des valeurs aux attributs de la classe et hash du mot de passe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63198" y="207986"/>
            <a:ext cx="114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actions suivantes se passent dans le contrôleur « </a:t>
            </a:r>
            <a:r>
              <a:rPr lang="fr-FR" sz="2800" dirty="0" err="1" smtClean="0"/>
              <a:t>create_user_controller</a:t>
            </a:r>
            <a:r>
              <a:rPr lang="fr-FR" sz="2800" dirty="0" smtClean="0"/>
              <a:t> »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9375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16347" y="1387380"/>
            <a:ext cx="47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Vérification de la présence des champs pseudo et mail dans la BDD au niveau du contrôleur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16347" y="4123161"/>
            <a:ext cx="5709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fonction de vérification utilisée ci-dessus tirée du modèle « </a:t>
            </a:r>
            <a:r>
              <a:rPr lang="fr-FR" sz="2400" dirty="0"/>
              <a:t> </a:t>
            </a:r>
            <a:r>
              <a:rPr lang="fr-FR" sz="2400" dirty="0" err="1"/>
              <a:t>Utilisateur_model</a:t>
            </a:r>
            <a:r>
              <a:rPr lang="fr-FR" sz="2400" dirty="0"/>
              <a:t> </a:t>
            </a:r>
            <a:r>
              <a:rPr lang="fr-FR" sz="2400" dirty="0" smtClean="0"/>
              <a:t> »</a:t>
            </a:r>
            <a:endParaRPr lang="fr-FR" sz="2400" dirty="0"/>
          </a:p>
        </p:txBody>
      </p:sp>
      <p:pic>
        <p:nvPicPr>
          <p:cNvPr id="15" name="Imag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5447814" y="1254120"/>
            <a:ext cx="5848350" cy="1466850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4"/>
          <a:stretch>
            <a:fillRect/>
          </a:stretch>
        </p:blipFill>
        <p:spPr>
          <a:xfrm>
            <a:off x="6300301" y="3134932"/>
            <a:ext cx="41433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1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25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16347" y="1058766"/>
            <a:ext cx="4789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Création de l’utilisateur en BDD avec vérification de la réussite de la création dans le contrôleur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16347" y="4123161"/>
            <a:ext cx="51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fonction de création utilisée ci-dessus tirée du modèle « </a:t>
            </a:r>
            <a:r>
              <a:rPr lang="fr-FR" sz="2400" dirty="0"/>
              <a:t> </a:t>
            </a:r>
            <a:r>
              <a:rPr lang="fr-FR" sz="2400" dirty="0" err="1"/>
              <a:t>Utilisateur_model</a:t>
            </a:r>
            <a:r>
              <a:rPr lang="fr-FR" sz="2400" dirty="0"/>
              <a:t> </a:t>
            </a:r>
            <a:r>
              <a:rPr lang="fr-FR" sz="2400" dirty="0" smtClean="0"/>
              <a:t> »</a:t>
            </a:r>
            <a:endParaRPr lang="fr-FR" sz="2400" dirty="0"/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59463" y="476244"/>
            <a:ext cx="6188710" cy="236537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39243" y="2962271"/>
            <a:ext cx="46291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Connexion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65366" y="5161303"/>
            <a:ext cx="5582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fonction « </a:t>
            </a:r>
            <a:r>
              <a:rPr lang="fr-FR" sz="2400" dirty="0" err="1" smtClean="0"/>
              <a:t>getSingleUser</a:t>
            </a:r>
            <a:r>
              <a:rPr lang="fr-FR" sz="2400" dirty="0" smtClean="0"/>
              <a:t> » du modèle « </a:t>
            </a:r>
            <a:r>
              <a:rPr lang="fr-FR" sz="2400" dirty="0"/>
              <a:t> </a:t>
            </a:r>
            <a:r>
              <a:rPr lang="fr-FR" sz="2400" dirty="0" err="1"/>
              <a:t>Utilisateur_model</a:t>
            </a:r>
            <a:r>
              <a:rPr lang="fr-FR" sz="2400" dirty="0"/>
              <a:t> </a:t>
            </a:r>
            <a:r>
              <a:rPr lang="fr-FR" sz="2400" dirty="0" smtClean="0"/>
              <a:t> »</a:t>
            </a:r>
            <a:endParaRPr lang="fr-FR" sz="2800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994757" y="479784"/>
            <a:ext cx="3722119" cy="1855693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994757" y="2520824"/>
            <a:ext cx="2828368" cy="1763788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5"/>
          <a:stretch>
            <a:fillRect/>
          </a:stretch>
        </p:blipFill>
        <p:spPr>
          <a:xfrm>
            <a:off x="6994757" y="4430013"/>
            <a:ext cx="3678875" cy="229357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90999" y="2782580"/>
            <a:ext cx="545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Utilisation de la fonction « </a:t>
            </a:r>
            <a:r>
              <a:rPr lang="fr-FR" sz="2400" dirty="0" err="1" smtClean="0"/>
              <a:t>getSingleUser</a:t>
            </a:r>
            <a:r>
              <a:rPr lang="fr-FR" sz="2400" dirty="0" smtClean="0"/>
              <a:t> » dans le contrôleur pour récupérer l’utilisateur</a:t>
            </a:r>
            <a:endParaRPr lang="fr-FR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560999" y="1176797"/>
            <a:ext cx="328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 de connexion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4797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27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143956" y="1476748"/>
            <a:ext cx="6188710" cy="1009015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143956" y="2969394"/>
            <a:ext cx="6556527" cy="1148743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143956" y="4601768"/>
            <a:ext cx="6814249" cy="1270951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29995" y="1750422"/>
            <a:ext cx="456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Comparaison des mots de passe</a:t>
            </a:r>
            <a:endParaRPr lang="fr-FR" sz="2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63198" y="207986"/>
            <a:ext cx="1127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Les actions suivantes se passent dans le contrôleur « </a:t>
            </a:r>
            <a:r>
              <a:rPr lang="fr-FR" sz="2800" dirty="0" err="1" smtClean="0"/>
              <a:t>connexion_controller</a:t>
            </a:r>
            <a:r>
              <a:rPr lang="fr-FR" sz="2800" dirty="0" smtClean="0"/>
              <a:t> »</a:t>
            </a:r>
            <a:endParaRPr lang="fr-FR" sz="2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29995" y="3312932"/>
            <a:ext cx="456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Création de la session utilisateur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29995" y="4637078"/>
            <a:ext cx="4562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Mise à jour des boutons du header pour l’accès à l’espace mon compte et à la déconnexion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7727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30396" y="1514173"/>
            <a:ext cx="2546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Avant la connexion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229884" y="3608212"/>
            <a:ext cx="254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Après la connexion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87" y="3338981"/>
            <a:ext cx="8210550" cy="10001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87" y="1225894"/>
            <a:ext cx="81248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Déconnexion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29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167206" y="2022939"/>
            <a:ext cx="5027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Contrôleur « </a:t>
            </a:r>
            <a:r>
              <a:rPr lang="fr-FR" sz="2400" dirty="0" err="1" smtClean="0"/>
              <a:t>deconnexion_controller</a:t>
            </a:r>
            <a:r>
              <a:rPr lang="fr-FR" sz="2400" dirty="0" smtClean="0"/>
              <a:t> »</a:t>
            </a:r>
            <a:endParaRPr lang="fr-FR" sz="2800" dirty="0"/>
          </a:p>
        </p:txBody>
      </p:sp>
      <p:pic>
        <p:nvPicPr>
          <p:cNvPr id="13" name="Imag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586616" y="2816855"/>
            <a:ext cx="6188710" cy="9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3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026" name="Picture 2" descr="Rotten Tomatoes - Wiki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83346"/>
            <a:ext cx="8458201" cy="24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Rotten Tomatoes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02" y="3089275"/>
            <a:ext cx="3578994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9439" y="364240"/>
            <a:ext cx="10515600" cy="1325563"/>
          </a:xfrm>
        </p:spPr>
        <p:txBody>
          <a:bodyPr/>
          <a:lstStyle/>
          <a:p>
            <a:r>
              <a:rPr lang="fr-FR" dirty="0" smtClean="0"/>
              <a:t>Modification de compte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64892" y="6420388"/>
            <a:ext cx="2743200" cy="365125"/>
          </a:xfrm>
        </p:spPr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87842" y="2763802"/>
            <a:ext cx="4482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Vérification présence session et récupération des infos du compte dans le contrôleur</a:t>
            </a:r>
            <a:endParaRPr lang="fr-FR" sz="2400" dirty="0"/>
          </a:p>
        </p:txBody>
      </p:sp>
      <p:pic>
        <p:nvPicPr>
          <p:cNvPr id="8" name="Imag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70537" y="2497510"/>
            <a:ext cx="6080125" cy="1732915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570537" y="4361083"/>
            <a:ext cx="6188710" cy="2021840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976173" y="953342"/>
            <a:ext cx="2785110" cy="141351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087842" y="4771838"/>
            <a:ext cx="4251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Affichage des informations du compte avec les boutons de modification dans le contrôleur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87842" y="1401675"/>
            <a:ext cx="4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Une modale de modification avec le formulaire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6177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14773" y="1331085"/>
            <a:ext cx="44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Étapes de la modification du mot de passe dans le contrôleur </a:t>
            </a:r>
            <a:endParaRPr lang="fr-FR" sz="2400" dirty="0"/>
          </a:p>
        </p:txBody>
      </p:sp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08819" y="209338"/>
            <a:ext cx="5244981" cy="3074493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875307" y="3357250"/>
            <a:ext cx="3712003" cy="336422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314773" y="4439197"/>
            <a:ext cx="4482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Fonction « </a:t>
            </a:r>
            <a:r>
              <a:rPr lang="fr-FR" sz="2400" dirty="0" err="1" smtClean="0"/>
              <a:t>updateUser</a:t>
            </a:r>
            <a:r>
              <a:rPr lang="fr-FR" sz="2400" dirty="0" smtClean="0"/>
              <a:t> » de la classe user présente dans le modèle «</a:t>
            </a:r>
            <a:r>
              <a:rPr lang="fr-FR" sz="2400" dirty="0"/>
              <a:t>  </a:t>
            </a:r>
            <a:r>
              <a:rPr lang="fr-FR" sz="2400" dirty="0" err="1"/>
              <a:t>Utilisateur_model</a:t>
            </a:r>
            <a:r>
              <a:rPr lang="fr-FR" sz="2400" dirty="0"/>
              <a:t> </a:t>
            </a:r>
            <a:r>
              <a:rPr lang="fr-FR" sz="2400" dirty="0" smtClean="0"/>
              <a:t> »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1100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 de compte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64892" y="6420388"/>
            <a:ext cx="2743200" cy="365125"/>
          </a:xfrm>
        </p:spPr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74843" y="1375784"/>
            <a:ext cx="44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modale de suppression avec le formulaire nécessaire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374843" y="2785888"/>
            <a:ext cx="4251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Vérification du mot de passe avant d’utiliser la fonction de suppression dans le contrôleur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374843" y="5168639"/>
            <a:ext cx="4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La fonction « </a:t>
            </a:r>
            <a:r>
              <a:rPr lang="fr-FR" sz="2400" dirty="0" err="1" smtClean="0"/>
              <a:t>deleteUser</a:t>
            </a:r>
            <a:r>
              <a:rPr lang="fr-FR" sz="2400" dirty="0" smtClean="0"/>
              <a:t> » du modèle « </a:t>
            </a:r>
            <a:r>
              <a:rPr lang="fr-FR" sz="2400" dirty="0" err="1" smtClean="0"/>
              <a:t>Utilisateur_model</a:t>
            </a:r>
            <a:r>
              <a:rPr lang="fr-FR" sz="2400" dirty="0" smtClean="0"/>
              <a:t> »</a:t>
            </a:r>
            <a:endParaRPr lang="fr-FR" sz="2400" dirty="0"/>
          </a:p>
        </p:txBody>
      </p:sp>
      <p:pic>
        <p:nvPicPr>
          <p:cNvPr id="15" name="Imag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896734" y="867567"/>
            <a:ext cx="3536315" cy="1339215"/>
          </a:xfrm>
          <a:prstGeom prst="rect">
            <a:avLst/>
          </a:prstGeom>
        </p:spPr>
      </p:pic>
      <p:pic>
        <p:nvPicPr>
          <p:cNvPr id="16" name="Imag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756908" y="2303061"/>
            <a:ext cx="5815965" cy="2165985"/>
          </a:xfrm>
          <a:prstGeom prst="rect">
            <a:avLst/>
          </a:prstGeom>
        </p:spPr>
      </p:pic>
      <p:pic>
        <p:nvPicPr>
          <p:cNvPr id="17" name="Imag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061571" y="4565326"/>
            <a:ext cx="3165569" cy="20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Fonctionnalité supplémentaire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64892" y="6420388"/>
            <a:ext cx="2743200" cy="365125"/>
          </a:xfrm>
        </p:spPr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336" y="1326709"/>
            <a:ext cx="6327328" cy="53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64892" y="6420388"/>
            <a:ext cx="2743200" cy="365125"/>
          </a:xfrm>
        </p:spPr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806139"/>
            <a:ext cx="12030529" cy="525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64892" y="6420388"/>
            <a:ext cx="2743200" cy="365125"/>
          </a:xfrm>
        </p:spPr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06521" y="1721862"/>
            <a:ext cx="44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Récupération des données du jeu via le nom dans l’url</a:t>
            </a:r>
            <a:endParaRPr lang="fr-FR" sz="2400" dirty="0"/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857537" y="1330799"/>
            <a:ext cx="5901709" cy="1613124"/>
          </a:xfrm>
          <a:prstGeom prst="rect">
            <a:avLst/>
          </a:prstGeom>
        </p:spPr>
      </p:pic>
      <p:pic>
        <p:nvPicPr>
          <p:cNvPr id="18" name="Imag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4497485" y="3330494"/>
            <a:ext cx="3494396" cy="2411219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25214" y="3566607"/>
            <a:ext cx="4298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Fonctions de lecture des données d’un jeu et des informations présentes dans les tables associées nom présentes dans le modèle « </a:t>
            </a:r>
            <a:r>
              <a:rPr lang="fr-FR" sz="2400" dirty="0" err="1" smtClean="0"/>
              <a:t>jeu_model</a:t>
            </a:r>
            <a:r>
              <a:rPr lang="fr-FR" sz="2400" dirty="0" smtClean="0"/>
              <a:t> »</a:t>
            </a:r>
            <a:endParaRPr lang="fr-FR" sz="2400" dirty="0"/>
          </a:p>
        </p:txBody>
      </p:sp>
      <p:pic>
        <p:nvPicPr>
          <p:cNvPr id="20" name="Image 19"/>
          <p:cNvPicPr/>
          <p:nvPr/>
        </p:nvPicPr>
        <p:blipFill>
          <a:blip r:embed="rId5"/>
          <a:stretch>
            <a:fillRect/>
          </a:stretch>
        </p:blipFill>
        <p:spPr>
          <a:xfrm>
            <a:off x="8150542" y="3469304"/>
            <a:ext cx="32575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8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36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11" name="Imag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484699" y="1673542"/>
            <a:ext cx="4933315" cy="3431540"/>
          </a:xfrm>
          <a:prstGeom prst="rect">
            <a:avLst/>
          </a:prstGeom>
        </p:spPr>
      </p:pic>
      <p:pic>
        <p:nvPicPr>
          <p:cNvPr id="12" name="Imag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318242" y="1673542"/>
            <a:ext cx="5220335" cy="412051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710008" y="420886"/>
            <a:ext cx="4482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Fonction de lecture du nom du studio via le nom du jeu, présente dans le modèle « </a:t>
            </a:r>
            <a:r>
              <a:rPr lang="fr-FR" sz="2400" dirty="0" err="1" smtClean="0"/>
              <a:t>jeu_model</a:t>
            </a:r>
            <a:r>
              <a:rPr lang="fr-FR" sz="2400" dirty="0" smtClean="0"/>
              <a:t> »</a:t>
            </a:r>
            <a:endParaRPr lang="fr-FR" sz="2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350642" y="420885"/>
            <a:ext cx="515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Fonction de lecture du nom d’une plateforme via le nom du jeu, présente dans le modèle « </a:t>
            </a:r>
            <a:r>
              <a:rPr lang="fr-FR" sz="2400" dirty="0" err="1" smtClean="0"/>
              <a:t>jeu_model</a:t>
            </a:r>
            <a:r>
              <a:rPr lang="fr-FR" sz="2400" dirty="0" smtClean="0"/>
              <a:t> »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209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/>
              <a:t>37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38200" y="2300716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3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501" y="201880"/>
            <a:ext cx="8329631" cy="55160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130" y="587827"/>
            <a:ext cx="3845148" cy="474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095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Création de compte</a:t>
            </a:r>
            <a:endParaRPr lang="fr-FR" sz="2800" dirty="0"/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19" y="0"/>
            <a:ext cx="7248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4265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Diagramme </a:t>
            </a:r>
            <a:r>
              <a:rPr lang="fr-FR" sz="2800" dirty="0" smtClean="0"/>
              <a:t>séquence </a:t>
            </a:r>
            <a:endParaRPr lang="fr-FR" sz="2800" dirty="0"/>
          </a:p>
          <a:p>
            <a:r>
              <a:rPr lang="fr-FR" sz="2800" dirty="0"/>
              <a:t>Création de compte</a:t>
            </a:r>
          </a:p>
        </p:txBody>
      </p:sp>
      <p:pic>
        <p:nvPicPr>
          <p:cNvPr id="8" name="Imag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32" y="29210"/>
            <a:ext cx="8309610" cy="63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0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095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Connexion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821" y="113466"/>
            <a:ext cx="7536045" cy="652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095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Connexion</a:t>
            </a:r>
            <a:endParaRPr lang="fr-FR" sz="2800" dirty="0"/>
          </a:p>
        </p:txBody>
      </p:sp>
      <p:pic>
        <p:nvPicPr>
          <p:cNvPr id="5" name="Imag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89" y="125730"/>
            <a:ext cx="8686165" cy="62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7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>
                <a:lumMod val="75000"/>
              </a:schemeClr>
            </a:gs>
            <a:gs pos="30000">
              <a:schemeClr val="accent4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CE76-17DE-481D-8B88-0224F5084139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1149"/>
            <a:ext cx="3095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Diagramme activité </a:t>
            </a:r>
          </a:p>
          <a:p>
            <a:r>
              <a:rPr lang="fr-FR" sz="2800" dirty="0" smtClean="0"/>
              <a:t>Déconnexion</a:t>
            </a:r>
            <a:endParaRPr lang="fr-FR" sz="2800" dirty="0"/>
          </a:p>
        </p:txBody>
      </p:sp>
      <p:sp>
        <p:nvSpPr>
          <p:cNvPr id="5" name="Rectangle 4"/>
          <p:cNvSpPr/>
          <p:nvPr/>
        </p:nvSpPr>
        <p:spPr>
          <a:xfrm>
            <a:off x="328660" y="3679153"/>
            <a:ext cx="26252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Diagramme séquence</a:t>
            </a:r>
          </a:p>
          <a:p>
            <a:r>
              <a:rPr lang="fr-FR" sz="2800" dirty="0"/>
              <a:t>Déconnexion</a:t>
            </a:r>
          </a:p>
        </p:txBody>
      </p:sp>
      <p:pic>
        <p:nvPicPr>
          <p:cNvPr id="9" name="Imag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784" y="65840"/>
            <a:ext cx="4533265" cy="3295650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67" y="3679153"/>
            <a:ext cx="618871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903</Words>
  <Application>Microsoft Office PowerPoint</Application>
  <PresentationFormat>Grand écran</PresentationFormat>
  <Paragraphs>208</Paragraphs>
  <Slides>37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Berlin Sans FB Demi</vt:lpstr>
      <vt:lpstr>Calibri</vt:lpstr>
      <vt:lpstr>Calibri Light</vt:lpstr>
      <vt:lpstr>Thème Office</vt:lpstr>
      <vt:lpstr>Rotten potatoes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MCD</vt:lpstr>
      <vt:lpstr>MLD</vt:lpstr>
      <vt:lpstr>Présentation PowerPoint</vt:lpstr>
      <vt:lpstr>Technologies utilisées</vt:lpstr>
      <vt:lpstr>Les fonctionnalités</vt:lpstr>
      <vt:lpstr>Les utilitaires</vt:lpstr>
      <vt:lpstr>Création de compte</vt:lpstr>
      <vt:lpstr>Présentation PowerPoint</vt:lpstr>
      <vt:lpstr>Présentation PowerPoint</vt:lpstr>
      <vt:lpstr>Présentation PowerPoint</vt:lpstr>
      <vt:lpstr>Connexion</vt:lpstr>
      <vt:lpstr>Présentation PowerPoint</vt:lpstr>
      <vt:lpstr>Présentation PowerPoint</vt:lpstr>
      <vt:lpstr>Déconnexion</vt:lpstr>
      <vt:lpstr>Modification de compte</vt:lpstr>
      <vt:lpstr>Présentation PowerPoint</vt:lpstr>
      <vt:lpstr>Suppression de compte</vt:lpstr>
      <vt:lpstr>Fonctionnalité supplémentaire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Rotten potatoes</dc:title>
  <dc:creator>Seb</dc:creator>
  <cp:lastModifiedBy>Seb</cp:lastModifiedBy>
  <cp:revision>92</cp:revision>
  <dcterms:created xsi:type="dcterms:W3CDTF">2022-02-24T13:47:06Z</dcterms:created>
  <dcterms:modified xsi:type="dcterms:W3CDTF">2022-06-14T10:25:38Z</dcterms:modified>
</cp:coreProperties>
</file>