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0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9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85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6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1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14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5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1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5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2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2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A8FD62-21EA-41C1-BC1B-4EF0D23F12F7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96A493-7F0D-424B-985E-806C8C2A1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Tank (Name TBC)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Leandro </a:t>
            </a:r>
            <a:r>
              <a:rPr lang="en-GB" dirty="0" err="1" smtClean="0"/>
              <a:t>santos</a:t>
            </a:r>
            <a:r>
              <a:rPr lang="en-GB" dirty="0" smtClean="0"/>
              <a:t>, Joshua Ruane, Sebastian </a:t>
            </a:r>
            <a:r>
              <a:rPr lang="en-GB" dirty="0" err="1" smtClean="0"/>
              <a:t>rabau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Player controlled tank vs enemy tanks which move through a maze towards the player’s base, located in the centre. The Player must shoot the enemy tanks and defend their base; if they don’t, its game over!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Material</a:t>
            </a:r>
            <a:endParaRPr lang="en-GB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b="5711"/>
          <a:stretch>
            <a:fillRect/>
          </a:stretch>
        </p:blipFill>
        <p:spPr>
          <a:xfrm>
            <a:off x="685800" y="2063750"/>
            <a:ext cx="3309938" cy="2017713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GB" dirty="0" smtClean="0"/>
              <a:t>Tank Trouble</a:t>
            </a:r>
            <a:endParaRPr lang="en-GB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 b="17488"/>
          <a:stretch>
            <a:fillRect/>
          </a:stretch>
        </p:blipFill>
        <p:spPr>
          <a:xfrm>
            <a:off x="4235450" y="2063750"/>
            <a:ext cx="3309938" cy="201771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GB" dirty="0" smtClean="0"/>
              <a:t>Battle City</a:t>
            </a:r>
            <a:endParaRPr lang="en-GB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3863"/>
          <a:stretch>
            <a:fillRect/>
          </a:stretch>
        </p:blipFill>
        <p:spPr>
          <a:xfrm>
            <a:off x="7769225" y="2063750"/>
            <a:ext cx="3309938" cy="201771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GB" dirty="0" smtClean="0"/>
              <a:t>Tanks – Wii 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Player wins if they destroy all tanks .</a:t>
            </a:r>
          </a:p>
          <a:p>
            <a:r>
              <a:rPr lang="en-GB" dirty="0" smtClean="0"/>
              <a:t>Player loses if they die or if their base is destroyed.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Enemy tanks are Artificially Controlled.</a:t>
            </a:r>
          </a:p>
          <a:p>
            <a:r>
              <a:rPr lang="en-GB" dirty="0" smtClean="0"/>
              <a:t>Their priority is to move through the maze towards the base and destroy it.</a:t>
            </a:r>
          </a:p>
          <a:p>
            <a:r>
              <a:rPr lang="en-GB" dirty="0" smtClean="0"/>
              <a:t>They can shoot bullets at the player in order to destroy them.</a:t>
            </a:r>
          </a:p>
          <a:p>
            <a:r>
              <a:rPr lang="en-GB" dirty="0" smtClean="0"/>
              <a:t>If the player collides with an enemy, the player die.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6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Player can move.</a:t>
            </a:r>
          </a:p>
          <a:p>
            <a:r>
              <a:rPr lang="en-GB" dirty="0" smtClean="0"/>
              <a:t>Collision between {Player/Enemy | Enemy}; {Player/Enemy | Walls}; {Bullets | Player/Enemy}; {Player/Enemy | Floor Tiles}</a:t>
            </a:r>
          </a:p>
        </p:txBody>
      </p:sp>
    </p:spTree>
    <p:extLst>
      <p:ext uri="{BB962C8B-B14F-4D97-AF65-F5344CB8AC3E}">
        <p14:creationId xmlns:p14="http://schemas.microsoft.com/office/powerpoint/2010/main" val="20587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Scoreboard</a:t>
            </a:r>
          </a:p>
          <a:p>
            <a:r>
              <a:rPr lang="en-GB" dirty="0" smtClean="0"/>
              <a:t>Menu System</a:t>
            </a:r>
          </a:p>
          <a:p>
            <a:r>
              <a:rPr lang="en-GB" dirty="0" smtClean="0"/>
              <a:t>Lives</a:t>
            </a:r>
          </a:p>
          <a:p>
            <a:r>
              <a:rPr lang="en-GB" dirty="0" smtClean="0"/>
              <a:t>Power-Ups</a:t>
            </a:r>
          </a:p>
          <a:p>
            <a:r>
              <a:rPr lang="en-GB" dirty="0" smtClean="0"/>
              <a:t>Timer</a:t>
            </a:r>
          </a:p>
          <a:p>
            <a:r>
              <a:rPr lang="en-GB" dirty="0" smtClean="0"/>
              <a:t>Waves of Enemies/Rounds</a:t>
            </a:r>
          </a:p>
          <a:p>
            <a:r>
              <a:rPr lang="en-GB" dirty="0" smtClean="0"/>
              <a:t>Stronger Enemies (Smarter AI, Use shortcuts, tougher, faster)</a:t>
            </a:r>
          </a:p>
          <a:p>
            <a:r>
              <a:rPr lang="en-GB" dirty="0" smtClean="0"/>
              <a:t>Different Types of floor tiles (speed up, slow down, Decreased Friction)</a:t>
            </a:r>
          </a:p>
          <a:p>
            <a:r>
              <a:rPr lang="en-GB" dirty="0" smtClean="0"/>
              <a:t>Bullet Reflection</a:t>
            </a:r>
          </a:p>
          <a:p>
            <a:r>
              <a:rPr lang="en-GB" dirty="0" smtClean="0"/>
              <a:t>Two-Player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865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97</TotalTime>
  <Words>204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Tank (Name TBC)</vt:lpstr>
      <vt:lpstr>The concept</vt:lpstr>
      <vt:lpstr>Reference Material</vt:lpstr>
      <vt:lpstr>rules</vt:lpstr>
      <vt:lpstr>Enemies</vt:lpstr>
      <vt:lpstr>Physics</vt:lpstr>
      <vt:lpstr>Extensions</vt:lpstr>
    </vt:vector>
  </TitlesOfParts>
  <Company>University of Brighton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Ruane (student)</dc:creator>
  <cp:lastModifiedBy>Joshua Ruane (student)</cp:lastModifiedBy>
  <cp:revision>7</cp:revision>
  <dcterms:created xsi:type="dcterms:W3CDTF">2018-02-26T11:18:58Z</dcterms:created>
  <dcterms:modified xsi:type="dcterms:W3CDTF">2018-02-26T12:56:36Z</dcterms:modified>
</cp:coreProperties>
</file>