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4BECB-EEFA-0DCA-1D98-ED4B2B443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1A9F42-2E6E-46E7-8538-5406606A7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A5B6B-0952-B3FF-A3DA-6BA0F105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BB2C68-5590-EF03-FCE6-1104777B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AE934-C419-3281-3841-E850E9BB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879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3CD1D-A76D-DEA1-33B3-9BB1A62E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1BBCD7-D82E-EC10-7CC1-92CF1957B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8EAA68-698D-C6AC-E623-692D21F9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18BFC-2A2E-A135-DDA0-984263E7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CE53D-766A-82A1-BCD6-601425C6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242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86FCC-63E1-117B-49EB-189E4C0DA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25777D-8C4D-7DA2-EFFC-ADFDC313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844310-C61A-17B5-1B98-27DE42DE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97AC1-3211-47DF-075B-E61D60B4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50828-6926-C730-8F68-0E1DC86B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98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55C9-45DE-CE0A-89DA-5B31FB24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C729B6-3328-1EBA-B8C5-F7F95DCDA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27CB48-A46F-4A78-6B73-899502E5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7CB0E-A051-90CE-0883-79D70D69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C5AA3-1679-71A2-7954-F434820F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19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C99FE-0559-9312-72AA-DDF66197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A1AE13-C039-F5B5-E08F-6A378042F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0DA004-B4F2-F22C-7B31-77AFE13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63957-D20E-527E-9466-4BB09BB2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8D8B8-DF0B-1C03-E97D-DA8DFAF5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48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0C791-BCF3-1DCE-B7A0-AFE1CFAB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4BB2B-C6A7-D2A5-7418-6DD2DC26D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74CC3B-26CA-5FDF-299A-7E3D7A78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C98D99-4577-7567-254D-3A40973D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5FBBE8-0574-5A60-42DD-783D5FCD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91251A-6738-B25F-4B1A-6F6696D7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747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F34E1-C0F2-6E4E-ABC5-AE0AB554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F9D80A-1BC2-B50B-491C-8F515FE2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1E8725-9871-2C6C-601B-3D11E2024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79DF61-672A-BAB1-1227-4B79604F3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87B371-927D-85C6-0894-6A81B428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26D64E-03D0-66D3-F59A-D936B73C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0B866B-CC86-260F-F6E8-53A5488E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B8916F-7B1B-FBD7-6562-8DB9AD1E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41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DF3B0-336B-BB7D-AEB5-5A71412A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E8C950-0346-B271-5562-E29F5F86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016748-7221-E9A7-8802-8DDDECC5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5BD3FE-64F1-D827-7874-10A6C79D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993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47FEF9-9CBD-E38A-7912-7CC2C8CD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628C85-0C4F-7AF9-590E-94ACD563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663A38-663D-A688-144C-7B7EDC6C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22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273B4-3302-ED1C-EECE-39FBDFCB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4D621B-9B9A-DC09-6493-B5B7292E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3A773C-84D8-1442-299C-6DD59D6A0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844B3-2B9F-0452-1662-3A2D502A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73FB6E-FBE9-96A4-3C7A-56F3CB22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A517D5-3501-FFD1-A4CC-C03AEB2E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72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1598E-9460-B3BB-5455-A37277B9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78FC4-4FDA-6814-E7F9-997C455DE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9680D9-77B9-6667-1775-57A17F591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6F86B9-D2BF-BA09-981E-CE063FB1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A5A3DF-CCF8-A2FE-F326-88B10773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7F3353-385A-EFC8-EF71-E085B6F3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22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AA2B5E-C248-5034-4E06-F5042B7D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57107-0D61-5727-3839-55D06640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BE964E-CA9A-1D4E-2E5D-41A54BC50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685CC-2F32-47C5-8736-C06D23B78691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4AAFF-3703-100A-1601-4B0872AA4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763C1-DE3E-D192-4850-06C17B9E9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B86A0-839A-48A8-A56A-1BEB76EAEC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0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ADCB8-AFFC-DFA5-E084-9323B88B5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Inventario tecnológico</a:t>
            </a:r>
            <a:br>
              <a:rPr lang="es-CO" dirty="0"/>
            </a:br>
            <a:r>
              <a:rPr lang="es-CO" dirty="0" err="1"/>
              <a:t>Capacel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E9935E-45E1-7350-19A8-6E9539ED3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41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D50F317-2DF1-967E-7582-E99D50C0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84" y="643466"/>
            <a:ext cx="5542889" cy="55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96;p27">
            <a:extLst>
              <a:ext uri="{FF2B5EF4-FFF2-40B4-BE49-F238E27FC236}">
                <a16:creationId xmlns:a16="http://schemas.microsoft.com/office/drawing/2014/main" id="{21F062AF-B55D-1848-16DE-D929016BE7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588" t="20678" r="14790" b="-5045"/>
          <a:stretch/>
        </p:blipFill>
        <p:spPr>
          <a:xfrm rot="10800000">
            <a:off x="0" y="3885818"/>
            <a:ext cx="3593592" cy="29721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38F761-D56F-7B4A-A59E-462DF2D0D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4359" y="1553147"/>
            <a:ext cx="5183188" cy="823912"/>
          </a:xfrm>
        </p:spPr>
        <p:txBody>
          <a:bodyPr>
            <a:normAutofit/>
          </a:bodyPr>
          <a:lstStyle/>
          <a:p>
            <a:r>
              <a:rPr lang="es-CO" sz="3000" dirty="0">
                <a:latin typeface="JetBrains Mono"/>
              </a:rPr>
              <a:t>Clasificación de patrimonio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D92684-D1EE-3ADF-498D-089789347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359" y="2500693"/>
            <a:ext cx="5183188" cy="1856613"/>
          </a:xfrm>
        </p:spPr>
        <p:txBody>
          <a:bodyPr/>
          <a:lstStyle/>
          <a:p>
            <a:pPr marL="0" indent="0">
              <a:buNone/>
            </a:pPr>
            <a:r>
              <a:rPr lang="es-CO" dirty="0">
                <a:latin typeface="JetBrains Mono"/>
              </a:rPr>
              <a:t>Las tecnologías de núcleo</a:t>
            </a:r>
          </a:p>
          <a:p>
            <a:r>
              <a:rPr lang="es-CO" dirty="0">
                <a:latin typeface="JetBrains Mono"/>
              </a:rPr>
              <a:t>Tecnologías clave </a:t>
            </a:r>
          </a:p>
          <a:p>
            <a:r>
              <a:rPr lang="es-CO" dirty="0">
                <a:latin typeface="JetBrains Mono"/>
              </a:rPr>
              <a:t>Tecnologías básicas</a:t>
            </a:r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200A26-8D0F-FF7C-C45D-B9D83ED1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54" y="1421747"/>
            <a:ext cx="4428745" cy="44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55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JetBrains Mono</vt:lpstr>
      <vt:lpstr>Tema de Office</vt:lpstr>
      <vt:lpstr>Inventario tecnológico Capacel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 Saenz</dc:creator>
  <cp:lastModifiedBy>Sebas Saenz</cp:lastModifiedBy>
  <cp:revision>1</cp:revision>
  <dcterms:created xsi:type="dcterms:W3CDTF">2024-10-08T19:57:21Z</dcterms:created>
  <dcterms:modified xsi:type="dcterms:W3CDTF">2024-10-08T21:20:05Z</dcterms:modified>
</cp:coreProperties>
</file>