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82" r:id="rId5"/>
    <p:sldId id="272" r:id="rId6"/>
    <p:sldId id="281" r:id="rId7"/>
    <p:sldId id="28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B746"/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58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31A325-49E9-8BFD-C96B-F78F8549B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Actividad árbol de problemas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F9C81F-8137-12CB-3EEE-907885B01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Juan Andres Gonzalez Dean</a:t>
            </a:r>
            <a:br>
              <a:rPr lang="es-CO" dirty="0"/>
            </a:br>
            <a:r>
              <a:rPr lang="es-CO" dirty="0"/>
              <a:t>Sebastián Zabala Sáenz</a:t>
            </a:r>
          </a:p>
        </p:txBody>
      </p:sp>
    </p:spTree>
    <p:extLst>
      <p:ext uri="{BB962C8B-B14F-4D97-AF65-F5344CB8AC3E}">
        <p14:creationId xmlns:p14="http://schemas.microsoft.com/office/powerpoint/2010/main" val="100575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10244"/>
          </a:xfrm>
        </p:spPr>
        <p:txBody>
          <a:bodyPr>
            <a:normAutofit fontScale="90000"/>
          </a:bodyPr>
          <a:lstStyle/>
          <a:p>
            <a:pPr algn="just"/>
            <a:r>
              <a:rPr lang="es-CO" dirty="0">
                <a:solidFill>
                  <a:srgbClr val="F0B746"/>
                </a:solidFill>
              </a:rPr>
              <a:t>Lluvia de ideas de los problemas identificados en el video anterior: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71600" y="1935480"/>
            <a:ext cx="9601200" cy="4686663"/>
          </a:xfrm>
        </p:spPr>
        <p:txBody>
          <a:bodyPr>
            <a:normAutofit fontScale="92500" lnSpcReduction="10000"/>
          </a:bodyPr>
          <a:lstStyle/>
          <a:p>
            <a:r>
              <a:rPr lang="es-MX" sz="1800" dirty="0">
                <a:solidFill>
                  <a:schemeClr val="tx1"/>
                </a:solidFill>
              </a:rPr>
              <a:t>-	Bajo control policial en los negocios dedicados al turismo.</a:t>
            </a:r>
          </a:p>
          <a:p>
            <a:r>
              <a:rPr lang="es-MX" sz="1800" dirty="0">
                <a:solidFill>
                  <a:schemeClr val="tx1"/>
                </a:solidFill>
              </a:rPr>
              <a:t>-	Cobros excesivos a turistas.</a:t>
            </a:r>
          </a:p>
          <a:p>
            <a:r>
              <a:rPr lang="es-MX" sz="1800" dirty="0">
                <a:solidFill>
                  <a:schemeClr val="tx1"/>
                </a:solidFill>
              </a:rPr>
              <a:t>-	Falta de información para denunciar correctamente.</a:t>
            </a:r>
          </a:p>
          <a:p>
            <a:r>
              <a:rPr lang="es-MX" sz="1800" dirty="0">
                <a:solidFill>
                  <a:schemeClr val="tx1"/>
                </a:solidFill>
              </a:rPr>
              <a:t>-	Falta de información sobre precios realmente turísticos en la ciudad.</a:t>
            </a:r>
          </a:p>
          <a:p>
            <a:r>
              <a:rPr lang="es-MX" sz="1800" dirty="0">
                <a:solidFill>
                  <a:schemeClr val="tx1"/>
                </a:solidFill>
              </a:rPr>
              <a:t>-	Desconfianza y miedo de turistas al viajar a Cartagena.</a:t>
            </a:r>
          </a:p>
          <a:p>
            <a:r>
              <a:rPr lang="es-MX" sz="1800" dirty="0">
                <a:solidFill>
                  <a:schemeClr val="tx1"/>
                </a:solidFill>
              </a:rPr>
              <a:t>-	Disminución del turismo dada la mala imagen que pueden tener de la ciudad.</a:t>
            </a:r>
          </a:p>
          <a:p>
            <a:r>
              <a:rPr lang="es-MX" sz="1800" dirty="0">
                <a:solidFill>
                  <a:schemeClr val="tx1"/>
                </a:solidFill>
              </a:rPr>
              <a:t>-	Aprovechamiento de falta de conocimiento por parte de los turistas.</a:t>
            </a:r>
          </a:p>
          <a:p>
            <a:r>
              <a:rPr lang="es-MX" sz="1800" dirty="0">
                <a:solidFill>
                  <a:schemeClr val="tx1"/>
                </a:solidFill>
              </a:rPr>
              <a:t>-	Denuncias al sector policial por falta de control.	</a:t>
            </a:r>
          </a:p>
          <a:p>
            <a:r>
              <a:rPr lang="es-MX" sz="1800" dirty="0">
                <a:solidFill>
                  <a:schemeClr val="tx1"/>
                </a:solidFill>
              </a:rPr>
              <a:t>-	Falta de moral y ética en vendedores.</a:t>
            </a:r>
          </a:p>
          <a:p>
            <a:r>
              <a:rPr lang="es-MX" sz="1800" dirty="0">
                <a:solidFill>
                  <a:schemeClr val="tx1"/>
                </a:solidFill>
              </a:rPr>
              <a:t>-	Mala imagen para las autoridades policiales de turismo.</a:t>
            </a:r>
          </a:p>
          <a:p>
            <a:r>
              <a:rPr lang="es-MX" sz="1800" dirty="0">
                <a:solidFill>
                  <a:schemeClr val="tx1"/>
                </a:solidFill>
              </a:rPr>
              <a:t>-	Mala imagen para los ciudadanos de Cartagena.</a:t>
            </a:r>
          </a:p>
          <a:p>
            <a:r>
              <a:rPr lang="es-MX" sz="1800" dirty="0">
                <a:solidFill>
                  <a:schemeClr val="tx1"/>
                </a:solidFill>
              </a:rPr>
              <a:t>-	Mala imagen de los turistas en contra de la ciudad de Cartagena.</a:t>
            </a:r>
          </a:p>
        </p:txBody>
      </p:sp>
    </p:spTree>
    <p:extLst>
      <p:ext uri="{BB962C8B-B14F-4D97-AF65-F5344CB8AC3E}">
        <p14:creationId xmlns:p14="http://schemas.microsoft.com/office/powerpoint/2010/main" val="2755812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10244"/>
          </a:xfrm>
        </p:spPr>
        <p:txBody>
          <a:bodyPr>
            <a:normAutofit/>
          </a:bodyPr>
          <a:lstStyle/>
          <a:p>
            <a:pPr algn="just"/>
            <a:r>
              <a:rPr lang="es-CO" dirty="0">
                <a:solidFill>
                  <a:srgbClr val="F0B746"/>
                </a:solidFill>
              </a:rPr>
              <a:t>Definición de causas:</a:t>
            </a:r>
          </a:p>
        </p:txBody>
      </p:sp>
      <p:sp>
        <p:nvSpPr>
          <p:cNvPr id="4" name="Rectángulo: esquinas redondeadas 2">
            <a:extLst>
              <a:ext uri="{FF2B5EF4-FFF2-40B4-BE49-F238E27FC236}">
                <a16:creationId xmlns:a16="http://schemas.microsoft.com/office/drawing/2014/main" id="{C46C1CBF-6FAE-4CC7-9746-6243CC27E229}"/>
              </a:ext>
            </a:extLst>
          </p:cNvPr>
          <p:cNvSpPr/>
          <p:nvPr/>
        </p:nvSpPr>
        <p:spPr>
          <a:xfrm>
            <a:off x="819261" y="1862252"/>
            <a:ext cx="9264286" cy="123013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 defTabSz="914400">
              <a:lnSpc>
                <a:spcPct val="74000"/>
              </a:lnSpc>
              <a:spcBef>
                <a:spcPts val="1000"/>
              </a:spcBef>
              <a:spcAft>
                <a:spcPts val="200"/>
              </a:spcAft>
            </a:pPr>
            <a:r>
              <a:rPr lang="es-MX" sz="2400" dirty="0"/>
              <a:t>Inflación de precios en la ciudad de Cartagena dirigida a los turistas.</a:t>
            </a:r>
            <a:endParaRPr lang="es-CO" sz="2400" dirty="0">
              <a:solidFill>
                <a:schemeClr val="bg1"/>
              </a:solidFill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CFFC0B90-C36E-4D59-A2B2-CEC6C8950F56}"/>
              </a:ext>
            </a:extLst>
          </p:cNvPr>
          <p:cNvSpPr/>
          <p:nvPr/>
        </p:nvSpPr>
        <p:spPr>
          <a:xfrm>
            <a:off x="10222043" y="1891221"/>
            <a:ext cx="1516725" cy="123013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Problema central</a:t>
            </a:r>
          </a:p>
        </p:txBody>
      </p:sp>
      <p:sp>
        <p:nvSpPr>
          <p:cNvPr id="6" name="Rectángulo: esquinas redondeadas 8">
            <a:extLst>
              <a:ext uri="{FF2B5EF4-FFF2-40B4-BE49-F238E27FC236}">
                <a16:creationId xmlns:a16="http://schemas.microsoft.com/office/drawing/2014/main" id="{68AD8523-E1BF-4F04-9693-FE94F7753CF5}"/>
              </a:ext>
            </a:extLst>
          </p:cNvPr>
          <p:cNvSpPr/>
          <p:nvPr/>
        </p:nvSpPr>
        <p:spPr>
          <a:xfrm>
            <a:off x="819261" y="3228717"/>
            <a:ext cx="2932803" cy="10336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/>
              <a:t>Aprovechamiento de falta de conocimiento por parte de los turistas.</a:t>
            </a:r>
            <a:endParaRPr lang="es-CO" dirty="0"/>
          </a:p>
        </p:txBody>
      </p:sp>
      <p:sp>
        <p:nvSpPr>
          <p:cNvPr id="7" name="Rectángulo: esquinas redondeadas 9">
            <a:extLst>
              <a:ext uri="{FF2B5EF4-FFF2-40B4-BE49-F238E27FC236}">
                <a16:creationId xmlns:a16="http://schemas.microsoft.com/office/drawing/2014/main" id="{34E7335B-449C-403C-8358-36EC1664815F}"/>
              </a:ext>
            </a:extLst>
          </p:cNvPr>
          <p:cNvSpPr/>
          <p:nvPr/>
        </p:nvSpPr>
        <p:spPr>
          <a:xfrm>
            <a:off x="3890560" y="4398719"/>
            <a:ext cx="3345221" cy="10336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Falta de información para denunciar correctamente.</a:t>
            </a:r>
            <a:endParaRPr lang="es-CO" dirty="0">
              <a:solidFill>
                <a:srgbClr val="0070C0"/>
              </a:solidFill>
            </a:endParaRPr>
          </a:p>
        </p:txBody>
      </p:sp>
      <p:sp>
        <p:nvSpPr>
          <p:cNvPr id="8" name="Rectángulo: esquinas redondeadas 11">
            <a:extLst>
              <a:ext uri="{FF2B5EF4-FFF2-40B4-BE49-F238E27FC236}">
                <a16:creationId xmlns:a16="http://schemas.microsoft.com/office/drawing/2014/main" id="{000659B9-7023-48DA-A46E-A0D14152D9F0}"/>
              </a:ext>
            </a:extLst>
          </p:cNvPr>
          <p:cNvSpPr/>
          <p:nvPr/>
        </p:nvSpPr>
        <p:spPr>
          <a:xfrm>
            <a:off x="3874239" y="3256657"/>
            <a:ext cx="3361542" cy="10336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dirty="0"/>
              <a:t>Falta de control policial en los negocios dedicados al turismo.</a:t>
            </a:r>
          </a:p>
        </p:txBody>
      </p:sp>
      <p:sp>
        <p:nvSpPr>
          <p:cNvPr id="9" name="Rectángulo: esquinas redondeadas 12">
            <a:extLst>
              <a:ext uri="{FF2B5EF4-FFF2-40B4-BE49-F238E27FC236}">
                <a16:creationId xmlns:a16="http://schemas.microsoft.com/office/drawing/2014/main" id="{407D1B13-7A58-4525-B5D8-56E0488185A9}"/>
              </a:ext>
            </a:extLst>
          </p:cNvPr>
          <p:cNvSpPr/>
          <p:nvPr/>
        </p:nvSpPr>
        <p:spPr>
          <a:xfrm>
            <a:off x="817552" y="4408292"/>
            <a:ext cx="2934512" cy="10336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/>
              <a:t>Falta de información sobre precios realmente turísticos en la ciudad.</a:t>
            </a:r>
            <a:endParaRPr lang="es-CO" sz="16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Rectángulo: esquinas redondeadas 18">
            <a:extLst>
              <a:ext uri="{FF2B5EF4-FFF2-40B4-BE49-F238E27FC236}">
                <a16:creationId xmlns:a16="http://schemas.microsoft.com/office/drawing/2014/main" id="{6337E9F3-D1EE-4DB4-847C-E88DEEF9F465}"/>
              </a:ext>
            </a:extLst>
          </p:cNvPr>
          <p:cNvSpPr/>
          <p:nvPr/>
        </p:nvSpPr>
        <p:spPr>
          <a:xfrm>
            <a:off x="10228162" y="4410860"/>
            <a:ext cx="1516725" cy="103367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Causa indirecta</a:t>
            </a:r>
          </a:p>
        </p:txBody>
      </p:sp>
      <p:sp>
        <p:nvSpPr>
          <p:cNvPr id="11" name="Rectángulo: esquinas redondeadas 19">
            <a:extLst>
              <a:ext uri="{FF2B5EF4-FFF2-40B4-BE49-F238E27FC236}">
                <a16:creationId xmlns:a16="http://schemas.microsoft.com/office/drawing/2014/main" id="{A9EE48AA-89C6-4888-9783-92D3CE17242D}"/>
              </a:ext>
            </a:extLst>
          </p:cNvPr>
          <p:cNvSpPr/>
          <p:nvPr/>
        </p:nvSpPr>
        <p:spPr>
          <a:xfrm>
            <a:off x="10222043" y="3259225"/>
            <a:ext cx="1516725" cy="103367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Causa directa</a:t>
            </a:r>
          </a:p>
        </p:txBody>
      </p:sp>
      <p:sp>
        <p:nvSpPr>
          <p:cNvPr id="12" name="Rectángulo: esquinas redondeadas 24">
            <a:extLst>
              <a:ext uri="{FF2B5EF4-FFF2-40B4-BE49-F238E27FC236}">
                <a16:creationId xmlns:a16="http://schemas.microsoft.com/office/drawing/2014/main" id="{D5B17A23-ABE9-401F-AB70-73A116529FCD}"/>
              </a:ext>
            </a:extLst>
          </p:cNvPr>
          <p:cNvSpPr/>
          <p:nvPr/>
        </p:nvSpPr>
        <p:spPr>
          <a:xfrm>
            <a:off x="7357956" y="3275028"/>
            <a:ext cx="2725591" cy="10336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/>
              <a:t>Falta de moral y ética en vendedores.</a:t>
            </a:r>
          </a:p>
        </p:txBody>
      </p:sp>
      <p:sp>
        <p:nvSpPr>
          <p:cNvPr id="13" name="Rectángulo: esquinas redondeadas 35">
            <a:extLst>
              <a:ext uri="{FF2B5EF4-FFF2-40B4-BE49-F238E27FC236}">
                <a16:creationId xmlns:a16="http://schemas.microsoft.com/office/drawing/2014/main" id="{F56CFA91-1B69-41E4-AE81-10BF4136CA7C}"/>
              </a:ext>
            </a:extLst>
          </p:cNvPr>
          <p:cNvSpPr/>
          <p:nvPr/>
        </p:nvSpPr>
        <p:spPr>
          <a:xfrm>
            <a:off x="7371643" y="4434040"/>
            <a:ext cx="2698215" cy="10336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dirty="0"/>
              <a:t>Denuncias al sector policial por falta de control.</a:t>
            </a:r>
            <a:endParaRPr lang="es-CO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266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6172" y="94507"/>
            <a:ext cx="9601200" cy="910244"/>
          </a:xfrm>
        </p:spPr>
        <p:txBody>
          <a:bodyPr>
            <a:normAutofit/>
          </a:bodyPr>
          <a:lstStyle/>
          <a:p>
            <a:r>
              <a:rPr lang="es-CO" dirty="0">
                <a:solidFill>
                  <a:srgbClr val="F0B746"/>
                </a:solidFill>
              </a:rPr>
              <a:t>Construyamos un árbol de problemas</a:t>
            </a:r>
          </a:p>
        </p:txBody>
      </p:sp>
      <p:sp>
        <p:nvSpPr>
          <p:cNvPr id="25" name="Rectángulo: esquinas redondeadas 4">
            <a:extLst>
              <a:ext uri="{FF2B5EF4-FFF2-40B4-BE49-F238E27FC236}">
                <a16:creationId xmlns:a16="http://schemas.microsoft.com/office/drawing/2014/main" id="{CFFC0B90-C36E-4D59-A2B2-CEC6C8950F56}"/>
              </a:ext>
            </a:extLst>
          </p:cNvPr>
          <p:cNvSpPr/>
          <p:nvPr/>
        </p:nvSpPr>
        <p:spPr>
          <a:xfrm>
            <a:off x="10310192" y="3321220"/>
            <a:ext cx="1881808" cy="111566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2400" b="1" dirty="0">
                <a:solidFill>
                  <a:schemeClr val="tx1"/>
                </a:solidFill>
                <a:latin typeface="Segoe UI" panose="020B0502040204020203" pitchFamily="34" charset="0"/>
              </a:rPr>
              <a:t>Problema central</a:t>
            </a:r>
          </a:p>
        </p:txBody>
      </p:sp>
      <p:sp>
        <p:nvSpPr>
          <p:cNvPr id="26" name="Rectángulo: esquinas redondeadas 5">
            <a:extLst>
              <a:ext uri="{FF2B5EF4-FFF2-40B4-BE49-F238E27FC236}">
                <a16:creationId xmlns:a16="http://schemas.microsoft.com/office/drawing/2014/main" id="{FEEFE272-BBD5-4AD3-BA84-6890A5F1D50C}"/>
              </a:ext>
            </a:extLst>
          </p:cNvPr>
          <p:cNvSpPr/>
          <p:nvPr/>
        </p:nvSpPr>
        <p:spPr>
          <a:xfrm>
            <a:off x="1468176" y="978519"/>
            <a:ext cx="2532422" cy="103367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Mala imagen para los ciudadanos de Cartagena.</a:t>
            </a:r>
            <a:endParaRPr lang="es-CO" sz="1400" dirty="0">
              <a:solidFill>
                <a:schemeClr val="tx1"/>
              </a:solidFill>
            </a:endParaRPr>
          </a:p>
        </p:txBody>
      </p:sp>
      <p:sp>
        <p:nvSpPr>
          <p:cNvPr id="27" name="Rectángulo: esquinas redondeadas 6">
            <a:extLst>
              <a:ext uri="{FF2B5EF4-FFF2-40B4-BE49-F238E27FC236}">
                <a16:creationId xmlns:a16="http://schemas.microsoft.com/office/drawing/2014/main" id="{689878A6-F16E-46F1-9939-4A67A8DC7588}"/>
              </a:ext>
            </a:extLst>
          </p:cNvPr>
          <p:cNvSpPr/>
          <p:nvPr/>
        </p:nvSpPr>
        <p:spPr>
          <a:xfrm>
            <a:off x="6543423" y="2140873"/>
            <a:ext cx="2208649" cy="103367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400" dirty="0"/>
              <a:t>Mala imagen para las autoridades policiales de turismo.</a:t>
            </a:r>
            <a:endParaRPr lang="es-CO" sz="1400" dirty="0">
              <a:solidFill>
                <a:srgbClr val="FFC000"/>
              </a:solidFill>
            </a:endParaRPr>
          </a:p>
        </p:txBody>
      </p:sp>
      <p:sp>
        <p:nvSpPr>
          <p:cNvPr id="28" name="Rectángulo: esquinas redondeadas 7">
            <a:extLst>
              <a:ext uri="{FF2B5EF4-FFF2-40B4-BE49-F238E27FC236}">
                <a16:creationId xmlns:a16="http://schemas.microsoft.com/office/drawing/2014/main" id="{5719A0E8-5574-4AD2-96D3-0D1130F9F788}"/>
              </a:ext>
            </a:extLst>
          </p:cNvPr>
          <p:cNvSpPr/>
          <p:nvPr/>
        </p:nvSpPr>
        <p:spPr>
          <a:xfrm>
            <a:off x="4100640" y="2140873"/>
            <a:ext cx="2335994" cy="103367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Disminución del turismo dada la mala imagen que pueden tener de la ciudad.</a:t>
            </a:r>
            <a:endParaRPr lang="es-CO" sz="1400" dirty="0">
              <a:solidFill>
                <a:srgbClr val="0070C0"/>
              </a:solidFill>
            </a:endParaRPr>
          </a:p>
        </p:txBody>
      </p:sp>
      <p:sp>
        <p:nvSpPr>
          <p:cNvPr id="29" name="Rectángulo: esquinas redondeadas 14">
            <a:extLst>
              <a:ext uri="{FF2B5EF4-FFF2-40B4-BE49-F238E27FC236}">
                <a16:creationId xmlns:a16="http://schemas.microsoft.com/office/drawing/2014/main" id="{64107EBA-9726-44E8-AF1C-2D205EADB34E}"/>
              </a:ext>
            </a:extLst>
          </p:cNvPr>
          <p:cNvSpPr/>
          <p:nvPr/>
        </p:nvSpPr>
        <p:spPr>
          <a:xfrm>
            <a:off x="1468176" y="2153793"/>
            <a:ext cx="2532422" cy="103367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</a:rPr>
              <a:t>Desconfianza y miedo de turistas al viajar a Cartagena.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31" name="Rectángulo: esquinas redondeadas 16">
            <a:extLst>
              <a:ext uri="{FF2B5EF4-FFF2-40B4-BE49-F238E27FC236}">
                <a16:creationId xmlns:a16="http://schemas.microsoft.com/office/drawing/2014/main" id="{55FECC05-0B01-4DD0-83E2-961C18F960D4}"/>
              </a:ext>
            </a:extLst>
          </p:cNvPr>
          <p:cNvSpPr/>
          <p:nvPr/>
        </p:nvSpPr>
        <p:spPr>
          <a:xfrm>
            <a:off x="6436634" y="961518"/>
            <a:ext cx="2275347" cy="103367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400" dirty="0">
                <a:solidFill>
                  <a:schemeClr val="tx1"/>
                </a:solidFill>
              </a:rPr>
              <a:t>Mala imagen de los turistas en contra de la ciudad de Cartagena.</a:t>
            </a:r>
          </a:p>
        </p:txBody>
      </p:sp>
      <p:sp>
        <p:nvSpPr>
          <p:cNvPr id="32" name="Rectángulo: esquinas redondeadas 17">
            <a:extLst>
              <a:ext uri="{FF2B5EF4-FFF2-40B4-BE49-F238E27FC236}">
                <a16:creationId xmlns:a16="http://schemas.microsoft.com/office/drawing/2014/main" id="{F518D030-51AD-4A14-AE19-AE3923F9D6E6}"/>
              </a:ext>
            </a:extLst>
          </p:cNvPr>
          <p:cNvSpPr/>
          <p:nvPr/>
        </p:nvSpPr>
        <p:spPr>
          <a:xfrm>
            <a:off x="10310192" y="2135149"/>
            <a:ext cx="1881808" cy="103367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Efecto directo</a:t>
            </a:r>
          </a:p>
        </p:txBody>
      </p:sp>
      <p:sp>
        <p:nvSpPr>
          <p:cNvPr id="33" name="Rectángulo: esquinas redondeadas 18">
            <a:extLst>
              <a:ext uri="{FF2B5EF4-FFF2-40B4-BE49-F238E27FC236}">
                <a16:creationId xmlns:a16="http://schemas.microsoft.com/office/drawing/2014/main" id="{6337E9F3-D1EE-4DB4-847C-E88DEEF9F465}"/>
              </a:ext>
            </a:extLst>
          </p:cNvPr>
          <p:cNvSpPr/>
          <p:nvPr/>
        </p:nvSpPr>
        <p:spPr>
          <a:xfrm>
            <a:off x="10310192" y="5824330"/>
            <a:ext cx="1881808" cy="103367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Causa indirecta</a:t>
            </a:r>
          </a:p>
        </p:txBody>
      </p:sp>
      <p:sp>
        <p:nvSpPr>
          <p:cNvPr id="34" name="Rectángulo: esquinas redondeadas 19">
            <a:extLst>
              <a:ext uri="{FF2B5EF4-FFF2-40B4-BE49-F238E27FC236}">
                <a16:creationId xmlns:a16="http://schemas.microsoft.com/office/drawing/2014/main" id="{A9EE48AA-89C6-4888-9783-92D3CE17242D}"/>
              </a:ext>
            </a:extLst>
          </p:cNvPr>
          <p:cNvSpPr/>
          <p:nvPr/>
        </p:nvSpPr>
        <p:spPr>
          <a:xfrm>
            <a:off x="10310192" y="4613773"/>
            <a:ext cx="1881808" cy="103367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Causa directa</a:t>
            </a:r>
          </a:p>
        </p:txBody>
      </p:sp>
      <p:sp>
        <p:nvSpPr>
          <p:cNvPr id="35" name="Rectángulo: esquinas redondeadas 20">
            <a:extLst>
              <a:ext uri="{FF2B5EF4-FFF2-40B4-BE49-F238E27FC236}">
                <a16:creationId xmlns:a16="http://schemas.microsoft.com/office/drawing/2014/main" id="{92166891-2AE4-4EEC-AE6A-6C0640A318E6}"/>
              </a:ext>
            </a:extLst>
          </p:cNvPr>
          <p:cNvSpPr/>
          <p:nvPr/>
        </p:nvSpPr>
        <p:spPr>
          <a:xfrm>
            <a:off x="10310192" y="918285"/>
            <a:ext cx="1881808" cy="103367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Efecto indirecto</a:t>
            </a:r>
          </a:p>
        </p:txBody>
      </p:sp>
      <p:sp>
        <p:nvSpPr>
          <p:cNvPr id="36" name="Rectángulo: esquinas redondeadas 21">
            <a:extLst>
              <a:ext uri="{FF2B5EF4-FFF2-40B4-BE49-F238E27FC236}">
                <a16:creationId xmlns:a16="http://schemas.microsoft.com/office/drawing/2014/main" id="{AE7FC3F0-8017-40D7-BA88-17A4CAC4EC7D}"/>
              </a:ext>
            </a:extLst>
          </p:cNvPr>
          <p:cNvSpPr/>
          <p:nvPr/>
        </p:nvSpPr>
        <p:spPr>
          <a:xfrm>
            <a:off x="1522440" y="4569761"/>
            <a:ext cx="2375390" cy="10336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dirty="0"/>
              <a:t>Cobros excesivos a turistas.</a:t>
            </a:r>
          </a:p>
        </p:txBody>
      </p:sp>
      <p:sp>
        <p:nvSpPr>
          <p:cNvPr id="37" name="Rectángulo: esquinas redondeadas 22">
            <a:extLst>
              <a:ext uri="{FF2B5EF4-FFF2-40B4-BE49-F238E27FC236}">
                <a16:creationId xmlns:a16="http://schemas.microsoft.com/office/drawing/2014/main" id="{7C1DF512-2926-4A05-B85C-010B7565A69C}"/>
              </a:ext>
            </a:extLst>
          </p:cNvPr>
          <p:cNvSpPr/>
          <p:nvPr/>
        </p:nvSpPr>
        <p:spPr>
          <a:xfrm>
            <a:off x="3993851" y="5704170"/>
            <a:ext cx="2382136" cy="10336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/>
              <a:t>Falta de información para denunciar correctamente.</a:t>
            </a:r>
            <a:endParaRPr lang="es-CO" sz="1400" dirty="0">
              <a:solidFill>
                <a:srgbClr val="0070C0"/>
              </a:solidFill>
            </a:endParaRPr>
          </a:p>
        </p:txBody>
      </p:sp>
      <p:sp>
        <p:nvSpPr>
          <p:cNvPr id="38" name="Rectángulo: esquinas redondeadas 23">
            <a:extLst>
              <a:ext uri="{FF2B5EF4-FFF2-40B4-BE49-F238E27FC236}">
                <a16:creationId xmlns:a16="http://schemas.microsoft.com/office/drawing/2014/main" id="{0F42C1B3-FDC0-4AA5-8DE8-7866683B70E4}"/>
              </a:ext>
            </a:extLst>
          </p:cNvPr>
          <p:cNvSpPr/>
          <p:nvPr/>
        </p:nvSpPr>
        <p:spPr>
          <a:xfrm>
            <a:off x="4003716" y="4582563"/>
            <a:ext cx="2372271" cy="10336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/>
              <a:t>Aprovechamiento de falta de conocimiento por parte de los turistas.</a:t>
            </a:r>
            <a:endParaRPr lang="es-CO" sz="1400" dirty="0"/>
          </a:p>
        </p:txBody>
      </p:sp>
      <p:sp>
        <p:nvSpPr>
          <p:cNvPr id="39" name="Rectángulo: esquinas redondeadas 24">
            <a:extLst>
              <a:ext uri="{FF2B5EF4-FFF2-40B4-BE49-F238E27FC236}">
                <a16:creationId xmlns:a16="http://schemas.microsoft.com/office/drawing/2014/main" id="{DDA195A4-8FDD-429A-BA36-CB9BFDBBED1A}"/>
              </a:ext>
            </a:extLst>
          </p:cNvPr>
          <p:cNvSpPr/>
          <p:nvPr/>
        </p:nvSpPr>
        <p:spPr>
          <a:xfrm>
            <a:off x="1515693" y="5723584"/>
            <a:ext cx="2382137" cy="10336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/>
              <a:t>Falta de información sobre precios realmente turísticos en la ciudad.</a:t>
            </a:r>
            <a:endParaRPr lang="es-CO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Rectángulo: esquinas redondeadas 25">
            <a:extLst>
              <a:ext uri="{FF2B5EF4-FFF2-40B4-BE49-F238E27FC236}">
                <a16:creationId xmlns:a16="http://schemas.microsoft.com/office/drawing/2014/main" id="{157112A8-5076-486B-AE5C-34E406C751C5}"/>
              </a:ext>
            </a:extLst>
          </p:cNvPr>
          <p:cNvSpPr/>
          <p:nvPr/>
        </p:nvSpPr>
        <p:spPr>
          <a:xfrm>
            <a:off x="6490898" y="4582563"/>
            <a:ext cx="2246122" cy="10336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/>
              <a:t>Falta de control policial en los negocios dedicados al turismo.</a:t>
            </a:r>
            <a:endParaRPr lang="es-CO" sz="1400" dirty="0">
              <a:solidFill>
                <a:srgbClr val="FFC000"/>
              </a:solidFill>
            </a:endParaRPr>
          </a:p>
        </p:txBody>
      </p:sp>
      <p:sp>
        <p:nvSpPr>
          <p:cNvPr id="41" name="Rectángulo: esquinas redondeadas 27">
            <a:extLst>
              <a:ext uri="{FF2B5EF4-FFF2-40B4-BE49-F238E27FC236}">
                <a16:creationId xmlns:a16="http://schemas.microsoft.com/office/drawing/2014/main" id="{336F7EAE-F834-4E03-B004-B5616673F13E}"/>
              </a:ext>
            </a:extLst>
          </p:cNvPr>
          <p:cNvSpPr/>
          <p:nvPr/>
        </p:nvSpPr>
        <p:spPr>
          <a:xfrm>
            <a:off x="318056" y="3263486"/>
            <a:ext cx="9806607" cy="123013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 defTabSz="914400">
              <a:lnSpc>
                <a:spcPct val="74000"/>
              </a:lnSpc>
              <a:spcBef>
                <a:spcPts val="1000"/>
              </a:spcBef>
              <a:spcAft>
                <a:spcPts val="200"/>
              </a:spcAft>
            </a:pPr>
            <a:r>
              <a:rPr lang="es-MX" sz="2400" dirty="0"/>
              <a:t>Inflación de precios en la ciudad de Cartagena dirigida a los turistas.</a:t>
            </a:r>
            <a:endParaRPr lang="es-CO" sz="2400" dirty="0">
              <a:solidFill>
                <a:schemeClr val="bg1"/>
              </a:solidFill>
            </a:endParaRPr>
          </a:p>
        </p:txBody>
      </p:sp>
      <p:sp>
        <p:nvSpPr>
          <p:cNvPr id="42" name="Rectángulo: esquinas redondeadas 28">
            <a:extLst>
              <a:ext uri="{FF2B5EF4-FFF2-40B4-BE49-F238E27FC236}">
                <a16:creationId xmlns:a16="http://schemas.microsoft.com/office/drawing/2014/main" id="{BC3D08A6-6F44-4F3D-B9D6-578B079A9BA6}"/>
              </a:ext>
            </a:extLst>
          </p:cNvPr>
          <p:cNvSpPr/>
          <p:nvPr/>
        </p:nvSpPr>
        <p:spPr>
          <a:xfrm>
            <a:off x="6522904" y="5723584"/>
            <a:ext cx="2246123" cy="103367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dirty="0"/>
              <a:t>Denuncias al sector policial por falta de control.</a:t>
            </a:r>
            <a:endParaRPr lang="es-CO" sz="1400" dirty="0">
              <a:solidFill>
                <a:srgbClr val="FFC000"/>
              </a:solidFill>
            </a:endParaRPr>
          </a:p>
        </p:txBody>
      </p:sp>
      <p:sp>
        <p:nvSpPr>
          <p:cNvPr id="3" name="AutoShape 2" descr="data:image/png;base64,iVBORw0KGgoAAAANSUhEUgAAAngAAAH9CAYAAACJAgHMAAAgAElEQVR4Aey9d1hVWZb333/8fvO8M795e6a7p0MFyyqtYM4BkZwEREDMWTGLEXPOGRUzJhQBsyAYkCAqOecLN0eSWnG6Z5530vv5Pfvce/GCVld1hW6r+/A8h3vi3muv9V1rf89O52fIf7IGZA3IGpA1IGtA1oCsAVkDf1Ua+Nn//M//0GixYDabscibrAMZAzIGZAzIGJAxIGNAxsBPEgOCywlOJ7jdz7766is+7tKVLu915qMPutDprbflTdaBjAEZAzIGZAzIGJAxIGPgJ4QBweEElxOcTnC7n/3hD38gKCCQt3/zW+mkj6cXPp6e+HjIm6wDGQMyBmQMyBiQMSBjQMbAG40Bwdk8vSQOJ7ic4HSC2/1MdDi3NDdLLN3X0wuLxYLJZMJgMMibrAMZAzIGZAzIGJAxIGNAxsAbjAHB2QR3ExxO9MIKTif+JILX1NgonRQM1U7udDod8ibrQMaAjAEZAzIGZAzIGJAx8OZiQDTICe4mOJwgeILTtRE8MblCnBQXxY3CkBqNRt5kHcgYkDEgY0DGgIwBGQMyBt5gDAjOJribneAJTicTvDfYYDLBll8wZAzIGJAxIGNAxoCMgW/CgEzwZDInv4HJGJAxIGNAxoCMARkDf2UY+IsQPK1Wi16vl7p8xb6dharV6rZ9ca7jsf0++Vd+c5Ex8GZgQPio0WikublZ9te/sspB9rE3w8dkO8h2+K4Y+N4Ez5GEiX3HY7tQjufEfk1NDbm5uZSVlaGoU0jPvO5Zx+fsacm/MthlDLw5GBADeLOysjh//rw0mFe2zZtjG9kWsi1kDPxtY+A7EzxBvlQqlbQJEH0bMibuaWhokJ5RKBSUlJRQVFCI2BfXtLY3YLFvT0/kYd+Xwfq3DVbZ/m+e/VtbWzlx4gSBgYGIfdlGb56NZJvINpEx8LeJge9F8OxEzE7AHLtbRcJis5+z7wuCJ9Zl+b//9//y6aefUVZaTn5+vtSqp7IRO3u6ApT2tL8zQNUatHoTja3PaGkyoVNr0JkaaWltxmLQoVF/e8OrxbNGC83PWmgy/mnPfmf5/8q6fbQGCy2tLTQK/b2hZbPiowmzwMcbIqNarcVgaab1+Z+O2x+zDC0tLZw5c4Zx48Yh9r9LXjpjo0QOm0z67/T8t85T+LrOiKWllZYmI1qNVafPn9vw2GGIiEajx9zcSmuTGb3228eJby3Pnw1bOgk7z17nd6LMQifNz3je0ohRJ2LuT7mssuxvHv5km/ylbPKdCZ6jwIKE1dXVUV5eLrXKiZY5+1ZcXEJxcXHbcVVVFRqNlk8//ZT/+I//pKmpmfz8QrIyMqXnBQHsmPbrSZ41aIlWA0HcXh+AteiMBuoL73BiQyRbjiRRZtRRfOMoGyL3culhBVqzoa3l0DFfaV+rw9jYTIsIfHodBqOSsrSLbF++kcN3itEZdV//7J8teP+wzqMzWGhuaaHRpP8BymbVX2uLRdKfTqumOuMiG1dt5lRqMSqtDt0bVnEKm1beO8naJTu48LAUpRgr+heXUY/RVMOjC/tZuWgXlx6W/3Hc/hmx970InmR/JWX3Y1gZuZ6opELUWvFS+MNi2urXWnQGPQ2lDzi3dT1bo+9Tq6/m4fndLJi7jZiUYtRmAzqb7rRaHXpVPld3rmPl/ivk1Kox6F+OF34lVvwZdf6n5K0VL9rKSjIu7iAichMn7pXZXryFjrVoDUY0ZWmc27mUBdtiuFeqeqNebP6Ussr3/hh+I6f5U8bV9yJ4duIlulFFS511rTy9tC/eAlUq6yb27ccGgxGzuZHGxib+z//5D/77v/+bxsZm0h9m8jAtTSJ59m5Zkb5931HJIi+dtoqHpzYwb8ZMFmy7RmGDBp1O246UiCBtatFTfH0rwW/9jiHjo3jSpCdjWygf/caViLM56FrNtqCuleS2tziKwKhpKCH5yBqWLI8iuVRDU7OSp6cjGPirTxh5IANjoxGdtn2eUtBsV0G9TNfeBf2yLLZrX1c5OExAsT4j7v86h7Pn43j91fvt5bPLII6lc+JXr6H87nFWL17Oges5KDR69G0y2NPvUF7peWuebWmJ8mj1GPUl3NqzhoWLj5Bc1IDJoqMkNoKP3+7JlCPpNGgNGHQdKk2H9CQZbfJJab+iJ5tMr5y368Ch/LZ07OXWdDzWiJZePZqSm6wLCWbUjD3cKqhDq3tJdNuV7zV5viKjyKPdfV8nr+38K/eLcgi7mGnRP+H4LFd+9XMvVsbmoG0xvYLb9nnZnn1tmt9CP21yv5StTXfimi3dlpbW9i144rxta3d/W3r2vDVodQYMmiru7RlNp/d6EHIwDbXuJaG2p9OxXPbzr6Rvz9shrzabaHUYGk3UZZ8ivG9X+gYfp8xUwoUIL37+907Mic5E3WLBYMO7VmfEpExh/ZAu/M5rLbcE8REvPfbrtvK/VgaH/K04cyiz3X9fI2v7tIQebc+9Tp9t+TvcJ+XbXv9avQF9fT5xy4fzq84DmHrqCQajWNNUYFOLztKI5sk5Frq/xc+HzeZktpIWi60l1S6jXQ5budp0KrAp3WMvX8dj+3lNGyZeZ8v25X75jHxe1oWMge+Hge9F8OzKF61u4k3+P//zv6RF9L7pn+ie/Z//+Z92t1ksjTx48JCszEypu1aQO/tmz8f6q0UnKuLSqyxz60+fDz/i/T5zOPukVjpvbW0Rb+tGzI3NPP/cRPHVLYS+0wXvWdE80ppRFz8iNTmNp2UKtHrRlSxaSCxYGgXxNGMy6NGLIKhIY5fPJ3T9ZBKn8vU8e9aErjqfB0mpZBTXoTeaMDc2WgO/Ro1ao0VvskhpCOIiyIHRbE/XgtlkaGtptF9rbLRgkc63Jzqi8jNbLJiNgmDY0jaaabSYXiVFOj0GkxkpLbMRvUSadBiELBYzBlu3i85gorHJgknqehQ6MmG2NEr3GA16DGYjxefnMaBLD8YdTENptnUHisrRaLLpp1GSV9KzaOEU5RMyGYyYLI00SfrTodVbaFHdY71PL371/gxinihp/awVY20+d5Pv8rhEIXV3NzWK1j1b2QUptDRiMRsl8mLVkdmWr1V/glALHNj1J2xm1Wt7/QlipLfpyyhW85ZeKqz61OnFsQWRt1W/wokErowYGop5cDuTojodFosRvVSp6SRbi7xEWUVrbruKShoGYMTc1GhNT3R7afWSPhpFWUQF6YAFIW9bq+DX6VbkK/QhbNj6gs8Mj4me48Xv3glmU3we2mYT+na4tePLQT8SFl+PLytWBZ7MGIXtzBYJG0IfdtmEjgWurH7hoCvJThYsZhOfffY552NjCQ0bS+uzFxjNAodWTAmctdOTjSBopDKbaWpuodlYS+rOULr1HMKkoxkSwRPlasvX5gNWmWx+3YbZl+kLfzFZhK+9xInkQ9Kx0eaHJrT1ZTy5n8q9R1WY9AXERo6i0+98WXr6KcbPntPSZMOIRKBqKHiQQnJ6PtVKDQaj0IUZk9Fo9U3HVm6BAeGz9ngg4pfQk8Cd8EnxUmp/3mBoiwvtsGDXjxRHrL5utY2IS476t5XVbMIo7GOLCY4+Id1vEp+VNKKvLyRx3Qi69HZjXmwBjc3NNEnlNGCwWNDkXGJF4Cd08l3M2SdKmkVLpvARSZ9CfivmpfgrlVHo2NgWE6z5t/eRthc3sWKCPc4I/2mLT8InDFZ7fR1O2vTx/Sq59vWHnJasj78dDPwgBE8ARqlUUlpaSkZGBrdu3iQxIYHE+HjrlpDAlYREriQmWs9LxwnEXbxI7IVYMjIy+f3v/w1LYxM5uXk8fZpjHZNnm2BhbymUgCm6TvRqiuJW4jloEpsObGGakw9zTmai1OmlSs+gV1J89xRrJoxk9KxFrFw1l6APPsE3/BhPdQ1kndrCvBlbOJ9Wgb7ZgqoinQubZjMuwI/A0EiO3c6ltuEJ5xcHM6xrZz7s0hc3nwBGBQYRGhzKuBmR7LmUQW7aKVaFzmB99H2qLU00msq5s3cFk8as5VxmNSrFI2I3zmZcoB+BgZNZG32TfIVo6dSjKknj7I55BASOZvr6s2RWqWytB1r0ZgPVGWfZMGM+m06mUysqOYuCzJPrmDV9E7GZleikrmVBIrVoq55w5dAyQkcFM27JYVLLVBgV+Vzds5DJ87ZyNV9DS1M9Ty7tYnbIAnYl5KO3KCm4Hc2SaaPwGr2Ew0m5FKUeYU7QQLq+15W+QzwYFRLJhawq1Io8rketJMx/BP4hk1l+NJkKjRlDZRon10WwcPVR4mIPsGziCPymruJ4SimGhiecWDqegZ3fo3OXfrh5+xMcFERIyFimz1rE1rhU7pxYxdSZkcRk1GA0m1CV3ePY0mmELztBlsqEvuohZ9bNZ4y3F34jprM66hYFDVqMJj31ZenEbp7D+MAgZmw8R0aFEp2NeImKVldfxK1DKwmfv4sLl0+zZc4ofMcuZO+VbMoeXWZTeAiewfPYcSmDao0gfDpq829zeNEMJocEM3b+ds7eL0IlMKWtICtuP/NHjiJs3EpO3i1BJfKSWjbEOC4NJSnHiQybacVCUwuW8hT2LZvBxPUxZFbr0Valc2FjOOMCg5i5+QKPKlXoDXp0tTlcc9DtsqNJlDUIQm1AV/eExN2LCXMfw5JVq4kY587774eyKT4f/fMm1JUZxG6Zy/hAPwICJrLm8HXybPhSl6Vzftd8RgaGMnXNadIrlG2tUxqtAYummOv7VxG+eBvn4mLYvmA8Pj6z2HIujUpBTg161OWZXNw5n7Ej/QkaNZNtZx9SZdCjLLvLkcVzidh8jOP7VzDDz4O7h5ehLH3AvmXT8ff0InBaJNG3C1DqXr7UCP+Vuj7V5TyI2cDksBBGh69jy8IRdOvtxOSjmWhNJvTKfG5GrWWKtxcjxoaz7ux9KpQGGnX1FKWcZMXMYDyDF7An4RG1WgNGMQyjJImo+RMI8RvFnB2XyalpoCbzPCtnzWf90ZMcXDiF6Qv3kph6jag5s1ixPZ7i+kLiVoXwwbsezFq9lQ3LpuDnM5PNIj+dCUv1faIiFzJj8QkelFaSc2Unc2eu4ciZQywfO4GZ6xIo0ljHGhvMWirSz7Nh3HQi9yZTYWmhsfohR9eGM3blUdJqanlyaj2z52zi2OVz7Fs4mTD/CayJTqaw/mXvg2hx0ykKuH4gkvAFe4iNP8Wm8JH4jJ3LtsuPqDc1oc2/wrZFi1izJ5qodfMIG7OO2OwalLUZnFs/i7EBfowcOYUNx5IoUhkxKou5sj6Aj3q7MHHtbnYuGo1f2AzWnX1IrbEFXa4jwVPzrFVPzZMr7JozmWAvH4IX7yY+q1LCqzI3gfWz5rLmaCzxB1cxJmA00xYf425JHqnRqxjvEcS0xVHcLlCgF98uV1VI3cPzxgfg6x3C/I1neVihkl4mGx6dZ+nMuWyKzaRW7dhb8LdTActkS7b1j4mB70Xw7MRLNNMr6up4+vQJt2/flkjb6VOnOHXyJOL39KnT0m+M9Hvadv40J0+c4PChw1xJvMqLF5/xh3/7d0pKy0lNvUtuTo40rk900ToqQHSdGnRFXFzox9DJe0nNu8PukUMZNuEAGTUaqRuwJvsCy/1dcQ9dzamEs+xYMJIeP/+QgLknyDdWc21pAF3+bigLjz+ioSGN3dPDGB2+gVOX4jmzIRw/3/kcu5/D45uHmDu0Oz17BbHqaBw3b1zm2Jrx9P1lL0ZuSKI05wzhgz6ib9g27ipa+MKQye4wJz50WcKFO9fZN2ccIZMiOXz+MhcPRTLOzYuw7dcprc0jYe04PNznsPtCHGePneDI8STKbeO9dCYLuryLLPIeQO+wbaTUNPG5PpNdo4fS3WcF8bkNWMx6pPE12nKSd03DZ/hkNpyI5ULMaQ5F36akMoOj4QP4dXc/1t2u4/PGUhLXBfP2Pw4h/GgmZY+imePpx7jFB4i9domDu85w484tLuyYxKBufQiM2Mulqw/ILcrh9oHt7D+XwM2rsRyOHEOf/kEsjy9GX3GLjaHd+acP/YiISiQ1cS/TvYbiNGU3KSV1lCVFMdmpF+91C2XNoQtcu5HImQ3j6dalOyO2JXL/dAQD3u9D0O57UpdjTfoxpvfpidu8C+SXpbAvPAz/sSs5EpdI3N5IQt18mLLjCqXKYi4vHo3LiHB2nr7E5QtR7Dr3kIo6jdR6qdUb0dc95dzi4fy60yDGrD/LnSvRLJ3gQuePfAiPPETc9ZOsCnWlt+9izjxVos48zc5de4g+d5VbCVEs9HdjuMdKEnIqKE7aTaj7CGZsPEn8uTOcOniMG8XKtpZSU4uG3Iur8f3Fu3jMPM5TywsMGYcYP+gd3gndSkpJLvFLw3AJmMOumEtcPh/FnthMKioKSYnazv7zCdy4cpEjK8fRu38gS2LzsZgqSNo/B9dBfoRvPcvV4+uZNPxDftF1LFsTizCo0tg9I4xRE5YTde4yl46sZoK7JyGbr1JUU8DV9ePxdA9nx/lLnDt+gsPHblNm7/7UmWjRPOHkIn86/YPwi52cu5nIwXnBuAwex7bEXJSap8TsjOLE6TiuXb3I/nl+DBg+gT13S6ktSGDFoE506uHF/B1n2LJ9N8tG+hIffZAjCUmkJhwiItiFHiOWc/ZRnRWrUoukaM1RkndpHcFD3RmzMoqzMVEsGtGHrt2GMPX0YzSKHC6tn07AyKUcunyF83uXMNp/IqvO51D1+DQRvr6EztvDheuXiNpxiptZZaiqktg0cRQjx6/iyLmLnD++ky2xaTy9tg3Pd96j29DxrI66wJ2H2WTeOsCkd35Hv8BtpNcWE79uDB/+40d4T99MzK1EDi0IwWXgZPbcKEFflUj44I/4da8ILueWkh49kY/f7cqAUUvYdzKe2w8KqZO6KXWYmrUU3dhByG/fwWncfjKNzzE/jWG2ayd+7RPJ1fJK7q0Ppc9vu+ATcZDLVy9zaO4IBg+ewoHUUtSC2Gk10pg4fU02pxcO45e/7UfQogMk3jjH9rkjGeg0iZ3JVWienmS6ywf86mN/Fm4+xqWbjyh8fJXNU0cTMnU10Rcuc+Hgcsa4eTNmVxKVdcVc3xzIe+/3xHXKVuKux7JvSRiDncezKakaU3E8kVIL3hIuFGjRZ59kYcgYpi2PIu76BXbODcF3wi6SiutRPjpMYNcP+GTILKLirfYZ8V53XINnsy0mntg9iwnq48KENTeoa67hbuxJ9m0/wZXk21zaORufwc5M3HmNEm0j6tStOH/cm9Dtt6hUv2a4htyC167uc6wH5X2ZGH4bDPxgBK+iooLH2dnSOLrUlBTuJCeTnJQk/d5JvsOd5CSSpd870nmxn5yczI1r18nMyJS6esS4vHv37nPhQiwPHz5sa8V7WRBrt6eu+DIL3DyZuj+VWk0Nd7aMpk//UWxLrsSirSRl/xS69XBnQWwpL74w8PTcSvxEYJ19nDxjDTdXh9HnH4ez9OQDMhNW4dt1IFP33aW+5QWm7MME9xpE6J4UqurS2evbj34DZ3OhxMIXXzZSfmMrAZ0GErIxFa25gDMRvrzfbzx70hqwFJxmhosLoRtiuXV2JSM+Hsy0ffdQtH7Oc1MBMXM86Dt8BZez73N0hhPdek7i4O18apV1lBdX0mAf76Y10mQuIXFNGL26BrHpRgWa3KNMGOJM2MYEirVmTFIXsA6dppi4JZ70+HAkGy5kUa2up6K8FmV1FicXOvNOvwBW3ajmc3MRl9eN5r3fehJx5hEFSRsZ+XEP/MJPkK1QUltZRZ1aS1nCctz6DmHGsSw0Ta1YdA1U5OdT1mDg+Qsjlbe3M6JTb0asTaKmKoWdE3rz60Hj2JGq5A9f1nBl2Ui6dw1ly60aPjU+YN3IwXTqvZBL+Vo+/fIZDUmbcO43kFH77lCWl8jyYX0ZMnIfTzQKHp1aimv/QNbcyCXv/HJc3x3C+F330H71FV9Ycjg2xY1enku59PQBx8YO46M+E9hxswCVupqS8loaVKKFSIylEwQvl4uRnrzb05XZZ4v4rLWO5B3j6fSOEzOis2n5vZnHh8NxeteFBdHp1CjLKSgooUYnZlgrSFofRN8PRrDl2lOexC6jz0f9GL3lMvk1SurLS6ioty/rIyp3DXnxmwh5tws+4UfJNj5Hk3aQSc5d+HjSHu6XZBAdMpQP+09i161CVKoqSipqaWhQUFkgdKvn2XMTlUk78H+vNyPW3KSsOJFVXn0YOHIzqZpP+VL5gN2Tnfnte6Fsu5FPwbXV+H44kEm7U6hr+ZwX5iLOLfCkj9NSLmY+4MRsZ7p1H8++G3nUqhSUF1e8xJfORLMmh7Mrguj0S2fCDzxA/dXnqO9sJbB3TwJWXyK/oYGKglKqG4y0NBspubSEft0HMC76IVWF11g77GN6DZ7OpZImLsYnEuQ/kvpaBbWGFr74tJYbq0P5+N0RrIrLQ99sHS8odfkqMzg4ehif9F9AbIGWFlM5iav9+bjHUKbHZFJ+P5pJ3XrjMvM8lZ9/QVNxPMt8h+IWfpSk67sZ36s77lMOkV7TQG1VNbXKWh6dmodrFyfmHstE2fIMc0MZBWWVFN/eiU/X7vQP2kWaspHPvmii8v4RZnzcFecxe8iqKyZ+TQjv/Wq4pAPNV5+jubuDoD69CVybQHHhdZZ49ueDIZEk5pWReWI6fbr3xHvdVaqNTbSIMbgSCdFhatJSfHsfE7t0wXXiXtK0zzBkn2KuZ1feD17PjYoqHmydyNDf9mLynjvUND1DlbwR1179GbnjFlUqvTT0Qkx60Nc+4dxSN97p4cac0zm0fNlM6ZX1jHi3D2HixTIvloXeXXjLM4LzT7R88VUjBWcW4PrBEGYdfoiy9XNa9Tkcn+lKH5fVXM/N5eqmAD7o7sSUw5mYP2umJmUPo7v0JmD5NUqKrrJq5Cd08lvG5YJiUteNpkfnIDZdL6XpX1soiZnLkB4BrI3PoTr7BGN696CHx2ZSlUb05VdY3u9j+rqs5GZ9M821KWwOGUAvv5VcL1NJvlJcWo+p9VNaii4ww60HPSbv4V6FHouyjOyMLHJKa1EJoiwTOpnQyRj4QTHwvQienXiJVjaxmr2Y0dra0kqzGFvT3PxHthaampqkraW5hX/96l/5wx/+jac5eUQdjOLggQOkpaW9SvBE96yhgSenFuHSdwI7r+XRoG2g8Mo6XD/pi9/mZBR1OVwQwbFfAKuvV/L8MyPF13cw9r2ueIc7ELz/7cqKmNvE75iKy/ud6TXYFR9vH3xchtCnW19G7U6itDSFHb596TtgBqeeKmlsUpF3eT1+guCtS0L5mZHCuLX4d3dl5v6bpJyKwKNvCJuuPuTG9vEMec+fTfG5qBobMekruL42kAE9xnDgXjHFd0+weNQQevccyogxqzmTVopKbw9yWoxNBkqubCake3/GbTlH3L45uPUfy5YrBWjFci+SI2jR6TRUZ8ayZrwrfXsPwjNgEUdSSlDWPuLkAmfeEYTpZg1fWEpI2DCGzr/1YP6xbLS6AuI3T8VjQC/69g9i0Z4r5DWoKbq4GNc+g5kWdZcajQmjroGitDj2RITh6+WBp1MfPuo8iFGrblFZlcKO8X14x2U6hzLUfPmigmsrR9O700jWJZTQqE5ltf8gOvWay5msGkxNesqvrGVY3wGM3JOCor6EGxvCGDBkEgdvpXJ6kT8DfVaTVFnK7c1j+PAjf1ZcLsLS3ERzUynxi0fS46Nx7E4upDTzNEu8hzKg5wDcxq/j3INiVLZleewEL3aFJ537+bI0sYJPLRXc2j6Jj7v7syy+lBdf6sg6tgDPt52YvfcedYY6nl7Zy8ywADxc3XAd0J1Puviz5VoBiposYiLHMqBnX5w8RrMs+g6lYlKPRMhtBO/yRoLf6Yrv7GM8Nr5Al36IKS5d+XjCDlLLVVTfP8YCzyEM6DUQ9wnruZBRhlqrojTtMnvbdNuXjzoPJmRtIln3DzGla1fcJ+0nXf2cL/RPOT7fj3c7hbLjViZJuycxtJMv6y49RSnwZaji1sZRDOwWwp47hRQ/OM3S4KESvnxDIzl9X3Qr2/BlJ3jLR9LpbX8iz+Vi/OIZ9am7CRvald6zDpNeWUvZwwtsHBeEv5s7HkN689EnA5lwNI3KgqusGdadga6LSW5oJfbCRcaNHkX+zWgWj/fFw90d1z5defej0ayPfSqNFxR4FV3n+pI45jr1povTGm6UqjGb6niwdyzdejsz8+Q9nsStx/2d9+nWxxkfHx/83J3o+34f/GceJrOqlNt7Z+MzqCe9+/ozb+tlcpRlXFsZxIDOwey4WYjKLMaDWmi2aKlI3oH3h71wmnySfK1YCkRP2b0OBG91MJ3eGsHyMzmSDpT39jHWqSu9Zh0hPSuR5T4DXhK849Pp27M/oQcf0CBiUdsEIRvBu7WXCR90xW3SPh7qnmN8EsN87w8dCN4EhvxuEPOPpVFraqT+zjY8+vfFc8NVypWiZ8I6q1UQvLNL3Og8IIBVIoZ9aqDo+g7GvPchfvNjyMi8wCLvD/kgdAPXiwx8+qyaK5EjGdA5iG3XCqR4Y9SWkrhyBAN6T+RQahaJGwLp2seDBReLaHlmpOLeIaZ9+CFuk6O4l32FtUHd6OQfSeKj+xwL9+XDX3/EYBdP/Hx88Bral+5dR7Dh8hMqH51gTJ9e9A7cT5ZaR31RApFD+zI8cC9ZxhZM5XfYPnEwPXwiiCtUoy2/z8nIcEa7uOLt5kTvD96n/6z9pJZqabJYaGpp/oFm7MstOvb6WP6VsWDHwPcmeKKbVoy/M5nMvHjxgtbW59KsWLPZwms3kwWTyUJr6zP+67+skzL+7d/+jczMLHbv3MX+fXulcXpFhYXU19e3m0UrDSJWprN/9HB6durG4OHueHt44OU8kG7vfUR/3+2kVRZxc3sYH/T2ZfnVSj793Eh+vKh8u3QgeC4sO32fezELce/mzYL9V8nMzyPnaQ75hUVUKFSoarOInvolacAAACAASURBVOJE30GzOJOnpbVF/ZLgrb1J7bNnNJXfYsNYXzxHTWHmKG+cg1dzpayBvBOzcf7AmQXH01E0PaPJWMrlZX4MGDiXs4+rUalVKKoKeHhxOxOG9GFY0EZuV+naJhxoDWZM1SnsnOiNk4sP/k5DcBm/hetFaprMjuuzqVE11FNXVczjG0eY69WfQV4riM/KICbChXf6BbIuScFXliIurQ6h0289WBCdgdJiQFlbTUVuCtGLR9KvqyfLzzwk6+IK3PoMYsohMcnCgrbwMstchuIx8wApTx+RfHw5Xu/1J2j1LapsBO/t4dM4+FDFF8/LuRIZSu/Oo9iQUIyl6SlRo535uPc8zjypp7HF0EbwAnfeod6go+peFBMHD8Y7fB7T3YYxYukV6p81kHZwNoPedWHW4Ux0L17wvLGQ87N96eU0m6MPqzAY1dSWF5Eev52JA3rRL3A7KeVK9GKSgK0FTyJ4fX1YHF/GC3M5N7dN5KNufiy5VMSzL7RkRs/H453hLDhyl4wr6xk9xJfwnQlk5qdzZqk//T/yY8OVPOo1GlSKSgqzrrJ3hicf9fdnRUKhNJZSK8arNWvIj98kYcxnzklyGz9F82A/E5w+4KMJO0guVmPSNVBTXsDDy1sZ3783A0fvJin9Iis9h+ExYz8pOY+4c2IF3p37E7TmOvk551nk1APnsbt5qP2ULzVZRM3y4K1OoWy/mUv2+UW4d3FizpEH1DU+o1m0hK30Z0C/cE5lVdrwVUh63E4mOfVhaMA6blZorfjS21rwBMH7nTeLT2aj//I59cnbGdW/B96RsWTfPcFUbzcClx3nXtYjkg7Mom+vQYyLftBG8Aa4LOJWnYWEm+kM6+rEOCdfpu2+TmHZPY7P86db55GsuZjjQPD0GOpS2Ow7kE+GrOCqqORN1SRtDeaTXk5MP/2Qolu7pZca31XnyMp9ytMnT8nNLaSssoZ6pYqGuhqqCu5xauVoBnR1YdHxW1w/MBOXD91Zdu4xDZYmTDoxQauBMhvBGzrxGDlqw9cTvN94sujYI/RfvkCZuouQAd3xXH6BvNxrLPVyaMGTCF4/gvfdRaF5leCVJO1jgmjBm3SALNMLDI9OMNu9SweCN5C50fepMVpQJG3Bo38/fDZdo+I1BK9TX1+WxZfw7HMTRVc2MbJTb0JWXaMgJ5YFXoI4ruVKgZZnrSrS9k/FqYsri2Me0dDUSqO+kNgIHwYMXcyl7Kdc2RhAl14uhMfk0PTCQkXKPsZ37Ynf/Ivk5l9ltdSCt5z4vByuRATQc9B4tsU9ID8/l5ycPAoKy6hTqqjLiCa0Vy96B+wlQ6WlvjCeFUP64Bywi3RdE8ayZLaNH0yvwJVcz7zPobkBDAyI4GRKHkW39jHOuQc9p+4htUxLo14tLXIv7GqvkORfmZzIGPjhMPCDEDwxBk900Ypu1Zs3bnLp4kUunDvP+bPnOH/uHBfOn5e2c2fPcjbmrDThQsxa/Pd//3dp5t3DtHS2bd3K/n37iL8cJwV18Qmz9kukWNexUtzdjX/fIYzZcJ70pwUU5OeR/+QB51ePpHsPfzbdyKPw5i5Cew0ldONVikrTOBUZSrd/6Iz3zKPktnXROrP4eBY1+WeZ7uWO/4Kj3C+qQlFbQ1VVDQ0aHRrFU87M96Bfv3Hsu1NEvU5BbtwavH7bh5GrrlPT1ExrYyU3t83E+Tf/xC//uQ8T1sdRZGzF8Og4kzyc8Qo/QHJOCfl3jzHfy43QtRd5XJTOuS0HSXxURGn2JVYFOuMaup90peHlQHiNHktTA2mHIxjx4b/wq18MZMaOaxTrLJh1VgCICRaq+qfEbtlHbMoTygqS2TPZDSefLdyrriL9+EKG9vJi3sk0ih6eY1VgD/73W14sPpHCvSvnOH44nic1ldyPmolLz1FsuJRDZfohgsUb+eJTZJXUUpdznvkD+zF80TkKKvNJjgpnwNt9GBF5g6qqO2wN686/DJnE/jQVXz4vJ2FZEN3eCmCtaHlrLeTUFE969JjCvps5KHRqShNWMbhHb/y23aZOb0JfncahKQN4619+wwd9R7AioYTm52aqHxxlrutQvGYc5E5pJSXJh5jh4c3oVRfJK0rl6MGTXEzJo7IwgVXuAxk0JYqMajVGg85G8HI4v9SFt3q4szDOSvBubB5L566eLIot5NmXWjIOz2b4r4cw51AqaXHL8enmw5JjD6iofkjUdDe6dfJmw+UM0i/uZ1/cfYpKc7i6dRJ9B49mx51K22xaLTqTGVVuHCv8h+IUtoWbeblc2zED53d+xSeT95CSeZtjh08TdzefyvzLRLoNwik8mrSMc0QM7c/whWfJryzgzqHZDHy7N75Lr1OnfsKJRQH0cpvFkQdFFN88yCzXLvzjeyFsSixBW3yeGV7OeMzYS9LTEgrvn2ChtxujVl4gqyiDC1sPkJBRSNnjeNYHO+Myag8PG2zjnOwEb2UoXf7hI/zmHya1+DFxq8MY3DVQwkF1VjQhQ4YSuiWRvLJ8rm8cQ48P+zD68AMq8xNZOehDeg+dz41aC4m3MhnaeQiBA32YfSobVc099k8bzjtvB7DqwssWPDF7Vm+oJnnbeJz6jmZLfAZ5GZdZM7IvH3Tpz6ST2dSXJrNrvBvOoZuk8Y+K2mqqqupQ62vIuHyG6P2xZNdUkXFiPp69RrAiJpvK7BNMcBmG74IjpObkk3XnDIcvPST32lY83v+EAWOjeWoneHcPMeX9TgwO2UlmXRFxq4Lp/L+64jP3EKlFj7m8bhxDuviz9kIOqqprzHfuyTv9lxGfW0bG0cn0+LgngbtTOxA8sXi6CU3xDTaHDWdQ4GoSn+aRHLUAz86/pEvIOq5VVHF/0xj6/7IPsw7fsxK82xsZ3qsn7uuvvELwzi/34Hfv9SVgSQzZBWmcXhbEJ31CWHu9An1eDLNc3uPtwFXESxOozCgfHmGcqzO+8w6TmldMXvJhZnu4MXrDFUpqiri63o+33umOx+zDPMjJ4NKGcfTs5U/ExSL0xZdZ5vcBv/VYxIVCJZXxqwga4sPMPdfJrVagqKmmqrpeWhpHkX6IoE8+oZvvLtIFwSuIY2n/7gz23c5DieAlsTmsH5/4ruBqegp7pnjQb9RqrhbVUZq4hVG9O/PJ5N3crTBgyDxMmIcfcw7fpVoegyeTXLl79gfHwHcmeKLlrm0ChFZDXW0duTm53E1NJTExgUuxF63bxYsS4bt8KU46vnghluSkZGlZFdFNK8jd3j372Lp5C5fj4qTvWlZXV7ctkWKfyCFVDsZ6Mo/NZ4TLLKJSy9E3N2Mxi+4YHZXJuwka6MqopZcpVpWSfGgpof0H4BEazrqdW1kUNpLRi2IoNFZzQ4zB+/lwFh9Np75FS+E9MRvWD8+hw3Ab7oKnxxg2iYHmOg2VaadZ7D+UQR6hLDxzn9ybuxjX15up25KptZgwNxmoSD7EfO+P6dRvCjsT8tA2mTHqFeSmnma1SHeIEy7OYSzdfomsWhV6nYK8W9EsD/PEebgXI2fvIj6zXFqy5eXbixa9pRFl5knmeH/A/9d1HHuuF6Fr654VJE+sO6Wk5ME5NkwZgftwN7wnreN0SiEakxFN+QOOLxtN/74+TIrYyeE9EYR6hLH8VDYNyqdc3BxOiNsQhnhPJvLIbYoVWky6Um7tmo2H0zDc/TdyLS+X++e3MsPVGc8Ro5mzahVzx4QwcXMy1dX3ORDuRs+ABRzLVPHZswpubpyGa7/J7LxWiL7VRPWD4ywK8MBpoD+rzz8k9/ougjw8mXAwlVqtiUZNJfePzaNf1z54hqzjeploZdJj0CoovnOcZRMCcRo8mGGeY5m76zJPKtWYTArybkezONgP9yEuhCzYTlxGBSqNdWar1EWryCdhYwj93MNYc62c56YKkvfNYbDTGNYmltD6mZbs0ysI7hXA8mMZVNdlcHLpOHychjA8dBGb1swl0HM6e27mU1v6gFNrp+Lh7Iq3t5hNeo8StViL0fampdVjNirIjtvOVI/+DAiaw7bDB1k31h/f2fu5W15H6Z2jLAryxX2oK6ELd5KQXYVazCY9u4XpLs54+gndrmbe2BDGrb1BbYsRRfZlNkwdQf/enkxduo0962cQ4Dmd7VeKMLZqKLx3hrVhI/AaMhTXYaNZvDWWzBoVOl0D+bePETnGi+HDPQmYtZ1L6aUSvqRxTm1dtMF88M5wpi5eScSMAPoPC2NF9B3KVAZMygKSjkQS5OGGm9sEVmyKZIZvIPNi0qksusVW/2F4Bq4ipb6ZixcTGR04gsQdixjZfxC+kxewakU4wUHhbInLRdtkH6tmXd5GXXKXw0tH4z58OL6TVnFwdyRh7oHMj8lGa9BQ9ziRXfPH4jx0OB6uwxg6KJQlO29TUl/A1V0LCHMfzGDPCUTsv0Z+rQazScHTq3sJ93HHZYgHE1Yf525RDZX3ohg92AW/OWfIUxswiyECD0+xaMggAmYc5rGilCsbpuMdMJNNu7ayeKwHvYeFsfxwMmVqE5aK60QGuTPAdyM3CsrJPrsQ9+HuTIlOo75dC551SRuTsYG86/uZ7TOA/gHT2XAwii1TgvCespVbldWk752Nbw8vlp8Ws1fN1KfuIdjDnbDdt6ns2IK31JMPersxcdk6Vk5ww8lrPGti0qgWs2ifnGdpyGD6T9nGjUI1TWKZJV0dT5NPEBnsi+dQJ1yHj2X57stk1+swqIq5vn0qnj6z2bp/O4tGOuPsEcpSYWtDE/qCK2ycMJQ+Y9ZwKVdLq6GCjAtbmRTgxbChw3F3ccHdcwWxWRUocs4w3dUF1/FHeCQIXvE1Nvq6ETA+iixdI8byu+wL92H42PXcKFZQmXKUhWN9GNjPnzmRa1g6LpCQiEPcrzKgzzgkTZwKP5QqEzyZ3Pzg5OZlXfrDtYj91NL8zgRPkDvRNWsnYGK/pqaGsrIyCgsLyc3NJS83V/rNyckhLy+PvLx8aQmU6uoavvrqK+kTZYejDrNpwwYuxsaS/Sgb8aULtcPM2fateGqU9XXU1taj7Pg5HbWSupoaamobUIs1rNQN1FZWUFFZjaJBSYN4rl5Pc2sVN1aG0uO9INaL5ULE4qY6NQ211VSWl0sLLVeUV1JbL7oNBIFS01BXTWVFJdUKJWpVA3U1tdRJ160kS6NWUl9XQ3VtfdtAf0FIdVK6VdZ0K6qpV4nlEKyfb9NqlNRVVVAupatCI8bfdHByrakRU2E8iwP68UnoRm4Uiy4tx+5ZO8lToaiupKK8gqo6W/ltC5CqG+qoqqikqqYepaqB+ro6FA1qtDoNqvpaqsrLKK+qo0EiLLaFSlX11FZVUiEmAkh6Ft3J4riKGkU99Yo6qfxqtYoGRS01dQpbudWo6hXU1tRRrxRrwQkSZNNfeSU1CiUqZQN1tbXUNVi7ZUSZ1ap6aoROhew2HYjlNOzPVpSVUV5Zg8JRf+oG6qoqKS+voEbYQlq3zNGRrVipqbXKItYSVDUoqLUfazWolfWSLRVCFq0WoavqynIpr3rR7S2VSy1N3FAqqiX9VlbVWQeE28ldm7zCfkoUNZWU2zCnrFdQp2iQ7tcJPAp7Cz3UWxcGFy3fGvGMpFuhn3oJp3X1SgnDgkAqFTVWuwrMKxsQLduSbqVPAWqkbnYJtxXVKJSvwVe5Fbft8NVG8MQYPF+WnUynRlMvtZQ1iPUABRbtPiRkK6+irt6GHaX4NrSK+tpaauvqaWy2fqps/PhxNDeaqKkop6KqBkV9va37TeDA0S7WRW/VDbVUCf+sqkOpUqKoFbi02kHkL7Bp98fyskqqaxskH1GJ5yTM1lIv1p6TcC6wokJRU2XTVYNkT43NV2uF3wo7CZurGqRWemEXtUZgxGojpVJgvsLqC3YdSH5dS40Ub9SolQI/L7H7SrCXMKii3oaBugalNf26esRnGCX81dRKXc3Ss0I+W3ptuLdNspDG4PUfwfLLeagUogWtDqVNLo3QV10NNXUOcdDuL7VCB+VUVNRQrxJrO4q1Am3lFPcr66mprKCyuhal8HkxjtBeTlt60ux8EZ+qhX9ZY2K5SE/4tFrYSthe4FpjfVaUoe3YGhMENiR5tWrq66qpKKugWmBXoUAhfELEFan8Vrvby/+KTm3+JZ9v70OyPmR9fBsMfGeCZ0/cTvDsx6/7td8jfgVhq1fUU1BQRNylS5w6cZLE+AQK8vPbjbmz32t/1p6uNBNPrB/WodKwdv8Y0NsWzRX36Q1ioU+9RKr0YjFXvQZFaTJ7Jngz0GsRJ8USDhbr6vRiYU/xJQ77Zl9QV1T81nTEW7Ko+EQ3k3XfLpM9b7FYcNtzUoUiAqw9TbFGnwOJE+nYr7WtqeYIWh2mRg0555bh9X5vRm9IpERvkWbPtuVrD36CSL02LRHA9VKZ9LYFncXaa/bB4VZd2nX0cqHgl+dtZNRWZqEbvU7IbU/Dlq/D57xesY9DOb9Of2352daxayufw7PCjna5peuOMr1Wf9YZ15L9bVjpKJs4fmlLURarrqyYEdfs9nypR2t6L3XVJqt9jTcHzEnp2cv0NfLa8STpVu+oW+vXIux2dbRfG/Yd7W7TT9tLgqPuOupHWiblKacjfPjVP7mxSIzBe94srX0nVfg2XImK3u5Dkt3bbCCGSxgw6HW0OnyLtvXZc6v/CDwI3Uq4eJ2uHHQt3SvycbCvVC67Laz+Y7e93WbfiAfJ/2zy223wmnMSJuwySD4kZLfLrLX5qK1l2O5Lbdcd/dW232Zna9xxxIAVfw6xw3avvWwCS9ZZtI85vWAIv+7mweKEEmnx8HaxxW5bx3LZymbHi10/djxY87bHwg4+b8eRA04ccWmNibaYay9fW94vsWDNyx4TbItQ22UVscOOb/uzUloOdrfhztGn5P3XYEzWk9za9y0x8L0JnqMDCjLWkZA5Xhf74rpCoZAmMzy4fx+xiRY+cc7+vP2347Pf61hnolGdx6Uts/F0m8zW2CxqxWB823i275X2t1T2n5SH1oDZXMmdvREEe83j4O1itG3LMshO/yfp8sewz085TZ2RRk0hV3bNw9NtFjsTctE02mdm/2nYEjPnT548SXBwsDSLXrbLn6a/jvqyLnScz5UdU/EKnc3u5DLpyzN2otbxfvn4++lb1p+sv79mDPxFCJ5oxRPj7ER3rthEt0dHUieOfxTF21oHxNvkTyFoSm/SUguDvVVBdsgfBRc/ZcL2HWVva9Wxr7/4HdIRnyW7du0aK1eulD5RJtvmh/BPW+uz1AL6Q6QnpyHjUsbA3yIG/ijB++KLz+n01tv4eXnz6aef8vz5c1paW9tvLS3tj8X1juc6HIu3/uYW61p40np54nqHe6Tjjuc65v0djlufPePZs2dSa8MrZfkO6f3YafzU5P2x9SGn38H/vgdmfxBstbRIcUHEh1d8+HvI9rdu5x/ENrL+X62bZJ3IOvkbwoDgbCI2Cw4nuJzgdOLvZ2KNuls3bkonnYcM5eqVKyQmJJIQHy9vsg5kDMgYaMOAGEMrvj0txwY5NsoYkDEgY+DNwYDgbIK7CQ4nCJ7gdILb/eyLL77gVz//Z957+x1p+/v/9+8Q2z/Im6wDGQMyBn4EDPz9//N3/OP/+nve+vVv+PU//wJxLMcbWQcyBmQMyBj4bhiw8zY7jxOcTnC7n4lFiCOXL5fIXb9evYlYuIiIBQtZNH+BvMk6kDEgY+AHx8CSiMVMmzxFetMc1K8/4njRAjneyDFXxoCMARkD3wUDgrMJ7iY4nCB5gtMJbvcz0U/71ZdfSsF2hLcPn33+OS8+fSGNXxNj2ORN1oGMARkDPyQGfv/735OXn8+//PMvGDM6DHEsxpD8kHnIacmYlTEgY+BvBQOCswnuJjic6KIVnE4agyf+Wcxm6aSPh6e0vpWYkfG3OBNFLrM8A0vGwI+PATEjNz09nV//4peEjgqWZuVaF4P+8fOW7SvrWMaAjIG/Ngz80Vm0MsGTAf/XBni5PG8upmWC9+baRvYb2TYyBn56GJAJ3ndY+0sG+k8P6LLN3nybyQTvzbeR7EeyjWQM/HQwIBM8meDJ3e4yBt4IDMgE76dTcciVvGwrGQNvPgZ+QIInvtP6TQXWojeaaTIbXn5F4nusoi+Pz/kmfbe/rtZoMZjNWCxGdJof6UshMln6i5Ilrc6ApcmM4Y99L/UNtdGfRvBEvLFub3pF881xsb2fvpnlEbHbQpPJ8Op3wN9QPH29Hm31UEsLzU0WjDoN6r90GQSWfxQZtOhNjTSJmP+N9fO3wGFHOX+INL+p3K/hCFq9CYvFgsn27fmvt/W3KNM35f8jXf9zxIUfhuBp9ZgsjTQ3mr62YpE+uaWqJvvqYZYfSqZUpZE+5G1qtGA2ftPkDS16sxmTUd/mBFq9EYvFjPEnbOA/Kyi1esz6Mu5EHyNq702K9SYMfw7n/JGc48+quz9jGQQJ1xtNWBxfgr5V/lp0Og31BUkcXHKE23m1qHU/jc/x2W35bQme+MSa0WyhsamJxkZLu7hgT+vb/qo1OoxmkzUGqb9nZaDTYzKZpUpHEAbJliYzjRYTeu0bQCK+FY5eowOJSNfzJGEnq87cobhOg/4n+AIhMCHqIZ22lic3jrA8eCTjF2zi0tMGzIa/4KcgtXqMFgsWh/rt2+L3j90nvQCpa8m6uI2lexPJrVOj/171pfAVCxaTrYFGq8P4I9fB4oXVbLFgNtg5ghaDxUBd1mUObtnCifuVGE0vecEf08df6pqIMQaTCbOQU3yCVa1BEFRzo42/fN+480f8+vsTPIMJc1Uah1ZNY8SCfdwsqLcWxCFTATS9wYhJVU7SgVkMDI+hQK+h7vEl1o+bypLj6dQb9eg01jdyIZROCioi2AgQVZC0fStHTqVQqjVLwbg8OYpZkxdw4FYhSp0Bg84xMNne7u0ySGnp0Ole88bfdk0ntQi8FgTiHlFZSve2T9t6ziFv2z1t6diORZnEvW3n7bLZfh3TfkXOjmna9OSYlvR8m4wO8th1ajDTas4jZt4CZkw4wmNDEyahMynt1+nGVk5b3q+U83XyC7u107E9Dbs8DrpzTNcut0OaL/XhqDfr83ZdOr7x2sv/EjfWPP/oeZsM0jMOeUt6tV17qWNr3tZje7msuOiY58tnbOW25/N15bTjXWfEoi4l5cwRVm65RaXZhL4N1+3L3i4PKX09RqOW2syTTO8zm2NpFaj11sDXpoN2trHb5M35/TYET2fQoazK4ML6+Uz09WZE4Dy2X0ynSgRRW/lewUWbbV/qULKZ3kRTfTandxxk56lMGprNEhGTdNtmM0e72/3FZv+2/LTojCbUBUkcjdrG/tRKmiwWmoyl3NgRwdi5O0jMV9Jk1rfv5eiAsTY7Secd7dJB7rbyON4jyMurccoRry8xY5PfIR37s+3915a+RIpquLNrNMNWxvCkWotZkBGRn0MaGnuseQ3OO157RZbXPCOlb9PRa+Vqy9tWHtu9bS0j0rFjTBKtWXrqchLYMjmAcUv3c/l6Ck8qVRik/MW9tjj/J6dt19VLWV5Ny3pPm66FfML3K1PZO2sKU3Zdpbhei9GOK7ssf+xFvF0ZO+JBh05dwc3NQfQdv4d7opyCKNnzlZ79hjrJFtN1Oj2Guoccnj+VCZsvkavQoa/P4tzS9Zy7XybFGqmF8JU0O2DNdt2um5c4ELLb7hXl1ukw6NVUpsWwZPx0Vlx8gnix05tMaEqS2LN4MmNWnCCjWoXBTlptabfTb5sdO+rG0U7W/dfJIuR8pX5wLEMHG4m87WWTfENnpFGVT0JUFBsP3KOuqRFLk47Ca7tZEBbBgav5qJpE3HG0Q3ud2csj/f4xLLymrEIWg8GAWAlFLJMiJs7+CcukaDE26ilJ3Mq04Z35p3cDWXk6nXqzua11SBhKr9djMJowaypJPboIt4XnyVdrUFfn8+DaTVIel6OSgKSX7hX3S5ukPAPm5kJiJowlYs0F8rTNUhevsiybpJvJZBXXodEbMRpetlZIrYUGvbVJWgQne3r2X+FAQhnCGPZz4sPer3sr7XCPXTYBZvGGbn3+pXEkEOptsrzm2dfmIaVjwCDJ4KADmzxaScaX5dNoBfgF8GwBQwDfoRx6kb90zRpApGtGC88shcQuXc78mSd4amjELNJo95zQma0sIg+D4dV0XwMiSd/t0rHJptWhl9IQsgtZ9JLcVsDqMQgb2fDRZm+bXfR6g3RdnLcHdxFk2pWzzY5WjFmvWR1SOKv0tv46uWx2E/m35dvBcdpktZdXKovtTdFWLmGvl/LYdd4+kHTEmDU/q47b6U3gX2+mRZ1H7PoIvMacpri5UQr21oDsmJcDVtvwbcBk0lOffY75wyI4nV5pC7qOurGm8XoMdpDbXu4/4+83EjydiUb1U2JWTCUgaB67T8dx8egOlk3fRvzDElQWkxQH7H4hKgyd3tAWPK2+6WBzQxPP6+6wduJcJq++Rf2nzRgFDqQg3UHfbb72EpdtthdB1GJB9egMS+ePY/bFEp61WDAZGijJTOVaUjoFtRpMJkO7li9HjNnjZFuaAvdtPuwgixQTX7XVq8+LeGKNGQJnomJvI2M2zNj11A6HEqZf+pBU6UkEr5a7BybjszGW3Fq91IrjiGWpcnb0ZZFOm3+KSs+hDFLZhA+8el4vyidhzmq7Nh+1+dprsasVscQaP4VM1heu18U2PaZGLSV3olnuNZHoPAufv2jGJPTUUT57XfA1aTvayZ6nFHNEjOsYN+16kGJgB38U5a0vJfP2TW5kFFKn0iLid3t92XXS3u6vi29t5NYe/9SVJO0ch/OMKNKqVBiMhvYx16EecSQ47dO2El+dsoLsOze5npZPrVaPuvoWW4aPZEtCPiqj0WpvqfwO8opYacfya/3KXne+igXRaNNQnkPK9Vuk5lUh6j2dwYBOUcrjzEweV2hptLwc7iXqSbvu2+q1Nt07ILguEwAAIABJREFU6u6bsPWqLG247FCnS7iTuIaNrLfDkQ6twcIzZSYH5s9n1Jw4ql+0YDHpURRncedqClmFtWhNJox2ziCwL/mrDcev8CIH3X6L2Pz9CJ7ORLP2CdFzZxE+ZymLR49i1Kw9pFToaTJaQdFQlExUxFj8vX0ZNW0FqxeNxTXiPEV6PQ2FKZzZsZ6TmfU0mbTUPbnGroiJeDo74xE2l52Jeeh1hcStm4nnBx/St/8wvLx98ffxxs83kHFT9nLr8T1OLp/G9L23qFCJrmI91dnx7Fo4j10plZi05dw7vZHZQe64DgtkesQhkgpq0YiulIZibkdHMjHQEw83d0ZtvkROjQaTrTlYBE2tqoy0mI1MdvfAL2Q6K7btZf/+LRzPUvOp+jGntuxg1Z5UapssmBtVZMdsYsOeUzyoMNCsr+JR3C6mBY/Aw82L4CVRJOcrbAzfCjidwYiq5D6n9y0lYlcUeyLCcBnqx6SFUSQVqWh6XkPKjg3s2hHLU6Vo5jVQcz+a8LXHuZFXh8lsoD4vmehVExnh6YFfwDS2nEunWmeQWnTqcq6ze+FoXJxHEj4/grlhM5g99zS5phbMDYUkHVvJ5CBP3FwCmL3+LJmVaqnJW5F+lnlTVrJ5YwQhfr74+U9j2/kMqqRg7+CURj2qmmwubVnAOFdnXF3HsXjvNQq1JhrSDjNn3AJ2JeagshipuL2PmZO3cznzKSkxK5mz4xBH1s7Az82bUWNXEfOgDF2TBVX+TQ5uW8CMhYuY6+9GyNJD3C1roOb+SRZPCsbD2QXfGRs4/7AcrcGIrjKTM5tmEuTtjodfEDOPP0Sp06Ote8KVvZGMc3XBLXACS4/eoVzdSGvDI05t3cCcmQuYMz0Ap7C1nH1YKTX960T5dA08vrCG2QcTyanWYjGpqcqIY+OUPSSVK6jMTmTf9HAiN65httdwXEdOYdWpe1SpRAXuEEiEo2qrybl6gDlhgXi4uhE4fxdXn9RKxFdZlEr0yon4e7jiGTyZZTG3STo8j6F9etOj+wCc3SYRufceCksD+dejWDQ5EBcnb6YsPUxyYT06kxGjuoy7J9YwJsAHX99prF4bweihiziTWY3ObESryOX6/lWMd3PFzSeEaRvOkV7eIAUUx4D+Jux/I8EzWGipuc3yAH/8F56huPlLPm9SUfakgPKaehqexLJwVhRXc6rRWYyoqjKJ3RDBzptF6PUaKjMusik8CK/hznhMWc7+hJuc2zCWHl170LffEFw8F3IgIR+NoYL7MRuYFOyLu+tIFu5I4GmdFr22insnljEtchNbFoXh6+5HyLSdXC1RUJ93nV0ThtGrZ0/6O3kS4OuDn7cPfl6hLDt0jcyUUyybsow9CTkopW4tFQWJW5gSEU1KaQPaiofEbJmNn6cHPgHjWBF9k4I6A2Z9A0UpJ1k5xR8PZ2fcp6/mZEYtTSZ9W2+AICeaqofErJnGKE93fCet4fD/z957P9W1ZXme/8JETIyJmujprsiq7Er3vCzCCiuEN8J7I4QTVoBwkkAI5C0yyAAyIGGEdxLem4uH6x1e0ks33TM9NRPzmTjngsRTvsyXmS+z62UWPyjEvfecfdZe+7vW/p6111770inCc57SPzPDcNVVQiNu81qIDgn+8fVjLqYlcq1tXpwgpdOveZj1wX5jz1UwuKj6gBHR5udoOu+LeVAip9PCcbCy5pDbCe51TCBOrEopkrZH5ES7YbLfDCffVO42TyAXJ68FxupvkeDriPFeSwKSbtA4KkWzJGes9T5ZRw5jbWyGjWMC1xuHxQlPNd1FWeExUdcZoYcwNjqEb9xVGiXSD3IJBFGnQVJTRNyJWKJCfPG0sib0Qg3js+O03c3E09YSM3NrPE7c5vXUApOttwjb9xWf/9NP+Gr3YYLjS+iRLtD7pIAoD0uM91vgGZlPRc8cmlU9E8/PciwlnpggL9yt7Th6vZHJmREab6Tham2BmYUd3ifv8XpazYpSQtPdfIL9E8lIDcJinynO/umUtEqQazWotUrmRuq4GuOL4/79WARkcK9lArlygPLEdIpf9DOv0iAbbuBmVgjWZubY2IeQV9bJjGqL8G/OG2rB7/ZSURSHr40xB4y9SLxUzYhMZXgp/B2Cd5HWGTlq2SDVl9PwMTPB1MaFiMJKhueV33jxEF6K5DOvKEkLxcXYCBMjR5Kv1SNRTfAi7SS3nnYyNV5Hjqs1u/7xn/l8lwn2rvE8ejVI+4MLhMc8ZEClQbesZqK+mPyMk5T0KllXzdD1tJCII3Yc2GeJf8I16kcWUQm6US8y0nKfTE97rE0tcE68RvP4PLODL7kZncXTPik6nYq53gryj3lw0MwWr+CTlAgrFTo9+uVp6vPTORF3nISwAFxNjLAMzuZRmwTFNt0JtqKcG6TyYgx+CZlkRjhiZmyLZ+R5qkfnxSCLViNjsuMhGaFuos2Ze8ZysXoAmVqHTiHhdWk+AU62WJhaYGVxEBtbT9LLu5jpr+f6yQAOmphh5xRB0fNhZAv9lOb68Om//Ixf/GIfltbWYtFhofDwofjL1HS85NKxMOIKKhiRacXIuLSvnBSvJG41jDA70sStrGCsTM2xdQglv7yL2W39+S6//T0InpAXt4yy6wZBLv7EFbfxuiQaC/NgCmom0K4uoVno4vaxI/jF5POwupqyKym47/qCveH3GNVpmX19nwxvR1JrZ9GOvuBUuDuHIwupaO3gZXEaPsEJFL4YYFbykjyHwwRGnuHhy1ZamxqpvhLH/l8EcL6mg9qiMPaapfNiQsnK0jztxak4GIVRMiih804KjiYORF96RtPzq8QdtsQuuID6WT3zVZm4B0eRfaeK9tZmmnvHmJMpNiN/ajTKefqensXbKozce5U0PC/mpLcln5u4ktuk4LfyFk4FReAW/YSpjVWW12Q0nQnAN+YUVRIVU09P4uoSQNLlpzQ2V3EzLRCnhDt0Tgu5EIacAnFpZ6SaU0e+5Kem4RSW1tBQeYMkFzucggppV07z/Jg/R8OLaF1cYlmvZbIyDSOvLO51zqCTdnA5xAm3iDOU1jdS+/AccZ6BnH45gWKikctJvjjFXuT5y5eiw7T5xX5cjj1kbFlGc+FRPJ2CyS2ppb3tMfmBRzha8JThRQ2y+tPs/8kXWIbkUvKimvKLyXhZBXCxeUqUXXjLFvIg9dIeHqSH4+AQy+XKFrqqrxPrHkHqpQamF9op9DJnn2sWT1ueketmi3P8PbolIzxLs+ZnXziTdLGMmtpyzkd7Ymt7jJIhNeq+h8Tb/oKfWkVzqbyW10OjDNRcItzzCEGZd3nZ3szjsxE4RRRQ2TdBZ3EkNmEnuVNZR2trCx2jCyjnR6gvTiEk/TJPa5t4cTMdP19/TlTP8VtFG2cCLPiPv3Al/eYzXr7qZ2xailJ4axfeOFULNBd6cCDxOu0SJatLcsZfXsL/i2M8GplD0nwZ/x/9mH0+mdx/UUPFpUQ83P1JezaC/v0bpbAcpGS88jRHXHyILiilobWOkuxgnGKv0zIyQt2FQKyO5lFe20BzazudY7Ms9D/nzNEALA5nUdr0moGJKfqf3+DMsXjOlr6krfk+Ge6eROeUM6zWMlaWhqvPMXJvV1L35BZpvhZ89UkIxZ3zaJUTvCyKwMLYl5ySKmrunyHI0gbn6Nv0yrUfpTVsI6Z/xJvhdzmWP+f37yR4wnKHZoTyEz6Y7HfiWFElvVNSdKvLYs6itKkQy/1JFLdLUK/qkI3XUeRnQ9SDfhSSVq6lHsE++Sb1LY00tncxIJlltr2YcCdv3CIu8Ly9j7HZKdpv5HAyMZvrzxtpen6Jo9aeZD/sYl4+RWWaNT/5hT0x5x5SU/2Q/AhfDgdco3Nxnr7yUwT6OuKdV05HSwttryop8rblsMdJqvobKXSyxzfpHn3yZVY0Q9wLs8Q67havx7p5lOiKqcNxrlVU8fRKEs4HbQm60MrMyAvOxB/BLbOEltYmGtq7GZ6RfZiQhfwt5TDlKYH4hmZws6KWintnCDX9gp+6nufVzDS999MxNjtDw7wS3aoGSeM1kr1dyayT8lbVR0lqGA6OcVwR7feaaL8nLtYxqRFyqg0RBbVqjqZCL3Z/bk34qbu8qH3KlYQAbFzP0bKoYq6vhmvHIsm88ZSGtkouxQYREJRHs2KF+fpzBDsexufETarrKrgcH0nOnZcMdJVz3MGdwBPXqWmsp+JyGl5O6TwZkqKcaedy8B5+/JU3WXcqqa+8RoKnN94JZYzpDDmNQgRQrdcyWp6A9eefYhGaT1lNMz2jw7TePM5hl3Cyb7+gqf4J55MCcE9/zNDsEDVX0gg2cibjbiN9g0N0lOURdtiVmPNPae+q4cbxIILji6if1SEpi8Xs0y+wjSriycsWekeHaLwSjZ1LFHn3a2h++Yj8eH+O5FSzIB+nOs+PH/3IhJAzJdQ2PKEo0htPvxxqplfYmKwiw88Fa59MSqpqeXYxAa/c+zQPNXLJ1okTt1qRzA/xNPUYJ84WU9Es+OxE/A4f436fQGw3X6xVGpZVQzy9cIaY6LOU1bfQfC8Td9to8sr7kK/oUH9M8IIv0z4+wevSDEJOFPHoRSO1988Q5nuEmNJBw5K7aPdq9GtzNJyJJcwjhqsVzbQ3tdAzPItC3cWlQ44kFFYzLpunt+YqsfutiTn7kLrWfmZnR6gpPI6J3QW6hBz5NQ3DT04T5RvAhR4pU5VXyI1OpLCsnrame6Q6exCbX8GoahlFxzV8rR3xSbnK8+onXM+NIehmPf0td0k94MbF9gUUYzXkB9tjF3KOZzX3yfJxwM4rhxqJnrfvpqiIdWb3PxkRkHOX2oYKLkU7Y3PsIg1jMjGyL/gkpVqDcrab21HG/PgzN05ce0Ldi2LS/b1xO1rCyMoqiu4HJPm74RZ/har2dqquHMc9OJ1bbVPMNp7F86ArkXn3eVGej9dnP8M48gJ1nW2UJkeRXniPFy21PDgTh59TAuWDMmQ9pST5+HLI+yyVHa3iHFVxNhCjQyGcqe6kLu8Ipr6ZPB6QsbqsoOdOFEbWSZS0tlCeHktawW0qm19SWpCAr300D/plH7DwHb76exA8NfpVGa+vxODhFUPx4DJfT5Tgb2ZPYF4Vk7oVtEMPCDOLoLByCNWbNywv9lOeE4jx0RKGNWoxBy8nyItTjSP030nF9YAzGZUj4k5b3VwtOW6BRCRVMPebBZ6GBJCS84RR/Tvebayh7riM/d5QLtSPMtVzn2P7Hcl8PoZ6vpPbKUewjCxlfKaRAh8rjBzyaFG85de/lNFyNoB9u93JfTnFfEMOzn6R5D7uQ6ZZEpd+hWRoEQgqDeqFISrOBnDw+CPG1Mu82VAzVFHAsSNenGqS82t5K/kRMfgkVDC9vsLyqoyWgjCCkwqpH+vhjq8VtkJEc1SGTiNjrOYcR3Yf5VbbJAqNsNxnyN2RDT7ndIwz7oVNyHWrvPuljOYz/pgYeXG+d4j65Ajioi/Rvknwpl5kcTDwNA+7p5itz8PmC3dOPupiTq1FOdnOjWQfLDOe0tl4i1R3L840LIjHPa0qOrgSEk5Y+H1GpmpJsnfA+dhtuhY1aDVSeoujOeB7ivK+WRabi7Axjed66wS6t+soR56Te+Qwx8uGEMPVSiHZVcdc61VCHWxxz6lmWliG10moOOGL97Ez1E4voem+QbCZNRZGu9jjmcmzgQV0yjGe5rhyMPkefbNaNt7pkVTn4fH5AULKxtD0P+B4sAt+l9tRb7zjl2+mqUjwwNo+hruv58SlLln/XcIPhHCmpIWmO0exCM6iVIhaaQUSrEEllzIrGaZ/dJJ5pQZl/1PSovxxK+rkjbqN04EBOB+9y7B+nfXtu043CV7rRT8sTxTzalJ4aZAzUX+N0P3HKR+dZazxBgmmnpytn0S38Y61sQqSjwbhdb5NJBYqweiUGpY0A9wJPoS1VybP+hfRaZXMtF3Bb28EV150UHUxCLPwAjGqq9YJu5tX2FCN8PRMCg7+D5l6t8HKkhrp9ARjQ8NIZmWo9dO8yPDBL76IplkJz+M9Ccl6QL98jberCkZrz+MvRPC6ZlkYrSDVei9GkfcZX3nDL/VjPE71YNf+QK53ycQo+59DxP5a93wnwRMdtBrF+CuRVDua7+dzcz/SbjcyKVehaLvEYYs07r6aRL2iQzbRwKUQR+LKBlFOtnI1xQ3r5AcMzKkMmyGW1/ha2sypkHjCshtR/fYNy1ol8xMjjAyPMbMoRyHtoTj0EEGFzxmbmeDFafdN3Op4tyGj624OXsZp1CrW0Q2UcSIhkJhn0/zq3Vve/UZGQ1oARzxO8HxWxeDVEKz803jYK2NpoozwA+6kP+hgvP06Xrv2413YjHzlDasL7VwMtmL3obM0dFWRF+eGU9YzxmValvQ6dNs2BIjJ2pMVxB8K52RxO9KNN6yppqg/H87+4Kt0TE3R9ygbK9sCmgSCt6JhsvkW6YE+5LVJUb66RrCDLR65NQb71U7wLNUHn5h8aic0LAsb4MQInrBE64157CUaR5W82dAw/qIInz3xlI1IUcjmkQwNMja1gGpJRtedNML8oigZmqAhwxNTy3BudCn4+s0ysqkxJLPjNJzzY59tDDeax1AKuXGDleS42xHzsB/pRCtXk505fLqaOc0av9yQ8CzjOL7OhbSrDDtf3xO8skQOe0dxrm6S1bdvWRX8sr0p9gJ5nlSgU8/S/SgH1z0JPJuSiXldadYhlIyt8WtND9eiPDE9nEW1RCmuiExXncbZO5qc6nEmniVg6xvH1ZZZ1t5usDxfR461CU4pD+ibUaJTT9F+OwNX43TqRgd5fjYeS6dC2mR63v5qmcH76YT7H6V4SMPC8zRsDzgRe7sH7ddvWJJNMjgxzdx8KxcOu5FR3MqUQsnc6CAjEzPI1HIkrXdI9XAi7cWEuLL0fvlaKWV6fIyhoQnmhJWruWpO2ASRmFeDRL8kpkiJy6zvl2gv0jq5iGxujP5RCXNyNcrROvKP+2GbVYt0SYPotxTCvD5PY14UQW4x3H41i3p5mSVhxUvTxVUXD1Iv1DKhWUG72MhZa08KXoyjWXvDhnqClxdSsHa+QrdA8FY1jFScJT44lIsdUvSLk4wKfmxOhlo3SUWKJ/5Jl2mdldJ53puvTKK4+XqO5fVllLPjDM/MMt5eQrqFHzc6Jxl+mov7LktiyiT88v/Q0XMzFlsrD7LrFvjVr6Z4GhNEWHA+L6f1bLxdZfppCia+2Tzomnm/EUMkeNNd3E5zxibzKRPyFb7emKGuIAVv23xe66W0nYvA3sxH9O9aIQIteUaSbSDJhS9pfhCDiWMC9/qUvNsYpTjYnIMnHzO+KGN+bIiRiVnkGjmj9ddI9HAlq17Gb7W9XEtI4EhsJYu//lo88nXxZQ5OHmFkV02h7b+Cq0Uw2WV9KPTD3A2xwTH9EQPzUubHhTZnkGnkTDQXk+LuRHqVZBsW/vCL+Z9N8JQaPfr5Zs75ueDolUv1yAKyyTrOOBnxiXUyj4fk6Luv4miRxp12ibj0plfM0HwrVszB+0DwvDld30/HlRhM/+Gf2GVigZWZGQfN9/PVj204dqqG6Y0pSgN9STj5kD6ZYbfRQmMRdrtDKKqfQLbYzc1wGyzCbtLcdp8UJzuiysZQjT4mxeEgduHlTK6tsrKuYfBuHFZmrqQ+HkG/MsOrJ+eJOmSJuUccF5/3Mi/kQAhJlGo1ipkeSnN8ibjfg7CbR7eqZ7bjHtkh3uQ2CgSvhbzwGHwSK5nZWGF5XUF7UQShyUU0DjRx1sGYT3/8OSZmFliamYrh3gNfRXLn1cw3Cd5AJaeTvAh8OMzGsg79uobhB8m4uPiR19FHXVIE8dGX6ZAus7ykZ7YmB8ugMyLBG3+SyK6ffcaXe005aGbOwQP72bP/II7ZT2h5folkmzAxKqYXcvBWxihLTOJYeAl9A+UcPbSbH/1kDwctLDhoaobFvi/5xO00L4bmWGg+j93BbJ4OL6Bd1bE4VEVhsDPHy7cIngrtiobxmkKC9v8z//KlCdYW5liYmWH82WfYxV6gUbLEu9VhbodY8vP/5Uc4nq5ColpGLxvmca4HhwrrWFBqWVrRMd9ZwnFnS/zuD6PuKSEhNoDYJ+NsrCyzqunlVoQTX/6Hn2JkZoGVIKvpPnb/5Aj5T/qYkw1RfTUNL/OD2AkRsbYJlMKO0qGXXBeWSg6YYrn/S3625xB+F7tYV7eQGxxD8Mka5t8si2+770nLJsFrueCLZZqwrKNiZVnBVNNNwjcJ3mjDTVKtgrndp2BpeRn9yHPSjx/Fp6gN1arO4CiFaJOinQJ3Cz7/0SccEDBgaor5gf3s+zSYa43jzM92UX42HhdTS5wTLlPdt8CqYpDS7ATsfe4wvKQz5FHNjVB3Kx1/B1OMjU058IufYRV7hfa5fkq8jnCiqJoJ1RJLejWyvocc2x/Lva4ppnvuELlrN44X2lDrl1hbmqahMJKDe7240C79myR4CsEOdTo0igUmh1p5eCoMsy8OkXi7jYmWqzhapnPv9RTqFT2KqWauhjkR+6AXlVrB7FANl+P9sTa1JyivlNeTat4u1JMZGE1wRjVz60viRo3FsdeUnonA2coEkwPG7P/0czwKqpHMTvAizxPb/Gpm5VpW9fN03S8g2DyDWqmwmlFCUqwfUaUjrC7pWVqfpirZF0/PE1RIllntvYa7iQNHr9TT/jAJC4c0SrunmHp5GrPPDnGychSVbpkl2SCPUjzZZZrByzkZM33POBvugbm5C1EXnjMwJX+fWC4SvL7beAWf4WbjBLoVw868ofJUTMKv0TE5Rd/DLCxtz9GyoEK3qmW67Q4ng3zI71hgrr6IgH3/9Lv2G3+Jpgn1RwTPB6usRwzMaVjVyxitvkqoUQJlwzLUill6Ki5z3McaExNTjD/7BUZuxynr76U8yomDzmlUjmtZ1apR61dYXZ3jRephvvr5J+w9YIalmRlmRvs5YGRFXOkgsokWrqZ54H6jE51+idWlcSqzTxDmKqxqfETwHh3HKT6L+91S8WVNLang+P4v+eznuzAXfKKZCSZ7jDAzTqJicoHRl9dJtgykuF/L2kwz58IO8r//6AvMRT9ojuW+z/mpZRQXGiWMPTnO4YQ8ng7IWFvWohwt49hXn/HZJ3s32zbG+CsjLK2yqB8bpPJsMvbedxhZWWZ5VcNgWTYx4dHcHlEwduco5ha+nK6eYGlVi0rY5LOsR6Noo8jejZPFbUwrlUx2PCYvypmDpiaY7P6KvSYOpH9E8ISUg9nRBm4kBuK4dz9mZnv57D/akHChkUnd7yF40zIxkl2SHY6ViSkW+3fz6W5LnHNqWRBLZ20GN4TNWVP9vLyeiruNFY7B2ZS+mkSh7eG66ybBUwv2VcNpSzdOP+lnUQiQKMepPZ+MlctVejVCBE/H2ItzJIQIBE/OqnSY2usp+NqbiH7M6Oc/wzbxJp3zM9Sm2fOVcxYvRhZFkq3RLrG+pmayo4S0g37cfDVG1+1kDn3lzJmmBd6+0zP25CQebu6kvpgRCd6T6FCOH79Bp3yFFb2W94GQ3yF4ndw+6Y7DpVYUGj0rS5PUn88k5PA5utQzVGcHsvcffsweYQlW4CJmAhdx4MTNVroqM7A+5M/J+60MvbpPrKUxLqeeI5HKmGx9RG6EA+YmJpjs+oJ9Fq7k1C/yK8VrLsbG4nFM4CHL6Jf0TFZm4OAeRnblBGsrXRQ6W3Eo+gYdHfeJND3CydJuFtVKJtvKOBPlhIWpCaa7v2KfiSMZVRJxV/H7nNo/EMX7MwmeEs2KFkntOYKM/4Uf/2KvOLEfNDPF+It/4R//kxO5j/tZ7LuFq2kclxvG0W6ss7Q4xNMzwd8SwRum51YSzvscSX/ax9z0JJIJCVNTM8wvChs5hrjr601CZhkj2g3WlzRsEbzCl+OotfO8uhWH6W43jidG42weS9mEFv1kDac8D2LkXEiH6g2//FpOa0EApha+5NVNsSosq+rUyBfGaS9OwNL5JA+EyUGIAImh3D4eZLphe6qKOSH/Z03DSNUF4n2FqKOcXyvbKQg/hnfcU2a+fsvGyizV2f74Hi+kYayLm54W2AadoapHwqzQJ8kkM7PzSGUfWLewRCtG8OJcOXKpHbV+lY23CzScDsHeKozikXHqU0I5FnWBdvk6b1bUDD9KxtQ3l0c908y8zMXiU3cy7rcyMjXNpETC5NQcMs0iAxUXiLf042qXgrW1NdaUnVwLizRE8CariLc9jNPRG7RLZpmZkiCZnGJmblHcoDH98hy2Ficp659Fs6JjYfAFBUHOJLwneIYI3mzzJYLsrXHNrmR0foapCQmTk9PMzMtQajXM1ObjYeWIve0B9hxKoOT1LBrlOE9z3LDKKGV4Qcv6GzWjL87iv8+WpOpp1D33SIj1J6Z8lLXlJZaXRimLdcXa/hjFLePMz0yJupyemWNRqkCtE0i/koWJ15SdCsMq8AZtAw1ci3XGJ/sRXZI5ptpKSIgIwKPwNesqgeBFE5Rexez60rcQvEXaL/tjnniDVzM63qzKGKw4h9++eDGCJxC8FMtAbnRJxfJAuuFK0uIj8T2/jeCJEbw+bvnZYH0knfLXEwZcSyYR5ZYJNQmF7f8K5oYbRCJqE/GIKfkgpVnxHPIpYeLtW95tTFGdHU+gQyJ3X40zvzhAecoRfBLO0zQzwAMfd2JPPWVUvcb6soLx+ksE7jnG3a4Z5oefknRwD8YxpUwub/BON8rjNF9MTSN5MKhkeVsk6D3B/QPO4q99zXdF8ITNObL5aSanpllULbH25i3rs5XEH9iHfeJ9uhqu43EwmeJXMyy9WUY6WMkZX3ti7veIG7HEulkaOdMdD0gJDsQ7txm9spmTfscIzqxD/ut3vFnq5WZAACERRdQMTTI93syVYDsCzwkRvHGR4NmcrmRSqmFFP0dnST5BWwSv8y4J0b5oFq9wAAAgAElEQVQcezLJ1xtrrL7ZInipPBvT87W+m0seltgExZDgYcsRYcPCgorFtos4f74f/0ttyJc3WFl4xeUIO/YcLuCVUs/KskBopEgarxPpFULkhRZkwo5fMaKpRz9Ugq9tNDmlvajerrOsmqHlahRGIUIEb5r+0hysLU/TsKhjbUPDWPUF4r29yW+Tomi/TIC9NW45zz/Y79Q0swtSZFvlG95H8ISVgRJ6plWs6GWMVF0m5EAyFZJZBp6dJ8IkkLMvepiRTtB4NYHggGjuDY7y8sQR7BzieTSk5c2aHsXCLHPSSerzjrDLNoarL/uYmpkSfdfUzCyLSg2K8SYup7jheqVdXNFZ1Y9RkZVKqFvRtxO8uJPc61xgbVmHeq6eXOsDHBZSIQYnmZkSfK/g26So9HKGa66KBO9Wv0ZMgL8Y7o6JXSbPh6YNflC00QUUWjWDJdHYHz/N4z4pq0taFFPVZFgY4ZRyl1fDEqYnJWLbswsKdLIhnuYlcujILQb0epZX1Qw8yiI6LJrbQ2rmn6Zga+NF6uNhlt6uoVPMMzU7z+KCEMFzJ+tuK6MDFaSbe5J8tYah2Ul6q66Q6OnMicrx91EbIXF/eaKGk9FBuCTcpnNiloWhcpKsAknKr2XidwieJ0YhV2gebOd+kgtHTtymdWSG6c5nZMf4YZ9Zw8L7CJ5h86BGiNhpVcjmeilL88Il4Tx1E13c9TxiiOCJBK+aXHMXzlSOoFpZZ109Qd3FFKwPX6BLt8LGhkp8uYjwj+RW7wj1WXEEuqbyoHOc+YU+Hh13wzf5Cq2zi7wqPMIuh1Qe9S2ysraEanGW6cUFJtpLSNuM4A0+zsVr32FO1szxy19r6bkVj72NJ1l185sEL4S42Kt0iCtdGiYrTxpWur6N4GW4cbioEalKx4peQl3RSYIPF/Bat0hzXiiHTL3IrxnanGskTE3PIVMpGC5Nxtb4K77aa4aNhSMRmXdpnVxgtucRiSaenCiuZ3Ruku5nRcR5upNZt8AvFa84Hx2Ne/Qz5n/5htXVpQ8Er2KM5XdKOs4HcMAqhMQEb0w9c6kYnGNx5AmpZp4kX6s1YOHFZRI8nEl7vj2a+4FLfJt//vMInlLLsjBZJB/BzCyIyy0SpLOTSCZnmOl5QLSpEfZxd+iZaOWipwu+cRd50d5OTUkWPnu+5Mug24zotIYl2kAPsupnkXffJzXQAc+TJTR3DTDY30NPzzCSGTna1THKwj3xDztNWfMA0/NS5urPYfmpP/nVo6iWtcx33yP8J//A//ofPuFQWiVT2mVW1ePUFISx/0sHEm7V09tSQoqLLc5hhTTNaFDPjNDX1UVPfy9NtxKx9czhUee0geAJu4EUM3TcScbSKpLCZ010N5dyJsCKz409yW+S8m59mtozQo5EHNcb2mkvP4uv0SfsDSmgaUZO/62jOPpEcuZBEz19/fT39tI/MMm84Dg3l4LFHLzRWvJ99/GpaSQXKpt5VX2VKGsbkXz16pYZL0sjyDeU3AcNtNbfJtVhN/9knkLZwDyauZfk2DsRknKNqs4++vt66e0fZHxRweJABadDDuOSXEzz61dU3Uzi8Cf7cA6/z9jKDM+SQvB2juNazSv6BwfoE+SbmEGuVIjEzMLoBI/6NgnegDBZHhLzNQxLtAqEKO7STDMX4wOw9s6hvLWH4YE+env6GZ1aQD7TyvkAWw7HXaPldQUn7a1wS3lA79QYzzMP8/lXLiRfq6C15TFng10wt0+janYJxetioo96EVk6wvqSFu2SipEnmfh5eRF35QWdfYMMCP3sG2dmcZGZsX56e3ro62rm4ekIbMOKaR9s4PpxN3xOPaZnsI+Wu+k42dnhfu416+omMv0i8E15zuzGRwRPWDZXK5muO4uD61Fy79XSXn2HVG9zdn0SSen4PKN110gw8eFq5ybBG3pG8rEQPM+1fojgiUWl5fTcicfNK5iM23X09A2IcvcNSJiTLjA13EtPbx/9r2u4lhbCoehyppVjVOQdx9Y+nbLOUWbmhnhxOpFQtxTutw8x2PmYbBdjbEPP0jgro+9GJIePRFNY3szr+lJyQ6zZ9ZMAbnQuoBYipelu7N7vR15FGx2VF4m0tcctqoRBIb9qE4Pf5hj+Lb77wwRPyLfSMVV/jZykOHLvvaSjr4uG4hM4GjmLEbyZ2WbyHDyJyCmhobWa2yne7P3yABElvShkC0gGuunpH2SgsYTU8FD8z7Si177mbGgo7qHnqe2fZGG+k+LQYCJiLlLdM8jr2mscM92N+6kKMXG/MtcZ8+xnSDYJ3us7p/Ddn0r14jKq/jJSI9w4klNOz6iEBf0kVQmeODsn8nhEy8a6gs6roRz4z/8z/+N/dCb/xSCyJT2q2RaKPM3YdyiRksZW6sXNAXb4XmphQT7LeF8X3f1D9Nde5ah/ONGX25ELpRU2UwF0ii6uB3jgGZRLaXMHjRVFhJt+waeeF3i1IBNznePNj5BcXM2rxkec9rfiswMunG6S826xhaLYAKx9cnncts1+JbNIhV2f4jOEXbWz1BW4Y5J6h+5Ngjf8/AL+u+J5MjHLYOVFjlkFU1TVzfBAPddiXbCxC+XWoIrF2jN429jil/2A1s4mHp1KIu9BPd111/C29ye6oIwOwQ76+ujrH2FGLhC8Ri4kOHD4YtsmwRvlaXoiAQ4FtH0UwRu5H41d1Aluv15gbUnYzTlF3Vl/DvknculpG319/fT19jEwNINySc5Q1SWOm/hwvVvJ+uocrdfSCbDwJedhI92DA/T39NA7ImFBo2HoTiRW0dmU9QhlboQC8RNUnfLGLiiVm8876Ovro7e3j8HRBXTyQR6fisPS5Tr9mwSv/346EYHhXOvR8W7yGUlu9hz0O82T1g4aH5wi8kyp6Ksu2bmQXtzC6OBzMq29OHGjlp6BVzw5H4OrkQ3JFR8RPEkN2cfCOZJ0l46xIV6X5+D8iT2R+bUfRfAkVOU485X/RZoGO3hwwl2cYzv6+ul4lIePgxW2GdUsvid4SlTKRaZHB+l+3c3AcAel6b4cSb5Eo6STW84uJAo5eGo9qpk6CuwOEZH/mPbuUeaVCwy9uEykmS/ZZY101t0h1eUAn1qHc7tvjMac44QeSedRxxADr8rIcDDi0NELtM3qULZdwNXUHp+Td2lsr6P0SiZxN+rpb75LqrE7FzsWkA8/J9vbGtuIy7xsKSPHxwVnv7PUz+h5+3aCsgh/oo5upTJpkDw7gbFPNiWdHy/RvuZmqgPWBfWbBG+C2oIT+Fnl0qJdYb7xMsd8XQjMK6e9Z9DARXrHmJXP0HwuCNeIE1x//JKm+gZaOgaZkcmZ7S0j5aA3J+820DfYTml+BE4H7Ml4ucCvVD1cT4jE3vM0lT2jTC0omag8gY1jIBlPh9G/WUX56ipuu3/M//Q//AT3s9VMKjXIh55wwtKLtFt1IhYeF0bjYmRDSuVfmeAp1XqWpps5HxdFcJoQVVthWSeUD9CztDJDTU4wzkcLqB2TIh9+QUGYI5ZmFjhHn+LKuZMEZlUwrlUz111KbrA7aS+mWdXLmeooJStc2IVlwkEzI4yMQsl/0IP8jY7puitEuFiyb7cTWY9eM95+j1DXZG42TaDQ61HOd1MS78BBu2AuNU+Lu2HUQs0sYYdnThTu+3ezf78DgYk3aRpbQL+uoPtuOoE2RhwwMsbMJYYLwhKtQrWtrIIK5eIwL68k477fFHu3II4nRhHo5s2ZhjlWV7RIR+q4HOvNwS/2YR+cQu7J46RevkvTuIZV5Rgt97LxOmSJ6QFjzIwtOORWRMOkFKGel+A8RYI3VM3ZWAcsg+JJ9hf6aIf3scu8HJ4VCzyr57p4lBuGk8ke9jtEkZeXQUDKLar6Z9HqVcx0VVAU746VmSnmRkaY2LkSdb8HrU7JTGc52SH27NltT1DSKfJSsynILGVAu4JW2IV1PhYPW1NMDphhYWyMXcZ9cSexrP0WAd5FvBieQ72kZXGknhtJ4ZyqGt3MwRPeHJRiPxYkrdw5EYqz0X7MzUwx2WNH3KVnND89R5B/EpdqR1Evaxh9dgpvt1RuN7Tz5Iwnpn5xpIQ5Yn7AAnsPYUfZKIrlJWQ95eRmHyerakKsHaYQShUoZ+h/fpEId2FHnTEWpsaYWaVT+rqH6nNhOJsbYWxsgV1QDmWdwkYQBZNtD8kItuXAAXv8fKOITjtBYnEvK+pXXErOJOlcA3ObkZDthEbMXVkYoKIgikPmphy09ie1oIBsv9PUSOaZaHtEvm8iD4XEZ/0S2rE6CnLSiSvuFF82DLksm9vd5RO8Ks0jwNEGEyNjzE3MsHbMo6q/k/KT3tiZGmFsYoXz0UKq+ucNuxw7y8nxNuHL3R4cP9vIpKKPhxmhOO3Zhan3MY4fCyWp6B6tk1pWFCNUX4zH0dIMc5sIcq6eJ8c3myc9syiFHc7CMk5qIBb79mFs7UxIfjndEqHu19ZO6D/8BrhdL3/tv/8wwVMgLM+qF8Zpe5CLv4sVB/YbYWIfRubdJiRSJVrtPP3PzhFqbYG5kAucksfZrFhO144wP1rP5VAbzIwOcMDcgcDM+7yaUrK8omSooohj9nv4Yk84RY/7mZ6q50KYO7b79mMZnEhadBCp95qQzErEMk8BV+qYlgqlQubpfXqNJK9zNM7pWFKN8fJKEm5ffcY+3xTu9I3yuiiRY8fyqRGWO5d0KLruEelqzt7QS7RIZGiFshVKGZOvHpN31AmzA8ZY2vhw8lY9YyoNcz1POO1jjrEgt4W7uAmqf175jSRrYbe/dKyeq/Fe2JkaYxN2gqwYN4yCr9A6o0CrHKfhWgru+w9w8LA3Mem5nDp1gsstc2KO5/xEK3dSv2m/sUWVDMn06DY3HqmUc7TdisO38CkDsyqWdDLGG+6R7HaKqnEFavk49TfT8DuwFxMnH0KORZOamcuDPhUbqinaH+bi73yQfbst8I09R0XPDAqtlMH6Yk642mJlbIzZATNsD4Vzs30OxdRr7uUfJfJeF2qNjmXdBC/P55Ny9BZdSuGkFoP/Ues0TFTmEpZTxJPeRXFFRrTf+X5qrqbgYmWBmbExpgescfG/SbdayGV6QJ5vIqVCsrpWi2pxgrb7uYS5WIh+8KDRHkwjzvBsRM7sixyCc69QNSg1FCJWqlDO9FB5IQHHg+aYC7vTjWzxDL/PsGycuutnCIouZVinY2lZzXDleTJTM3go7CIVdny33Cfdy4mDu/dg7pvA5ap+Fha7uRsSRVFZF7NKKYM1l4m1M8fM8hDuR5PISIwR8ws/lNJQodEKO/sfkhHoyP5dFvjFxRN9JIWLt1uQaAz1HA05eNM0XYnCLekuXbNS5nsrOBPpgOkBWzw9oohPT+Ho+SYW9UIdWsHGtCyrR3h2OgaHXXsxOWCKQ3AWjzomUemGeBAZRf7tJiRKPTrlHN0P0rA3NcXaPoo7nfOoFgd5cS4Gxz37sXINITHjJNl5p7jXo0A/18Hd1CAcBT/mE03CsRCSLj7k9ZSGZc0Ur0oLCLc5KOLgcMw5KnslTPU845x3LHdfL6DXyBipu06cpwX7dpnjGniax90zqLVa9CuTVGUmk5NdQrdUL5Yima4rwifxChVCkGKziLSQeqWc7aWs8Cght9qRCrVHdVO03CoiOfgK7XI9y5oFxpvukOzvhPF+Y5GLHDCJ4frLEUZrT+FgYcSeAxbYWlpiZexK1Ml7tE1O0v38PMeshUoOjnhGJZKedJzzzXOsCS8V1VeIcdrPF7v9ybnTzVjHZcKjUrnwchztyhI6WSfXQ5yx2B1JsbDzV9xINE/vi4vE2JphZmWPh4CFpBixzuYHLPxh//3nRfDEZRw5cjGELxTl2/YQsQigArlcbqgTp1KhkMuQSqXi0qSwzCIUL9avLSPtfkiGpzPpLyTiLh6xxpFw7eIii+I/YZnAcKSWcJ9c/O3Dd9+ccD7IYXiGQSYR5ELNOqnQpuy9TAK5kssEuQzPksrkhsKd2/siLIGIyxMKZFJhyVHJRJOQoOxNbt2smJ8iPEupkIsyC22INctE/Wy/V7rZn0WkUkGGD/oSl2iFHLwET/xu94pLdoZrhFo8W2/QhmfIBFmlMvEZH/ouXLel4029ibo2yLKl08VFw5KLQd5N3Yg1teTIpNvkkwnj9kG+D8/5fd8Z6v8IOhDl2xw3QRcCBoRlHvGZgp5EUqFCOS/k4Lljm/ecqQUZCpnMcN37Gljf8ixxHJTIZR9kFXQh4kwm3cSMFKnwPFFvm8Ur5cL1Avb+xKPZhHpHSoNuxPEQx/lb5PoOXW3hZ7vcYnuCfWyTW9DTVo0vUV+bWBdxKfZHjkzQ7Uf4MbS/OYab2BCjLtswqBT7sXmvWIvqh0fuBJx9J8ET+rTlXzZxII7rZjFS4YVDGHtRr9ItvG+N2TacizoUxlfQw6bf2MSJiFcBp5t+6E/CzSZG5II9SQ2Y/th+hLEVv9vsh+H3LRsy+COpVLBdoVyPIMc2u/qG3Fv9Ev7fdr9MhkK+QPf9RIxDL9MkkaIWixILPlC66X8++MoP9257zp9pL8I8sOWjxOXdLV8q2tKW7W6Ni8E+xT6+twPBPxp+/1hvf+pngfQKdf4++Latvm/Xm+Fv0YaE48p+x7f87rWCHIa2t+FJ0NdHdvnt8m769G3Y2u6PDfd8wPCWz95a7flmm5v4lcvEueWPw+kf7xO3+ybRp36r/zPgaLu9bdmngIOteWyLHxj8smGu/NiPGWpPKlGIWNj041u28t7HGnSjkAv+fhNHW3Pk+2u+fcy+qbvvuGbLR26Ok8hFpEo02iHuh9pgFZBP44yeNxt6pmvO4PBzG9LKB5BpNCgFDG1heAv/H/uYb5uL3ut3c4zE/mxiQfQnm3bxvs3v6MOmPr4HwTM4la1JabsCDQazSU42nY/wIOFasaCkUs6MkACfFYmbRRjFXQubtY0223xf6HFb8VhR6ULRxM3vNj9vgUd4vmh4Imn5ZudFebYKeG4HhOhEhQKcgmzbnvURWAz3CwWXtUw2XiXRy4WMmpnNJPUtmQ1Fe8Vr3w+WgdyIfd98hqiDbe2LBK//KVnRjnjc7GVlM7H+4+sMOhWKhwpybiN/74Fg6INQ4FF83nsgGOQz9NEAnveTzBaBFcZmm3ziWP6eZ2zX9zfGXGxj89lCW+IEZiCf7+/ZPNFE2J1cmnEY0+wKpuVq8agpsb/bZRbelN9/3hzPzTH/IKshCrqlm/cYe6/f7X0XZDI4fQNWtib4b2LlG30S8bGpV6E/W9gR/95ecFLQ64e2t7ch/v07chtsw4DXTZ1ttb1tPMUx23RyYvtbYytOXlv2tfkiIdqXARvv5dzW1gdc/DDJnaCnP4rgCX3a1KdYQHXTHt7rfEvXoj4M42LA0Qc7FWzIQO6248rgBz6+VvQL2643jPM2HYrP+2gsxCK/m/gQMfThd4FQ/S5OBTm25NvyRVvP2PreYPvfkPs9zrfdL5wYpJbSdSeaL/2KaJiQIqxkGPCzDcvfsK8PzxBl27Tf9zrdfM4f23dD/ww6fv+y8X7MBBm26WP7eG36oC27Nzzvg31u+b2P5RLxsM3nbv0u3r9pFwafsY1cC7jZrr8tOQQZRDvblFH4/k9o+3dk3O43NrEr2v2mLb/v6/b5Z0uWTdmF67eu2+qb4X/DuG3NXyJWf4cUbfmHj/G0hYWPbGH7WAsyimPyYbwMsmy1ZVil2BrvLX0asLY1D23OOVvtCn36yI+979NWv7/xTEMft9r+YPsf4WhzLts+t22Rxvf3bhvvj7G8NW7vr/2GLIJv0KJX9XMvyp1DLtGcv/+MmupnFOcn4GUXw22hnqFQVH0Tw+JYbB83sb1v+hjDeG3D99Z4b5/3tuTY+m17m9v6816HH30nPEMoxvxnnmTxQbjf94CPvxcInkYqoelmPNaHvYi9Us+UwlC1+eNrf1ifhbpmKqa7nnE1J4PiV/N/kfMLlRoN8rFm7lxII6ty+H0i7Q+r73/6OP8++QXDUi5OUF98gri7LczKvpto/b62dr7/y43LD0GXfzTB+8iJ/RBk/8HIIEwISilDVRcIP11G17RMzCn9wci3M3bvC1TvjMnfkv8yEM2F8VZKTobiYWeFjZUdDqGnuN86hkL1w5zH/rsTPAOohdwtHUtLwrmyP+yDgj82QoGgCrVxvnn27fcEqnDigVYnHlL+8fP+Pj8LZxPr/uit3n+fOviemPk7nCh3CN5fDhNiEXKdkN/3l2tzxw53dPnvHQOG+V+PfmkJYVe+Xq99fyTgD1E3/0YETzCUb4Zuf4jK+b0yfUsY/Pde+0dPxB/C4N+/rb8FR/Tvrb9/C2PybyvjDsH7y+r/25f1/rLP+Pfhq3Z0tjPO2zAgLLtv+/dD1s2/IcHbprA/mgTt3PNDBtOObDv4/D4Y2CF4O/j5PvjZuXcHPzsY+CYGdgjeDrncyQnZwcAPAgM7BO+bznlnstrRxw4GdjDwfTDwt0XwVDpWhaM+NEJZEKHshQrdyjobwhFDO7kmP4hJ+vuAcefef9/O7K9H8FRol1bZWF9BJ9ZP+109y+VKNMsrLAsnISj+1FJB32xPaEutF46qEvzS92trxya+qdsdfezoYwcDfzwG/mYInlheRdLK7StPqe+bRikkEMvGqL+WQ0bmIzpnZR/KWOxEZHbI3g4G/uYw8NcgeKLfkE7SXlpEatY1GsbkqMV6jNudpAqNbo7u8gc8Lm9kVKb5HoWgVWj0iwzWPKH8XhX9i9+nre0y7vy9M7HvYGAHA38aBv58gieXIxx0vbyyyurKCqvrb3j7Zp0V4RzX95Or4DiXWd94w5s3b8SDoN/vPhUODV9eZeON4bc3b9+wsbYsVmgXjsBaXdtA+G591XCwtFK3zruROzgbH+d8/Qwb//U3vFtX0l9xi8sXX9Av1bL2Zo0l8XxNQ5FljX6Z1bXNo6hUQh27NTbevuXNxppBzp2o398cCdgx8D/NwP+W9PVHEzxh17l+ZdOvbLAmHNsl2LJKy8q6wbaFelaCf1rZ2GBFOUt31R2KrjykbVxuqGm1ssabN295I/gM/QpvfrNA5bEAoo9eoX/lt3y9ohXrpIk+bn1D9FMbG6ssiasHQs1N4TD1NVaWV1gVfNjGOqt6DUqFlvXfKGg5HUeURxbN2t/wq3Wd6BMN96xv+jzDOdjv626995l/v+P7t4TFHVl3cPj3gIE/k+ApUWm1LPZXcevWJYouF3EqPgAv32QuV3YxqxbeWlVoVAuM1BWTEhmMn18Q8RcqGJxTodWoEYrd1t89Q7h/AKGhEUSFhROXeYmaESmLPc84mxKBl0cQqQVldM6qUQ4951SUI7/4z/uwdvQiODiIEP8gjiacpOj5a4bbyjiTco5nvbOoBPKonqOn4h6FuffpkunQLvRReT6To0eO4Hs0k6vVvSwINfl+521+B9h/D8De6cPfHo7/KIKn0qBRztHz/DInogLwORJG5rVaRqQa1JI6zqdkcbl6ELlWi3ysgRsZZyhtG2KouYrrxW3MCGeVzvZQcTGNIO8jePukcb20jpqHp/H+7DP27TuI65FjFJa2ManWIZ9o4s6JY4T6+BIcdY6nfdNo9GoWxlopyz3D1eKr5AT74heRSMGzPtTaebofnyNwzy72fWmMg1s4p27WMKJcQj3XSdmpRCK9vfEPzaWkbQy54At3XjR3XjR3CP4OBv4KGPizCZ56eZm5xkJ8TX7Op5YhnCw4x5n4IA45xHOpegjligZJzTmCPL0JiM/m7NksYkP9CLlQz+TCOE1X43G09iU2J4dkL1P++R9+gUfeI+orHnApNpzYrLMU5qcQfOgIiUXVjEz08KQwkv2fH8YvNpPCSxe5kJ/FUcddfBp8lcamu0TbmeJ+sQW5bpml+Q4ux3hg6nGVAekgj7NDsbPyJzE3n8zII1hahpBX3sWieObb395kuENgdsbs7w0D303wVOj0i/Q8yCbM1Y2Q5FOcL8wk2sOP9NsNTEy2c97HjK/sMqjo6+P5KS8O2CRQ0d1LbeFxDthcYlAzScO1TDwcI0k/d46C/Nu8aOymq+UeiZZmHLLzI/nUNZ61DDEnaaIwxA93r1hy8/LJjYvA06+QhskFZnruEPHPP+Jz+3BO5pwmNzEYlyORFNQOIul+zElnWw6ZuRKbdYmy2h5m57q4FR+Km0sEGacLKEiOwsMzm/JXEhQa9e85qWAH439vGN/pzw6m/3ti4M8neEtLzDYWEeztStiVdpQbv+bXqpckHfTj+Nl6ZnVDFPtaYXP0Or3qX/Ov/+0dczV5uFum86StkSsxduwNvs/cr94ha75AkJMLibUz6Ce7aa1/xZT+1/zr/7dG++lgAqJOUzv7lv8y9QjfQ+lca55l47/+lq/XZDQVHMEo9AZd08PUnA3CyO0SvVod869uc9zdkchHg8w2FXFkrzEuOXUof/tf+OX0M+Is9mEadIG2Oe3msu4O8P57Am/nWTt4+xgD30XwhNSNpZmXZLg64Rx5m+H1/5P/9//5GklJPNbBeTwZXETef48oc1NcPI9gZ+RJRoVwOswkDZdSsXG7xah6iIepYZjbn6Nr7bf8t//yNatLK2z8aoGapKMkJxQzuPIbfvVGTf+dKEwOHuVKh5zf/Ov/xdeKZs64u5L8uJOxzoekGNkSd7OdhY1f8Xa6lqwITw6fbmP9/9byqvAEiUF5tGl/y29+uYzkWSp2B305+UzCu//7X/mvawNc8XXm6KUaJr5Xzt8Ojj7G0c7nHUzsYMCAge9H8OrOEhwXzemmBd6tLbOiaCXPIZK0gnpmpI2km+3mqy9McHByxtXJgcMWJuz9aQR3mlu4k+6OSXgxIxoVw2XpOBjbEl8xyZtVJcP110kJdMbe/jC2uz7F6mgBLyeX2Bi8jad1IkUvBlEIO9Rk4zzPdWN/yHW6FxcZqzqL2y5Xcut6eV2cjrvFUS/v3DEAACAASURBVEpnpAzcjMFqtz0pVVOsr62wrunhsq81Zh7Z1IxrWNaqdsLDf4Xw8I6R7TjaPwUD30XwVLplNL33CbPbz798ZoGziwsujk44W3zBf7JK4UHPPKtrizSdduGn//iP/MzvJoNKPWvqCeoupmDjfJU+nZKp7houJYbgcciDo5kPeTWjZPXtJE9iQoiLvkT74gqrK7PUZLqw57MvMbdzxM3JCWd7a8y+3EVAcSsjrx6Rae3P9ddSdEsr6CebOJcWifOpJvS/kdJw6jgxvlnUzAg5yHLaLwRj8cUn7LdywN3ZCWcHew5+9nOcTlUwtqhBu5MqsuODd3zwDgb+whj4ngSvgODoSLJqplhfWWZZ1sSpwxEGgqdo45T1AWx807j56BmVTx7z+HEFL5v6mZrqpyzjMD/+ly8xNbPEzsqFqNNl9Eln6CzOJ9Ytktybj6isfsyFSGc8Y/OomRAIXjEe1kmcrx5Gtb6MdovgBV/ltVSNYryKHA8LrMNOcSbFD5vgEiRvNQzeS8Julw3HHgyy/GaDDUU7+R422Aaco3latxPB+wuD6k+Z1Heu3SGBWxj4LoKn1C6hG3pEpK0tlt5Z3K14TsXjcp48raC6pZ8pmQrlVB157laY7dvDJ2bR3Hk9z4paQr0QwXO+QrdGj16nQTbZS/OTa6T5hxJ34gEja3M8jw0hLuYyr2SrrK8s0JDnyd6DPqRffUBFxVOelD+hsrqR3uk5JK8ekG7hzcXmGbEkim6igbMp4bicbhYJXn1uPDG+2bycW2VjQ0nXtTDMzZyIOnuPiufPeFL+mIrntbQPTSOV75zqsoWBnf93/MEOBv5yGPh+BO/lWQKjwsms3iJ4jeQeCuNEfh3Ty/NUn3DGMiibZwMKVtfWWVtdZW1jBcV4HUWhdrifvMXzykqq6zsYndewsTHFi4wofO3TqV58yzt9P8WhdhwOyqVmcpmNodu4mx8lt6wH6bIerXycyhwX9gZepmNezZJyjKqz3vzT//bPfG7qSurjUfTry0i77hJtvReTwMt0KrTM1Z7F7Utbgk5V8f+z9x5uVWZZvv/8Ab/nztxnQs/07Xt75t65PbdnuruCZUZEgiCiCAgqICgoIJgFxCwiYlZMqIAkkSQ5c8hgFkEFyTkjUQEFgc/v2e8BxFRlqi6r6tTznPJwznn3u/faa333d6+19nrv1cpP6SqU6vMplUKWCll+jA78EMErr6yloSqTUyuXYGC4h8iCWlraWqRT/I0NddRWPSTJ3RrluRs5F+TFjsVqaG0JIL84j5jjDmgsPEFmVTVVFRVU1jbR3nIXv42WmCw9SHrjI8I3mLHK0pXY+7U01lfzIHwvmqpmbPXNorK5mZbmJhpFxYDGSvJTvdiqsoSj8WMELwZXe0t0xz14a7FcbE/gnWpE30qTj2GouZTVx+J4JNXulLf1c3sW98fMq+IaBR4odOCn0YFPI3jRB7FYa8PuCR68fQus2OYWRX59A5V347i41xqtOXNQUVZGZZYGi0zPIMvL5vJuI76ZocaC+dpoq81niclOfFNuce9WLO5rjdGZOo3ZhitYYajDcodDRNyppbU8i3MbjFCZNpXZ2s6E5VwjzG0JShbuyB5WUF9fxu2I/cz/5//NVK29xD2qpqaqmpqK+2QFumKurcqUKdNQ0jTAal8AmXklVImyBwoPlkIGCh34yXXgBwleuTi9X0lhdhRnHZYzX10ZZeU5qM2ahfYOLxJjLrBurh7WxxMprK3gTpgzhipGuFxJIOrkNuYbniP30TUCXFaiNGMWc6arssBwK+ejblLWVMfD6ONYLVTm66/nYX86lrzS+yT6HMBKSw11JWXmKKswV8uS0yl55KX7slPdmOMTPHhujlbou8RR+biRUpk3Dkvm8Kc/qbJmfyA3SovJCnNnva4WGjOVUFVRQVVlKfuvZFNUUU3lOwowK7Dpp1kYFXJXyP2XoAMfSfDKKa+ooKwon9t37nCvqJRK8fDd8kfcu3GbvPwiSisqqaqqpOzBHTJTk0lKTCQpMYX0nLvk5QaxW18d/W3eJGfnkJsSzKHVRszX20nEgyrKCq6TnhBPYnoON27d5E5+AYUlFRIIFuffIFOWRFLydQoeFVNYcItrtwsoLhO1qSooK77P7cxsrt98QOloXktFZSWV5UXkXc8kOSGBpPRr5D0ql/qnqEOlMORfgiH/EsbwwwRP6GolVdUVFN+/KeFAYmKShC0p1/J48CCP61k3yC8qQwBbZVkht7NzuJVfSFFBHjduPqCkTGBUBokJiSQmpJB57R6PKirlvy8v5M61DJLik8m5fZ8SUZJFfJaVRoqEX0kkp2Ry+2EJpcUPuXf9FgWPyiQsrCgtIj/vNjfziyivrKJKYOGtLJLik8i8Lu4h8uwecS83A9loW0lJadzIL6KsXBGi/SXor2IMirXkS9OBjyd4wuNRWUVNTQ2ieHGZ5AERhY1rqK6qlIqElosdd1UNdXV11NfXU18vCg9XcT/pNKumKmPiFkl+aRkl+Ym42y5lwcJdRD2spaGujjrx+9paampqpbp5lRXiHhVUVtfKvxMFlUWopaqG2pqq0fsJkldFTX0dtbUvPxNClz6vHe1HXa3Uxy9tMhT9UQDEr1kH3o/gCR0ROFBDbZ3AFPlLhDorhe3XCtuukHsjK6qoGbX1yqrqUZyooKq6dvQ6eT6ewBZJ7uL3EkbUUVMtx7Ax3JDwqL6eOtFeZQUVothybc3LGnZiQyv6NPYYRfF9jRxvakUZFIGP0jWj2Cb1e0JfFR7kn9yD/Gu2PcXYf5lrz6cRvI8AJeFlKy++S4KnM9YLVJg9cyYzlbUwWHecsIx7CG+bQtl+mcqmmFfFvH6fDrw/wVPI8fvkqPhOoR8KHVDogNCBvzrBkxRPCueWUFRwj7t373D37j3uF5VI5O7lY84UE6QwUoUO/Jp0QEHwFPr+a9J3xVgV+v5j68D3Erz2x4/5n//yW+aqqtHS0kJTUxMChD/Lq7GJ5pYWqV3RdrM4ofa52la083nmSCFHhRz/ijrQ0dFBZmYm//B3/x193UWIv8Wp1c+CN3/FcSj6+5nWCMWcKXRfoQOfpAOCswl+JTic4HKC04n//mZ4eJicrCzpQ+UZM0lPSyNVlkpKSoripZCBQgcUOvDZdSA7K4tLly7xm7//B7Q05iL+lslkn/0+CgxTYLhCBxQ68GvQAcHZBHcTHE4QPMHpBLf7m+7ubn7/P37H//rt/+Dffvc/+c3f/R3//N/F678rXgoZKHRAoQOfXQcExvz27/+ef//Xf+Nf/8fvFJij0LHPrmOK9Uuxfv+6dODvJBwVHE5wOcHpBLf7m97eXpYuNpQ+/ON//BHNRUZo6hoyV/FSyEChAwod+BF0QEvPCJW58yVy96f/+jPibwXmKDBXseYodEChAx+nAwI/BXcTHE4QPMHpBLf7GxGnfdzWxu//5V9QVp9HzlPI6oHMLsVLIQOFDih04PPrwI0BCLhVzj/97X9DW38pN55DVvfnv49i7hQyVeiAQgd+DTogOJvgboLDCS4nOJ2Ugyf+11BfL304S1WTtMcgax0hpXlI8VLIQKEDCh347DogwMgnp5Df/N3forXISCJ3spbhz34fBYYpMFyhAwod+DXogOBsgrsJDicInuB04wSvvq5unOCltkFKyzDJTS8UL4UMFDqg0IHPrgOZ3XAp++E4wRM7bAHCCsxRYK5CBxQ6oNCBD9cBwdkEdxsjeILTKQieYvFWLKoKHfir64CC4H04gCsWPYXMFDqg0IF36YCC4H0pC3njC1Ja5XmOWe3DJDf+CpX2FRmM/Dpl8Kn62DxMWhfkCO/Xp7b1I1+f8hhyeiGtRe6lUxC8X6HN/8g69q6F77N93jxCejfkdH759vbZxvxzn7NfUf9/uQRPkIU2yOyBjNYhkn6MSW0BsShldXw6GUlpGyGpuIgjAcHsS2tF9nj4zQW6cZi0HsjuBlnzF7IYCBl0fUYZlDzi6OUg9qW2vF0GP8Y8/qRtDpPaATndn2GBaB4mpaEbv5grOIYVEdXw4o0QZ1LTCOldch1K+ck2EUOS/sbevc72Y0l4PeojuWVYyrlThGjf064bh0gbPYAi+wH9TRE22guZj98jxaZVrhsZ4rcfoh+C6HTKic4HXfcDff+SSYmUslTbhmd4IE6R5cQ1yfPavrw+y0loVjufySs/JGFWbg+kfinr0M9Yj35MffnyCF4zZPTA9WdwrV/+yhaKNLrLfz9hDEnkIObeHY74hHGq4BlprR+TyzOqyL2Q/tr1Ka3DyMpLOXwlFhdZM7L2txCy91Y6YYAvCLl6Cl11fVaGt5HZOfIqwWseJvVxF17evuy6cpfQWjl5zR3zgHwIGAvAfyInFWJxEJ6U7C7hSXnxQURYLoMyjgbHsC+5iZTPIYOIM+ip67HiaisZr8vgveX5A4vkKPnP6oKMtiGS3im7YWkRFTL+JCBrhexeQYJfJXEpzcPIGrq5nByL/ZVHRH/iAiFrGyG59C4bdeegvj+HiIYRZBPtpmWY9IZmPIIT2HW5mNiOYX6IHEy0N6EnQhZZ70MUvmeuUlpGSG3pwfPUav6kdYgT9/sQfRcnZn9SgtcCWU/g+ijuCPwRm6mX2DGErF0uA6E3E2Xzo78f1dnsPsjqhLT2J/gGRnAwOI+whuE38FE2Nledw8QXF3L4qBcHc9tJbkHyOOU+ldv7xH4Le04pvMsev2RO3Owi9T3tWSwisuomPCKj2RZZTWLbp2DhD9ju9+jVxLH8+O8FHo8Ql5+GtZYq2icLiG8ZQfaF5YyKuUmqb8Xzsh+u6Q0kNMoPLX20fKTDZf0EJQSz6dINgqoGXsWYL2Z+fi569OP284sieCltw8gqyjl6zg3DFTYYrrTGwGwHmy7eJLhuCFnbe+xAJQWT71jC4r0wW2bCWtlTsj9wUUppHkHW+AT/sAuYbjrNsTu9pLQMjZOulHZIz0/E1NqOBScekvrk1cX7gwxIhGZbmzi6zxE1nWN41ELGxIVZjKlZAHMdexfPRc3Gh0vVT/G9dASzdQF4POwl5fFrhPAdhiY8hbJHeezYvRur0zmENo8QmxXJlssZeD8aIP29ZfwCuQySMbe1Zf6xB8g+RQaCdLY2c8zVCbX5RzhX8xYZvGNMHyTrJkH+R4i/nclOv0iO3+0j4/HIG4u1MIyUxlbOntqP+ZYwvMqfIy2AH9SHIVJaR0i4lYTt5r1sCSslpmmE1NFFQHhWUuuaOHHUjq+towgRfXt93t/3fmID0DpIpMwbram2bE9/THLrazrZCjl1hTjabUbVMo5wQVzfp33RdvNzIjMjWLFhH9uSm0gW3sKP2r3LZZJSW4TTUh0WHM4lvEEQviHJG/5TETyBPSlF99hzaA+Lza0l/Fm80pENXtlcrpafREtt6iMoxgezDcdxu979CTL4UFAXG80RInNi2WC3F/vAamRD3RxabcESWx+86yBzjHBKC/AAV5OvsGLDEVyvtxN5K5rlk5RZGlhHWkMr5y4exXRbABeKh8bD48KGUsQGJMsbjeVbsQqpI/097VkQ//TS+zhus2b6thziu/igjcOH2e+Hyu5H+n3zCGmtzwgKd0d92mb23emVqkwkf5RN/Eh9FHPaBkk1j9hpoYXeubvENr626Xsf+5/4G7Epbe7hjJsR/2l0hrOPnpH6AWvGz3KuJ47/Z/b+kwjeWAhU7AYz219bTD5CEIIwpOUnY2ZuwKQlzjh5XGDD5nVoqizF/Mw1QhvEbnqY1Hb5TlvUdxGep5fePfl32U/hxguIzQjCarU1m9OeSrvejE65J054bKRQVTdkjPd79Frh2RLj6RSLXx9h2Rk4+6bgXdiP5HF5LPd+5T6Ha6XZrN68FcNzj0jtEeMXuzp5Hp3UN2n3/0OkdAhZByTdS8HKfBkae2+SIEKwr8tPELyuBvabGzB/UyA+1c+4KkvGxTOXgLJnEtkSnk4xRjH+7CeQ8Ri5rJ5CjvT3iHQSOqWimjPBERyILSW2G6KCHJi5+QzHCuFOnzz8K/IBM0RuyWhb6a1j4xBEe6IMcrGxd8TgTBEySQaCQH2kDPLTsFmxDLXd19+9SDQOkSpqMYrQuAhXPxVzOowgSyL0KPorjfW1ec0Sn4tajp2Q+RQSZedYsNaeDZnD3HsuPHTDpIrvRtsVuWHprT0ExMTicukWV6oHJO/NmIzH5TK+cXh13FI/RFisAxIfPuCwIJNZjcQ1DiMblW1uH1xr7+LcOSdmbEogVCJ4ch2SPKxC9j1ynf8hYBReMVljC+4uK5hk6oNX2cCbwNsK2XXF7LDfhc6GdGKH4Fqv/B4vif3o/I7WT5J7sASoDxB77y4uvtG43+okWXgbW0ZIG9W3Mdn+oAdDLBCtL4hK82TeFCvs4xtIbJPr3Pvn4I3K+gnkjun16/bygX8L7EnJ9kVr0WJUrdxwOnORLTt3s8TUCA3z0xy/+wRZ2wsib+Tg4pvIhftPJW+YGL8016OYIcLewssnbCejYxSnRB/H9fHFuK4K3RXXiu/k9i6XvdBrYcfiO2HH6WJT1jZMzP0Cjl2M4kRaG6nPuzi6fj3mDqFcboOb/XK9TxcbveYBom7fYL9PAhcfPiHqTgKrVHQwD6lH1tjD5eREnANzuVwuNhQv8VRgWtadEHRtnFkb0UC6iJyMprlIfRF4NmEDIjBCpMDkPoPr9eXsdtmCmvMN4jvHxvN24jJmq+Pjn7A5lXBn1I4l3R+9n7gmQ3w+qq+SV1V4NUc9kmNtvVyH5N5WIT+p7z0v+zTxHuNY8ToxExtOaX14mX4jRTq65euN2LjJaqs44GTC5FVhBNbL5+4Ne5ggr3Ebbpa3LdmcFD0YkmPPmI68hmVSaF38TloD5Jgn+i0iAm9P1RmSpycJ++iHzJYa9q9fwjKvAjnBa0MeTh/FSimy8Pr4hf0IW52A5SLikSq8tc1P8DhuyeSVXpwvFgRvRPrdGGYJeYtXZrvYOL/UL/GZ8NK/XK/frh/jcvpAG1Zc96Y8P5LgDZP2eIjom5k4bF3LPAsXtkVXENcqJu/Nm7yv4OUELwnzjTtZfrmFW8Cd9mI266oyfbkHF8oht6OXoLhAzFaYo7nImMWusfiVisVM3LsLv7ALGOstZeGa7azeuQtj8zU45L4gLT+TrR4+uOQ+IbNjhPSmag65+OIsQmNtI2S0PeVK7GVMzc3Q0l/HOv9CohqfEZ6dzqYj1wlpErv4QcIyorGzXIqGiT3Wu5zRs97M0vMlkgcvvaWPoKRgLGxWMHeBCUtdQjl/X3j+vse7JkLS7U/x8XFBVcWUdbIno4bxmhwnEDydzYH4Vg0RIQtiY+RDImoHiM1NxMrhPNvd3dBdbIyu1RH2Z9fiF+2N2SJ9dKzd2JPSRGL7MFl1lbidi+NAcg2XE31Yrv0tf5ikzCxtI/SOpRFYNURi4S12b7dFR88YXZsLHLvXJXmj0toGuZoVy9rVy9Aw2YLVzn0Y2GzA6Fyx5MFLb+4jJCWUVWtWMneBMUv3BeNRIHa337MBkGTQh6+fK2rKxtgl97xDBiOkdrTjceIsDq5HsbSxZcGifezPbie+ooLDR51YYLCE+Sbb2BpZQ5wguK09+Ef7YWFkiMZ8U8xcQ3FPjGej8Sz+85upTFXTZf6uIM6VtOJ9xkPerrUtC/X2cyCzHr/EK2yJLSO+vp+rqdFYOXiw3X0/CxYtY5H1UQ5ktpPcMUJas5j7EGzWmKGpvxw9s5Us0N/G1tBK4iqL2HkkkdO3upB1QXLJA5x3rWOBkTkGm06wdutqZm5JJKwF0tr6pXbsVhujobMSE6dgzgsPrQSWr+nEOAAOSd6DxPwkTOaos/DkXaKFp/D1xaUVsutL2b3VCQ2Tgzie2IfePAP07D05ceeJ5NlMbR8g6loKm9ZYo73QiEV7wvB82E/q4yHi8vNwdo7Du+S5FNaXNTTh4XWSpYsMmLt0A6vOXyekdmhCSPPN/kpEtKWZY476fG1whrNFz6RQl8CI9yN4ggA/Jyw1Ctt11sxfcxLXjGaSWt+12L3Zh7fhkUTwcvzQsTmIfWoft4HrXYOEpvphqKyMys4EgmoHibuVxaZDOVxpGEZW38i5C24s1F+MxgI7Vh26TUz/EFfCI9m934s9FzxYYayPmpkz2+NrSGgT8wuJZSUcOrgVvcVGaC/ZzfarJUS1gsCPkOQoVjt4sO2kCzq6S9GzOc6B7E5SuodJvHedvVeucvjOANefdXJ001qWWDqz0c0V46WGaK05LYVhxaKcmJfDZrdMAuqeE5P3kuBltHTjF52A/dkCojtHSG99SkDkJVaaGKC+Yi8b9zqiZrmXDVFNZPaPEJWbwgZrK0kX9PZexethv6RrwmsTey8Hxw0WaC2xwdTpMCs22KDhcvN7CN6Q5FVOKi/h8OFt6C82ZJ6JG3vTGkgQ3mzh7S7Mx3n/BuYtWo7BRj9OF/WT3iFs5iEuB5zQ1DZi8RYvTt7pJbUbkipLObR/Owa6esxdvBPHyHJiBYFpe0pQtC8my02Zu9AUA7twfGqGpJpgiYUFOB9wQGuhEQtWO7Mjvpr4ppf6I6IcqYXX2bzjIjujakjsHCG1dYiI1Cus3BPGuQd9pHWOEJsbioGyJobepSQLrGls4ry3+0t78LhOsLjnxPSe1hHSS+9iv+cKrimNJHUJj3475y8cxzG8iOgGSCktwfXAFnT0DJi7fAM24bVSzpusthb3UwdZvEAPDRMHbH3vEV4//Gr7UoRiiJjbqWy0Xs18/ZWYHjyD1TI9lnk/JF5gjGjHw42FeouZa7KRNf4PiJkwfsk+hIey+SmBcZdZsdpcwiLLkxlcrhZrf+9LglcyQHr7M4JlkdiZL2e+4XIWGZujs3IrtpcrSO7oxT/cG0vzJajrWLHSNR6fMrFZfjNq8ja7VHz2fvj1Ljl9BMEbkoN7cR5OG3T4t3/8W/7+b3/Dv6vYsz2xUVrs3r6r+OGOjnnwVmzchvGlGnKAzPsJmMxWZfb6UAIaISbRg0VLV7NkzyWcL/lht8GahQcyuVrfS0iCP0YL7LA4fBmX8+6YLFLnKzVrtt8GWYYXi9bYYBnVjkgOzW7KZ908W8yds4jogZDQgyw0sGDpHm92nz7HKutt7EmrxNv3EFNUzuDZ+IKYW8msW2mO0Q4vnH39WbNqEX/+djGmPpVkDEB43EUWC9CwP8/ei6dZtng+Kna+XCh6TtqEXerEyRBe0PTKR+x2tETJ/DIBTe/I93qF4F3Br3oAH3czvnMKw6/sOVHRB/nz/5nMbKtDOHr4smGdGZNn6aNtcwDHU57Y2a1iod0pzpTDreoczAw2Y+R2k7CKAvZvNeK7xbasOhrM4YwqIh7eYtPGfazedxFnbz/WrbFCwyqCwJYXxN6Wsd7CDMPtnuz1DcB2tR5/maSHsXcF6QMQEe+F0UIjdLacY6/nGUwM5zN7jQ8eD599rwzSqkrY62TJzOX++De+mR8kyUzIoKcRl+Va/OU/5mKw0xtn32z88wvZv20188x3Ye8Zxp5jB1hq4sCO3FYicuKwMzDD7MAVXL0jOZpQSNCDMtwP2aKst5TFu305mPiQq031HDDX4i//TxPDXZdw9s0h4GEDJ9yWMWV3MuE1vVwJ2Ml//Os01NefZLtXABvWr2G+yRHcK4aIkQVgvMgAna1e7Du5jVn/+We+nn+Qo3e7SMsPQ3O2Exsj60hpr+fQ9jUssnFl68UgHJ3tUZsyjWkbk4nqGCQs2R8j7YUs2OqJi4c7Jgv10LC5wJmSITLeFQoRO+2WZwQG7maaxk5crndJNvrGKVqJ4FWxb9ty/vCtHiYHQnDzOouJ3kJUVp3jTMkIsjtRWO/ci4VLAC7enliYL2HBsWzCGwaJSQtk0Vdb2He7j7SWds6f34Wq2kpWHgti98HtaKkvY4lbFlfFRu+tuUij4dmiNMxmG7Ds7F0im19uCn+Y4MmxJ/FuEtams/jd3/1//P3f/54/6x7i8M0uiQR/XNhYnm6QkuPPAqt9rI9qlPLUxKYks6uPc67L+GrOfo7ldxIadYKps05ytqyTy+EX0dZxYO3FMFy84zmR1ETK8wG83R2Z/a/fob75PM4Bwdg7WDFbwx6HqEZkj+tw2bwCFYNNbDgTiNNWO9TULLCNrEXW0oe/jxN/+NdpzN14ih1e/qxfa8N806OcqoCktIvorbHGIrKb20NPOLHVnKl/1kRv1yX2+/uxylgXJRN33At6iE4+x/TpbhwpfEpMfqLcgxfaRE5zA0f2OTFDP5jQvhHCYn1ZYWqB6f4AnC95YbFYhf+YYYt9Sicp+TEvdcFLrgs6x3O42jBCSuk9tq9dgd4md3b5BLJxswXTvlVF88BtEt7lwWsZIaO+hF27D2Fuf4JdPiFs22qHypLznCrsI7niHg6mS9C03M/Wi/5sdHDGzCGFKyX32LllOXNMnbG/GIS9vQOWbuH4ldXgum0jmou3sskjjAPHXVlo4MKuxAbi8xNZprcRswN+OPtG4RZSREQzJJc9YPdGU2YZ7sTeK5BNm1eitNCWDRENyDpGN+Ji3mvvYrdAH811Qfg1QHZnB8cd9ZhicYFzRS/IbHuK9wV7psw7wPHCQTJa2rlwYTeqqitYcTSI3W7b0VRbipFYmybag/CIPohCR9Uea59SkkQOdXM9rnYL0D2aSVhVFxfP26NmfZDtnqHsu5zIqbs9pDfUc+KIPSoa1lidCmHnvi2oqpphduo2UYJcjnrgJGfCo2usM1+LwXp3dnn5sWmLJZO/UWaxVzGJda2cOeXIHEMH7M5dZZ/7IYyst7AqsJKUsfE3iZP4gwQGeWO3YTtrzlzF5cJxDLVXY+dbSEzrcy6eWMVkC288y/qJvR7BMp3F6Dp6sOvITjS++gN/1D3G8fxm/EPdWaBpwOI9fricPoTB3EXM3xrGpSpBwv/KeazjbSV/DAAAIABJREFUG+If5iIT1+if8/uPIniiDENMRiBLVX7PP/3j/+Tf/9c/8Zv/Noslh28S0fGOxfk9hCsRvIfZrLHU5g/fqKOxQIdZ85ZjuCuUc/e6SW2pZo/5Qmbb+nGpDvKGIU7mhc4cFw5ll3L02HqU1scS1gE3egfx9TuI/lJrHG8MI8v2Z8mmzayJ65BOLGY1PWCzgT2rD90kuqOB3SbqTDH34GIlXH86TPjNIoKLW/ENOI6yziV8Gzrx9jnO/HlunKpBeoxSXLo/Bia2LPGsJudJPXvW6PKN9i4O34c7Q3DZcwPffmXK2qu1JHa8NMKXCiNc8yNE54RjYajPEr86Kcz48vsJivgWgufnsYZZe6IIKH9GZMwpZipvY3dWJ9mDEJnojf4kPazDm0h/DonpfiyzWYN1Yj95DbdYvXw7JofySAaiw/agscMb92K40w+y2hYupVcQVgc3ByEmyRudafs5WdSGj/9JdDRdOVktl0F8xmUMTW0wvFBJztNGnO30+EZrO24FcGcYAr038d1XJtiGVpPwPTKIuR6NpZE+Rj41UtjvnTLobsLVYinaKz3wKJf3LzHDC40ppliHNpA+BDfbGnDbbY2qaya+SQGYqRqyLuEJuSNwrQdEuDYp4xJGjntwyIV7AyJM2cj+lUvQtjzPBaEDAyInsIvTRy1Qdk0jouYpgYGHmaa6lwN3e8kdghiZH6ZGFjje7iLw/HY056xm210ofF7DVmMzFm2JJKgDcgvCWTDPGcfYBhJLUlimuo7NsU2kPYfMiofsdrRghr2MiJoqXO2X8LXSTg6Xwd2REXw87Jn2nQGWIfKQ2RukTeTZSOHZWvavXcScbfEE1Q6T9jbwFASvrpRdDptQNvbGuxFuDkNo0B6UpyzDKqCGxMY6fG7WSIuhmPtQf0cmW/lxsaSXmOyrLJm5i4MF/cQXpLFKezZT1kQT3ge326vZY2vAV+pOHLj/4u0HMZqFp/EFoWEuzNDcy/7rXVI4c2xMP0zw5IdeQsMOMnfSb/nnf/od/+d3/8S//KMuNkEVxL1VvybY0PdgkNyD9yrBk1Iy2p5z6awNk6fu4MDtx4TGeTBb6zwXyh/j43OAGUrOHC2DWy+QNo6ZT3rxdHfGQHM9u671kj0A14viMZilheauFHxlXsybpI2hewEJ/ZBVfZM1WtP5ziac4Npu/APcmKa6j4N5/eQOQ1SSNyZGK7C/LsewpZs2YRPbw60X3RzdtAY90yMcLxzi2gAkpZxBeYoe5r6FhCT7oq55guOPel8heNnNTRw/5IyqWTRRPW0c3bODhabe+HSIMO8QV8MOoWrkxPqYZlLr67h0s4bIFrmdhfg5MskqAM/SXqLS/NFVcWTfnQFyBkB2LxUbawvU932PB0/Mf0MHAdllBBYPSjiV8ygOw+kO7Eiq4UrMCZT+vJg1ka1k9ENKRTOXc6u5FHYCramaGF9uIHcQZGX1XCmoJSDqNNraZpj7VpM5Anf7H+O61gzDQ4n4pwWhPWMtG2JbyHoBN4SsH4ucuRPMmaTBEp9acoZESlA8ppqqKK2OIKh1bO0SOdwDXDq5FiWtLezIeEJm3Q0s1Jey/NxdOaESeW2WOmi4XCNGpGEUpEr2MNk6iqu9cPtxNXvtDPhKzZEDBRPsQRC8h/EYLNjF2svlJInDLs2NHNyyDMPT1wivbOOUmwmT1gUT0AC3nsP1PojODmXpnNkob00ndhDuNBWyxXge3+ge4GTxyKi9yVMXIqLcUDE9xP4bz7j2AhLvpWNnrMsy3/uEXY9jpboWeh6PJPzJ6+vgxP4dzDfywa95bPxiIzZI1L0y/G82SoT99vAzjm8xwcAlmsvV/XifWs1kCx+8SnsICT3MlK/Xs/cB3Hhcg/NmS5StU4luKcLRTIfvdE5wrgHyhvo5vdeMb2asZnNyu7SJGrP9t+L999ir4vfviWsfXuhYni+QeCsOC90/85t/+Bf+7bf/yD//XhcLz0JiRe7a2+L57zFZEsErSMXSzpq5W0M4G+2HyTxVZqw8j0cZXG/Kw2auMn/500xmz9NFfZ4Os1VU+O4vm9kry2efy0o0Tt+XwgAiQTgqMxRba5tRcPSTE7z4TongZTc/ZMtiB1YfukVMQwG2GmpobI8npF6crEQ6PZnzuBf/gGPM0vHBt6aJM+4HUDUK4Yo4xSbya4pzsHbcxuILNVxrvoeVng7KtoEE1MtzA+NSTqHyrTGW/qXEtb9FLiKv5HEP3l4H0VLdzP6CF+/e1XwvwesnIuYss7UucL5qmMynw4Qlh2KlvQGX/BEpjyfx2lXMN9tiHvmEvIbbcoJ3OI/EFxAasA1Vh7McvvNMntfR+pyIa4msMzVCTUMLJaU5TJ22hxP59Zw748acxcEECiIvZFByDdttTuh7VHGttQCbxQtQsvbHd1QG8bIzzPl2GSt9iol9pwye4ON7hHlzNuOSP/jGieVxYxYy6G5g/4rVrHRNIbhZgPYLQoP3MunPk5mkMh817YWozdVgyozZTNucTHhtGz6BZ1lmvIQ5xrvZnVgn5TjGJp1Df+M2NiZ3SzXj0rvqcTFfxUo3GSFNQgdETlvHBIL3hMuBJ5i90A/f0VPIkRmh2FhZY3+jm5BAN3Q1zdmQ1ENGeQYr5+kyb3MUV9ogOz9inODF3Q5irtphDohwrShz0dTJec8dKG1NI7Q4D3vz+cxYdpWgTsjqhfCYk2jN0WWpV/k7DvLIw7NJ+fEsVTbG6koZcSLc9TYblAjeI7bb72Hh5ixiB5DCX7I7wehprML0dCFJ/cNcTQzExNgQZdV5KM+ayn8u88KzvG+U4O3m0IOnRGYFoj95FtoXy+W5j12dnHa1Y7ryGnbeHCRb1HJ8zealg0utzRzeZIDKlhB8y4deOdTzwwRPjj3RyRfQVfm//OYf/pl//e1v+N0fLXGIq5c2UZ8SPXjdgyf6m/r4GV6nVvPdtF243WmXEzzNs5wtf0ZiuUgLcEZPRx8dGy9O5vWQ+ayPC8dcMV9+DI8ayBYlcFoescnIGD2nCE5e2onyFFscElqRPRV5vtU4W8/l6+X+BFR14BdwjNm6AfgJL9ITpLCgtZUVW3JfJ3hdHFm3gZXbwrkscrrEQYfybMxVDDA7c5srST9A8MzjiG6rYNeWXSxYn0pUn9yeM+6EoWfngl1EI1lPBwmNv4zJspe68F8mPniX9RAaeZrZmuc5Xz0ohQ+zasrZe9DxZQ6eIHPSY+YmLkQiN2yI+MJb7Fi/irlqmsxWn8OkP1qzPakKLy8nJk21Z9+dPimlQ5QPuvHsOZfO7UB5ynK2ZPeT/Vie7yWIXpD/btQm/ZG/zNJBY/4CVLV1mPH1V6jtjSewrINLQV6YGxugbuDMrsR6klt68L6wjW+mrmLHjedSeaeMintsNjdk+hIffJpEmFzeX7EWJV/zZ76yIUvP5BEYf5I52jvZlfZYKlUVmxuC/gwz1sc1S/nXUZmX0Z+shPb5MmmDmtPZyRm3tUyfbcOOGwMv7UEieHHoC4IXWCEneC1NHLI3xvBUDlfrXpDw8AY79jgwV2Mxeq5xBFT3Exp9innfqWN4pUHKPc7tbOHQluVM03LiQP7waPsi73CIAO9NzN7mx7nCQSlHXdZUi9smY8z87hGU4ofO//1PvlGej/q8BajP12Lqn1RQ07/ARZHjPpZiJTCkoQPPgGMsNtBh1lxtZnzzLRrO8VypGSN4l/Aqe8rVOA9UJ9uwJbWN+IdZ2C1dgPKGVEIKZaxaoI3a+lQiRT5p7wiBPltRmmPGmohGSY4KgjfRPj7/+4/w4L0guUXksHXiHXCYuVP/nd/82yzm747B922J3a+B/OugP/FvieDlixy87Zj4NXIDiIw4iOpMUyx8KpF1lGG/UIPZK47iFp+Pd3oeF1Lv43enhehHxTjvMUHtZD7JbXIvzdUkP1ZZviR4Rhs3sSa+m+siUbfpPpv0t8g9eK2l2C/URGt7LMH1IOoFiUckpTX1vELwTru7MNvwikRuRO239PsyLDY4YHihmtyOYjYZazPV5DTnK+DaUwgPd2Hm5FWsi5B78F5ffER4NrWymD1OliitiiRkNNl8okzG378HwVOee5rTJQNkPBkiNDEIS0079twakBKh47NDMNtkx8rop28SPP+tzHE4x9H8IcnDFZPmh475NmzPyfDMuMXxs27oKO3jeH4dZ0+7omwQyOV2ef279PtprN5kj4FHJbmdpWwx1WHKUhHCkifwR0YeQGmyBXZh1SSK0M1rxEOSQVUp+3asQskynODvy6UaJ3hWWLgkEdgoFrYXhEceZvo3y1hxRsb59AI80/K4mFVM4MMeSRfEabeI/AccObEXA5vt7Lj1guRUD/Q2bmNTai/XRRJ8tyB4q7FwTeZKw2hi+xsET3hzPfGsG5ZK+USkBWO1yhqHG0+4GuHOgq/+wJ+mq6E0S5/5ay5y7HYHyZ2QkffSgxd3MxA1NTf23+wmVSQi1zfj7m7PTMdUrpYVssNal+/mn8OzEa49g6Ar+1FTNWRlSKOUuP8GIEqHFp4TeHkH03XcOHSnR8qle+N3wg4lgicOWexAe20SEaLkyROITT6NlrYVViGVXI48xlKbHWzwy8Uz4w6HD9rxnYUvFyZ68O73EX0zimXKs5jjcosEUVqko5nD21czY64TbveH3+rBE8ntsiIZpqomWHgVEC3ygSboww8TPDn2pNbX4+7uyIw//Z7f/lGHZSdzCKl5Qer4QaAPB8qXHjwXNsa2SuQ6XTx/u66EHZZz+cbUE8+SXq6KjZTmGU6XDkgFpdMauwjJzWKHkxOLzc/j9fg5l9xdMV16gJNl8gMsuZW5rNAxRs85Fc/ww8z51hjrK1UkiQMUDY/YajyH79ZFEVrTjb//UZQXeONVPyLpWHjKZVavssL+2lsI3vr1LN8ciM/oZir1bjgLZppi6fuQkBRf1OZ+jwdPELzWCnZu3s68dSlEimR8URw7x5+FVs5siK8n+OpBlq7ZwUb/XC5m3OaQ0IVV/ngWdxMa4Y7S3LOcq3oh9TOj/CHb92x8SfCaBklqFK+XcyHNf148JjYOGO+/ytm0PC6EnkNv2mZ2JFTiG7ifqVPscb7VK20eU0VeoshPvrQfzZkmbMroI1ec0G0RIcRhgoNdUNNYzJKjKXjmFnBRlodn5iMCi3pIlDbP/UTcKeCYx1EWL9zNwVvN+AW4MH2SAbYJnZInP/1RDmuW6KO8KpwgcchvTB8FaW4pYesyXeasOcA6ayO0tlzGs2yErPZevM9vZoruKU4/ei4dRokWYUrlWag43yRBlPlqb+bIztXM0HDErWCCPYx68PTn72StCIs+E9UCGnDbtBTDk1lS1EQc8EupasEvMZqNmzexcG8ql1J8WDRDlfknC5H1wfW2avasMWamnhsni8dKF40SPK8NKDt6c6ZwSDqElFJTwh7bJZj65ROcHozRZBV0D8ZzMT2fi6l3uZhexOWCdnkdP4ETzSNkdrRwfNcelpi7sjvmLt452ThZGaC7P4bLVX2jHjxB8PqIlF1A9Y9f8fVUFWZq6qCx7jzHb/ciK8pmjb42SmbB0npx/dkLLrmvZfpcazYnd8j17QP4wfhaqLjmjc3zu2TzcQRPCgsNk1L/hKv5FfjeqiO86mPKSLw0ftFBieDdS8RsrT1GHsWk9kF2w0O2LJvH1OVnOV/+BK+jVsxe4cK+zMfyMgUCSMRC0fAYj9OOTF3gitutNmILbrLVSpevVC1wvDbC9dIcrNfZsdAlnavlTZw778jMP2hjcvwuMT0DXDhowXSdjTjF1xBZWMjBoyfYm1qJt/8xlLQ88W7u5Uq4B7qzLNgQXUtsVSVH96/im2/0WeZdRdaL55w/ZMu0SUZYBZYRW1nMrrUL+droCMfy+kh7I6l0mLT2ISLSr7BMdxFL/WtJbf/+wxiSl8lUl3kbLuNbPYDvWStm7IrAv7yfiOjTzFR159QYwUsIZKWaDbtvjhK8rCBM19tgHiUI3i0sjbey7OBdyYN39coOVFa7sietheTWQclrNFPXmT3Z7aQ0NeDutpkZU3ZwpKiboKiLLJq1kvVR1cRUVXLsgBXffqvLEs9Ksl4McOHoWqZNWswq/xJiq0rZs34RXxse5Midp6S/QwaRmSGY6C7EyLdaSrh/KzmRgEd48OpxWW6B+d54LjcID+gIiYVpWKoZsuxAKoG1g1L5DrG4iJIFSfV9xFb2kfJ4kJCosxiZWbMhcxBZphd6q9exOqiKpJYBUjvr2Gdqgfm+hFcI3qnDZsx0SSWi5gmXA44wU+sCF8cIXuoVVllY4Zhdy4WjLugt3M6u2JucT7yHz712EkS9t8eQdjcMbY3dbIlpIKnuJtaaRhi6pnC57DH+kedYpDSDyeuTiW7t4uJZeyZ9bYBlcBUJ5ffZYbsEJd3dHCoYejtpEuHZ2mK2W8xHdXssgSIJemJS90QwbBWHLCrZ62DMv08yY0N4BdHlj9iz1oCpBs4cetDPFc/NaNoc5tDtftKrytm3bQl/Mb7AhdKxEO1ODtx7jqyqmF22C/iL+g5c73URnRvO8nmLULeNkLyW456AsftLJ/Kec/nSVqbP28O+7A55WY6x79/7kIUISQ+TXNNJSF45fneaiKodlHuLJrT1LsB71+cSwcv2Zb7FDmyCykhoeUrUnbvs3b2CKd+ZsCasisS2F4SFuzNT7RSnSvpJbuwntmaA1JbHnD3pwsL5Bzjb/IKAC7tQ/X/KLDqSSXBFK54eDkybtRrbsAZk5RksV1dh2qpLXHjYTlD0GXSma2PsXUJS0xP8fA4yc54nnmMEL9kfy5UWbBYevCxfjNavxypGhGh7OL7FlCl/XsQKn3wiyqs56ryCb9VFDmY70aleKM85yjERor0Xj4WSFstDmhAh2mNuu5m9LJKIvqecP76beXO3sCvrMXGlBexZp8v/myq8MU0EeG9Gy+YoR+72k1ZVhrPTEv5s4snFsn7ibkdhrLyUlV75hFc1cf7iLlS+U0Xd5TbJzyFK5ofx8jVYBdWQ2i3HNbGZk90IZJ7BFqwCS0ns6CUg4ACz/2yNQ1IjUXlxGM/QZOHeZALLmvEOuYqDazKXrsdiqTcX9a3RBFZ04R/qz9aLCXhmJbFi2Uq0dydypX5I8loLQik9v1jYfXUfSeKgXOplDGfZsetaJ1G3YjBVnsEsu3ACq9rx8XNhjrqB5CEXB6BeYo8oTTNEaOhB1JX/xO9/r4vNlWJ5GkB5HptM5qGxP4vw+hGJjKaUF7HLbgF/UduOa16XlHZjJqJMa8IJHA/9yk/CZjQX4Whsg6FTOD5lLfj6HUJt8hQ0D+cQXjdMSu1T4uoHSamqwG3fOmbZJRBcfAd7M02+WXiI40VPiJT5YTBbDx2nFMIEMZU8b8JDOkJcmiea2muw9M4nvLKB82d3MGvyLPS8ioh5VMA2G11Ut0fiXzJASvMYCRdFmkfXY0FuO+vZb2OHgdUlPGuGSC6+xjo9NeZujySwuh+vkyuZtMKbi4/a8fXfyww9N/ZF5XI2OQ9vgX2iJFNzA4d2WfCXKSvZmNBMYvE11i/RYbb5ac4UD5P5WJGD9y48+lyffzTBEx0QR9RFmE7sONI+Q3FLieAVpLHacTfLvcsk13dG1wv8vZxQ0bFnm6wDWUMVx0/tRl1Dk+lKKsyYNRe1JT54Vg2SXFWOm8tm5kxRYY7eOix37MNs6w6cMp9xvbMP/7Dz6C9Q5ZtvddF33Iep4Ta2nLsl5Q2mPrrHnj1rmDl7DlOV9DDaE8rFwnYCgs+iYeAr7ahTG1o57+mGrsZMJs9fwfLtrhiv24+Fd6lERlMeFbJ/ry1zVJWZPG0u2tbH2Z/dIi30r3uupIKjja2cOrqBySpbcbv/PaFJsXAJ71VnI27Wpug7heFfPYC/5ybUXeO4XNFPZLwnGroXOFs6QEbPEGEpV7FZtEXKkRGekfjcCCydtmAV95S7DXnYrnZmxYl84vshvewWG1YaMu3bKczeG4dfUQ1nTu1BXVUDJQ0jFm/YhsH8AxwrHCC1sY2L3odYpKHE5PnmmG5zxXT9PlZ4lkg7y5TiR7juW4uqkMHUucxbfRSXrGbim9/03kkyaGrjzPFNfKdsj2v+gFTy5J3KLXkxhQzWY3VQJidiUokUUTImhrU2RsxUUWOmkjLTtI1ZfqWQ4Hh/FiupMF1pNjO1LVnteYuwxhGyGitw2WnDzP/6C1PWXuR0cS3H123C+lAqQeMevE7OutuhcTiTSJGDF3IGDUNfvAXB64bIjHDs7Daw7cYTwiLPYTBrMpPVFqKupclMndWYnczkSvUwmQ9iMdB3wymukZSeF0TIwli1bD4zVLTQsHNj/fZtaG1PI0I8zaTiES6716M+ZRqTp2sz1+wEbtlN8lIibxAYeXg2NvUCqtOWsCqwVDrJ/oaujV3XCln1VbjsdWLOfCuMrJczdZISKoudcIqtlk4fppYU4uyyDjW1OcyYY82KTTYorw/Bu6yXmJxwls7cievtXulUbcz1JOyslvHdlBlM0dBHd28Envfl370xh9ImrAgHfU2U1wfhWzn8SnhW/P69PHijYxHeIPHkBKmc0Sd47sb6KRG8W1GYLJnLf307i1lz1Jg+3Qgjx9PsS6qWTjemtz0nNPoCc/Uvcb64mYuXdqE0ew7Tp6szR28X22LqkPU/x/vMfgzUFrHQ0hbtGZP5RnslKzxuElY9QkZ7HwGx/pjO12TGtFlMU7Fi1ZlsKW8ys6UHvwB3NIz8uSQIXrcI0YZga7ceJ5FHnBvEcqdtUj7pzcEeTm7fhL6RBXrLzFCfMZVJizezMaSU+KYhYlN90Vx4lpPFvcQUyFgzz4hV4c1kNTdz8vhB5llGEyLKoFRWcPSQA5rK0/hOfz02e/aiu+Y4TgktpNaU4CxsWX0O0+fYyHVhXQiepc9Ja3tKQPhFjBeqSXOvt8UNK/ud6B/MI0XkboYdYq6GPsuDGiZ4nkU9xXa8/N3R1ZnH1JkLMdjshJ76dvbIWkhs68Uv+KzU5tQZGsxetIdt0VUS2Q6M8mKJkTbfTJ6D6mJ7HCJKiRYn+nMSsDNfwuzps5gxW40ZSsuwDSwkMNGHRYu0mDp9Dkqqq1l9/iZXRUHoph78QjxYYqDOd9NUUJ5vhc2l2wTViWLRrzochMc7ozwXC61v+b26K8fzn5HVPUx49DFmTTVjvciplSIO4pDTANE3kllrPcEe9kTgWdBL6iv5sMLL9pzQBD9MFsxj6hRVNG1csVq/GlOfPK5W1HF0+3JUZs9mqvI81KxOcfBaF2mPnxORGckqMwMmfTedyVpLMXRLwk+cQn+9/eZOLgWdw0BTkxlKeixxOonNRivMA0tIaHpB7N10tmxZxfSZqijNVmby9GWY7M0homtkQrmeIaLvZmFvbYrK1OlMN3PA1NyYpe4yrlT14eOxjlm2l/Eu7yUi1Zt53yijpD4fVY15zFlghvmpdAKrX5BQdJdtGy1Q+W4qk6fromMrTux3SJGVN0qBjeGU4t/39tCN4de7/v0kgveuRj/p84Z+Yiq6ia55LnlgksVpvLonRJZ0ElM7IO1QUup6uPqgnqB7tQTl1xHyoJN4sXMTQF/bRVh+HcEP2oiu7iWuuofYOuHVEY9x6iPqUSNBeQ2Elz8htuIpcdX90tMbRIHZpJouwh7UEZTfSETVM0nIibVPiCx9SkKjqPslit/2EvmwjqD7zURWPiW2+ikx1fK+iu+T6roJF9/fE/cQj2ASdaleAw7pKDskPMhl/XJtVLalEykBxeu/e+3v5gHiyzuJquwlsfEFiTVdRFb1Se+T6p6O9lOQwRck1fUSU9pFnPS4qhck1/cSU9lFTN0gsqZnxJT3EF39jKRmQdRfEF/WRmh+DcHFPSQ0DZNS103Y/TqCC5qIKO8hprSHeNHWW2QQ914yeH23Jk8IFvkmG820mb1VRsT7VIKXZNBFTFU/iWNAIJ0iHSSuvIWQfCH7WoIKGrla2U9itdCHWumz4IePial7gaxFjGOIxKpOrubXEFTUQWzDAAkVr7XbNEhCtZCx0JFBJF0oeyq/r+Qd7CWm6imp9TUccFqLysJ9HLrTQUJtO36XXVCZboGVXwVJ3QOS/GLrBuS1pVoGiC1pIji/ntCSHuJre4mqFPcQOjZEUm0PEfdFnxu5WtZHkqi59YYOiXkWNeW6OLXXmClLjnEiv+/7PaBiU9b0nLjKHqLKuokqaSYor46rpU9IFHMuiuRKcmknTNy/oJWoim4iq55LJwxjMkJYPH07+28/kQA6tXmQhMp2QoQM77cQWTOATBDusXkZ/3fMs3AeVaUVrA4okZeweW1MH0LwPgljxvv1mn019BFd2kJIQR3BQmfyhY33S6FtgQ9iXJKdlQk8eE58Rav8d/fqCH3UJZXayOrt5cJxV5Yv28/Re51EP6gluKhDskOpiLVUIPo5sSXNhOTXEvygndgGQdSF3AZJrHlC5EQdE3Zc0UVsvdyGoyu75XjWMkh8ZbeElVHFLYTcqyWkRNiueAzckLyfpU9IEGFSgamlHXL8bBogobqHyPI+EqVDL6OYdb+GK6OYGVPVS2ytfC4Tq17ThYo+EqT6c6Ie2jOiixoIKmjgavkT4mp6ia59QUZDOfsc1qFlco4L1cPSoyLH50vUUWt4SkRhgxwjy7qJLu0hbtQ2UgQ2FTcSLGRa1CXHdSEz8Xmp0NdaQos6iasXNiyK9g4SX9oqjT9ImrNGIir7SajulPBLYEHw/TZixO+lItBjbTVJ9wgp7JDXpny9pJDQEVG+qbkIewND9HbGSRvKTJEv52jAlBWeXCx5/rLWpGQ7L97fHpr6iS6W9yGs9Anx1d3E1D6TPI6xYvzSWBoIK31KkpTLKOZ1kLiKNkLu1RAk5kpg2dvsTcilqY+owgaC8xsIr+gdbV+sU4KMDpFQ+VjCSuk+AmdKnkqnEbhmAAAgAElEQVRrwfg8CT1qHSSuTMi2hqDCdqIrOomp6SexcVDC1cjKZyTVtXDqsDWTdY9w7HYrsVUt+AQdQWuuLkZX6qUNWFJ1J1cLhD01EVH5jOTWt62Jr9niu2xU8fkHkb8vj+BJFflfLYYoeQpFPsyEJwCkidCXcE2L13gJEnH6Z+wzeV0lUepgbHEUgCBCZuki2b91RKqdJ/I55Eo9eu1ouyKfRwC6uCat7WXodLwNqcaaqI80sd7YyzbEPaTrXlvE5PcStbwGCc+4iqW+HVtTu6T8oTcXxteVXl5M82Xf5EVwpetE3aJxOYwu/pLMRtsYl6so8jzWzhjpGi3SKfVZjFss9C/lK9UYfCzyEuVtfU4ZRGRFskrfFgdZx0fJYByQBHCJwzHjOiHXIamvr332ynyLJ5KI+RUALUJIrwGmpE+jHqLXdUGApUgEz64pYscGc6bp7udAdh2RxTVSyQS1+VvYGFFHSo+4h8gdGpX3xL6KwxyijMK4F+qlDn+/Dsl1M7X+EdvE4ZDTN7gqJUmPzenrujP2twBuJDsQ8yrJS8r9HLvu5f3Fd9Jv2oaIKyzm+FEHps89yomiZ/Knekwch2QPcpsZn5NxMBbFTp/j5+mE5kZP3PPflrLwYR68N+8xNr5P+FfMpyhbNKYvozgxpvfSPQWGSHjwqo0IPJIJQvC0l/OH97Bs8X7cKyG3G6RcvrG5l4iDvJi1HLsm6MVb8EZakKX5ETYt8GYUz6QNrXx+xudxAkZKvx3DAzFPYn6kPoj5FWOYgHujti71U/pu7GkHr+mCwNaJkRrpEIpch6Rit8Lj1QMxOVGs3eLI+sgm6cDB67g2hh9j+iUweRzbJ7Qpl+mYzcjxWpqbCb8fk48ky9F5E+OUbHVsjRgfu1w3pMMzY7ov2po4N+M6Kzxtw0TGn0RdyQrbKxUkimLJFXfZstQSK5+HUu24V2pNvrc9yPFZSt8QfR7DgNH5eQXHJGwa1em3tP9OO5ggR7FGSTY/Pk45BozJTMj0Jf5MtJ8J64KQoVRrdmxdlB/QSqmt4YCjEVMMDuKWU8PVB1Wc83RDx8AMq+hWeRHv0TVZus+EtfSdfR+fg4l9Ubz/GHl9eQTvVzS5SQ3PSKh5JhGuj5m8X8I1SQ3Pf+YyEKRggJh7uWxdtxqV6bOZPnMOqma72B5XLVWOfyP081l1fIAEsatu+HEAUPLYNtRzZLsZKmpLWeH1gKgmuRfgQ/Uvqa6P+PoB6SkYb7v2J/fgffK8jJDe04f3xbPYrvPAo2LkVe/VJ7f/48zx2+biUz6TcK1OeNgn5HX97MYuntLSg8fhjcy1OsXxe/1SDnFK46i9TTg88imy+llfKzzAzYPE3rmG03YrZqqoMm3GXNQW7WJHTDlRkuf156GzP+t5+B7bUhC87xHOjz7pYkf2a3dX/yJkIA9tJjc+J6G2j/iaUSIjhePGPGM/FtDJPTJv90J8rnsOkljXT3ydCPG8fB7zh9qH8KpIpTPeYXM/f4I3Km/p9OjgB4VSPlSWX/TvhU1L6RafS/9+unbEBlSEJF/Ke9Te3lrI+6fr58v+/bX7IEj8MBOxL2Es3P7W6NVfu3+/7vspCN47FpufzmB+3Qr585W7PCwkCLv0eqMG2M97XiVyJm1GfjzC+osheILYi/lXYMsEYvTz1H8xj9+3Kfn54tXnnI/XsE+kuSjI3Reh+wqC93MB4cYXUh6NeOCz9MBvRYjgizAgBcB/voXiF0Pwfi6YouinAkMUOvCL1oEvnuAlNYnHxkBGx8QaRZ9vUflrLdAigT9bFOn8yJ2NmKj4wiLOZBQTXP4c2btqnSkM9hdtsH8tff0p7qMgeD8/XPvR9KR5WCrBlS2K/n4SpslP60vY+0ntvJwbcfAqWxSpVmCwAms/k079WHb0ZRO85iFSmzrxT8jH+0YrccLoOyGnd9S4PtWLJbxi4lFCoj1xquxj2xv1rmX3QqYo5vtKOyJnaZDY+w85kVpFRM2AVIriwyZUkNw+zu8zR8n0AAfv9JM5/mDol8DzYW0qrlPI68vSgZ+c4I0+gu5aP+T2yV/XxCO8xEL+ik2Pyk18NnpNdjekvO03orSKKBzbAxlvYMPnk79EOp4iPWrw0wjRZ+qTkIV43FqXeOzf0CtPtPhBuxN5nvU9hNy8h3t2Mwkfm/cpXfeMyHv3OZFeS7RUMurTUgxE6DGhuBz38HtcLu2TclJ/cDxfOAlQ9P8z6fwXOM9fNsFrEY8Uy2edth1mezMJ7x4iLDmGXadlXCrqJXn8qP/HTJA4Av6c0LREdp9K4EK+eKzVx+TNiB3iEFE3c3A5Fc7J7McktU9oRyQcNz8nMGAb35h5cqawX6pV9kFG1QJZDfms1V2O4e5EgsUzE1s/ZsyKaz5I7l+gwf6S+/+TEjxRQqK8mnNXw3A6dgFH6eWBg3s6vo/kWPM6cRJ1NxPKKznlHYhzSAnRr5XYkeZKbFJrGzgXdZeLtztIavv4QyrvmnsB4gkP8nDxCOFIZiPx4pTzR0YK3nWPD/08pXWIxEelnJXdxquw/91PV3mLjUmliSor2L/flimbU4gUZUQ+ZjyipE1jJxc9NvGVZRC+1YNSGaQPHcv476W6gS+Iij/N1D/Z4JDSSlLby/JR4797y5gU3ynWnp9CB75IgieFM3vh+iDc6SnHwdCBVa65RHQPcjnkIrb2Afz/7L1nWFbZlu/7/d570nN69z67u0/s06dPd+3aVVawjKBkSZJzEomiIqBkUIyoCCigAqLkjOScs6CICRFREVFAQMxiAH73met9obC6qtuyqnrX3s0HHxB415przDHG+s8R/iOq6ymVYorGU9nMzrZX0PxoVuKKqnsMLU9l82jbpqBZMLbLh3e3vZb/XwCv8SnS8hNx8zjFkbYJKsXnxHzOJ/LT+ytolKcIKoZlnGfNz5DYvqWROONI7PuNAnjWFuDpeZTdJUOUTQoHK+OEan0N515Cbu5eljslcbxHADxk9XTiGadARAnEyK3vvkBkCjFN9SQUlx9DWXMbbtmD0pD6eRZwiXsLRG1e43OZLFqeyev05I5GyFP8TrqXPMoo3UsiLIX6Z3IZPpdHMsXnpKkRIKIZkmx/Qnr5j6HYi/f803OoHw7wBEcZNIuZnC9lUfPvt50Pl4E0yaIlBS0tFT5XtcbMyQ3jDc4YOZ8h6uIL6oSdCh40ATTmbPs5lPVeYd/uUNwjO8kdm5V4BUUkX9ham7CnJ9B5txFTbX8cztyjCWgUB1NprvK39iVSkcKmJY5K8WxyPyTmEbe+EP7h2wyD5B+FPb9GmjVaNz5LSUctnsGH8C+8RdGDGQSHXIPcH0j+5YcOw3NZEWHnwld+x3e8Z0divqvwt69k/+Z8Y+XwNDVizfJrSL73JVQ1JWG01YNNdXB5GuoEP52YpvJC5m/EvO6FaU7pd8+h/S10jI1y+MgOFPzqKJAAntz/ij2fkj33D47kE+sUPu0NnHv+lqTEIJa55ZIsAbxZie9yoT+UZPs9oEzymwvXOi4aqN5RWBGL4jIP/GrHJIAnOAYb5D5U8pdyOUo+em4tQh9egbTPHwNWv2d97+3N4u8X08XfowO/MoAncxQVPdcIjQ5n444o9qalsEHXE8fQVvImobTrHGEtA+Tfm6Hu/iMSshPZErgbx+AI/CoeUD7wkNPlxYTk1nLoeBgOPsfYebafwoEhok7F4OAVTlD2FXLvCwLjGYq7LxDe3E/O3RlqbvSwL6GGyLP5eO05iOuuBMKax6UxUbXDz8iob2VPeg8Fo4KodIbCCxeIzKvj9M0Zqnt7ONZwmeSbbyVS29rRx5zOTWVb0B5cw/PZF+7JMudkTlyfktLMZb09HIkOx9k3FI+ICk5fn5KGxP8ToxWDnydGOeBpxnKrw4Rdekvj3ExXibF+hLikUqKrz3EoOhKXwDC2p14kd1iAvBkJ2Fbe7Cc84TiOO3az9VghJy89l0iBJfLT+yPEJiaw1XsnrsdrSO4Vo2+gdvgpKRVncQ/ej8uu4+ypHKB4+ONrCP/Jc32PMi7+zYcDkj9HWX0YwJuWbK/4Yhf7j5/EPaqM2MvPZPr8E3RKAnjNSWi7hLKj5iWdyF7I4qVcNzpObFISATnXKRSkwCOPOJ2XSWDxXUoHxkhqaiHq0gsaBNC61M3+yMM4bg/CKbqU4y2XiYzawdIl6iiZeuCw+ywnup5TM/aMpMI03IP34hIUy4FaMapL2OxLclvPsftUFRHZqbh678X9aAmnel5Lzy0Oh1U3+zh0IhpHr/34JF8gcxDqBgc5mnuVlOsvpBm/lbf6iYyNwtVvP1sjKjlza2qeTHhedwQZ7thrcpuqCdq3h43eRwnOuCz5RuHf5v9OyHUUqofGSchNYkvgXlx2nuJw4zgVEgHuG852NBO8aw+OOw6w41Qtp9ovsNfHnKVK6qhs8GPTySpO3Zymtv8Gh45G4eodwuZTTaT1ySZmCCLeyjsDRJ48imtwODuiM/AK3oyifz0Fgox8/C1n2xvZdWAvDt7hBCRfIEuMF1sAfKX1jiCNU4xNPcWWoANsPZrHztCtLNucR8rddxIAL7/Rx5G4ozh572VreBFxYgTje+lz2QGi8sYNwqKicd2xC7e4BlL63lA3PkPRPMAbp3ICKm8PEJV4HNfAULbsO8q23ccJiOskW4zTe/CQ+PQ0tu4IxnF/GoebZPtcs0iz8r5+/QTbfU9PF6/znlx/VQBPnJiq+y4TvNsLNfNNWLoFYetoxlf/qI9NxAWKnkJKjD1feSZw/OoLcguPoWfvhtkWb2x99rG9/AHlvd34OKzkb5daYOHli7mtPRq6Zuht8cXSzQ8za2uUtfzwzrtH1SvISNjMsi2RHLr4job2M6z4/QqWGbhg4u6HpY0t68wPEHrhJY0jo0SE+rNUK5HkcVlELCPjIKY2rvhdgMqSUFSdt7Ot6jntz1+RnBaBmaUdhi47sNjqiY7ycj61TODU7bdU3bqM31ZbVAwdsXLbiq6GEVqbTxF9/Y2sQ3aBklYJNvbLRZjqWGJ4oImz0ktAAAEZH1PFQCebl3/DMt3N2O4IxHaTAyrr7LE+1MbZCai+2cOeAFfWrHfAbOs21uuvR9kliiMX3tA8epd9BwJZp2uLmYsnZk6uGEY2kT7wnIzMcHT1LNB28sLCzpw1BpvYlN5P2WIL/HsGtOhcfj5Q+iEAT/iIquud+Liv52//4v/lP/zFP7LS5QwnrryQDkgfG8n7FuAdZEftK84D7SJS9ARqRkaICDLn06XO+NaOkFebhLaCLibJtyi52oa7hyFq8QM03O5h1z4P1G092ODuhU3YWY41dHH4yFa+/IMSCvrOWPumc/zCEKcSQzE0tUF/kzc2rm7o2+xkd8tj6h8+5dRxL/7uf65G3dkXy83bMDCwxnB7FmfuQ831DgL8XFExdsXMbTumlu64p1+loCMX1VW+eBYOUfHgJoGB+7B29cR26zb09O3Q21lH9kKC6pEZ6ibekFWRhrWxAeo227DZuBFVZRtso1vIWjgVRSozmeBkdBDrTW0x2uyDjfMmDOz3E3rxCSWXO/Bzskd/gxe2mwPZGl3OyeZ2dm4z4EsFJdaYbWFjdDEn6xsIPhKC8UYf7LZsQdPQHNOYNnKHoO7+EBEHt6Nr7oS5hz/mGzeguGotawKaKXs2TX5DAfbmRqhbuWPj6IiasgXmh6tJE5+db3YQPIuPiY/bi5G5PSZuPli4bUFDcQVfOuWQPjxL1c1r7PZzQt3MBSsPH8wsHTH3TyH21sz8dcSkj6prrQQc3oWxvWytWgZmGEc1kzs0S2l1nBTB8294RPngXQ6FbEbZ0AGLza6oLv07fvfX6tiEt5P/4CHRMbvQULPAwHk7xmYmKOgHE1R+n4qJj0w7L3g3LPqen8/3/LnK8lcE8GaofTpNVs5RjC0341H7lguzUNSUjMFyC2wOdVD4FNLit6IYkEbs1UfEhVnwqUsaqRNwFeh4CZXXu/HdqstylzQSh6BzrJcdG3T5RGUvEX3Q8foBuxzcsPA8S/ok5Kb6ouR9kvBLb6k7l4byKmsso89TItIi/S246GhjnTFE/fAYUZF7WWOaQao8JJ+Zewwbl+0EX4TKiqPoegTjXf+ajrGruBvbY76/kfwX0HK/jxAPU5ZYnyG+b5Lk5ACW/d4Ql9KntE1DVvZ+1nymglFcH1XvdY3NUPN0howzfqiY+eFf/1xKCcteYjKAVzlwgW2q6mhtz+HMEHQ8nSQyyI5/XOrD4d5npGXsR/ErDSyShjkHFJWEo7xUDb0j3eQ0xKO+Yj36kZeonIaGK+fYVXyV9PONuGivZqlzNlnj0Hr/Gl42SvxBJ4rYW2KW63dO94tOZxH0/Qw68C8DvBlqHkNufhjqX/8Nv/3Lv+Fv/+Y3/O53hrhl36H0kQBjH+f0JYDXloWhiT4r9F2wdd+BpasP7plXKHgAtf1deFhpsUwMXTfVR9m9kIwRqL7WgZevHXopD6i5UISVnRHa8cN0AZffyUpIOgfbsDHdw6bUB7SIFG1POeZKhpgevUoNcG12iqO7HFDa2UDB0GNOx+/ky1XbCKh/LP19TnY4BnquBHc/JyPeh1UrjXEumJTsOb+2hoiqPvLbC9BdtxufkvtUDN3mcFIbyYMyv1hWEYv68r2E976WjZgTh0Mxku3OFfwc9FiiupvwO9D9doIDW/X4bM02gpqfUf9YlI2IsVazlHWcxVDBCOtTt2kErr5+zKEAR9YdbiapMhXLFXq4N0A3cH4KRJq6qi0TS58AtjXBFaDm6gVCC9pJGZKtqyTLj6VOsRy78orKi8WYr3XAvXSMxrdQ0VHMRjMDFIPaKBu+wx4PUz5f5U1oH3RPPyPc34LPVziyvfqxfJ1idB/U9LfgqGnHhpNXKH8FDf3n8XEy5CuXPDKHnpKcehClVa74d8jWcK63FicnVyyT71IrPa9spnn55S4OFbaRKJdheU4gyxxjpHnPZXWnWLPMi8DmCYouVbJh5Wp0TgzQ+uYdCdGBqKiHEDUCVY0p6CsosdavntJZaLtWhoWCIqs2pZN0T9Z88ucKLBaf6+P80M8tt18RwBNzHF8Sd3QvNrYHONov6whrfdSPj5kvjvuayZcDPAW/VE72TFHaWcZmXx8MLLZiH90gpSqqey7gE2iHbtKg1MreMtRHgPdudD0bKXkj6kSectTXCxu305wahry0BQCvPQ0V1XBCzz+n7jlU3LxM4CYTrNLvUjf88MMAXuNbOm5VYawVjHvGbSqei/oZyCsIZeWmNE5eHuBIkAlfrDlCzO1ZqVakpKMQa/W1rN3ZRunjBbQAI9A0McQupw1ou54ifgAa3ptZOkPFnQt4atrhWfhASpc0TkyRnh2BygoXQpoGOLrflSWKnhy4AqLTr+5qNRs09VH3LiTilB8Kqq54lY9T90w2n7T1GVQ0nWHtF5pYJfZRLsDsyATRoc58/o0/oVdeLwK8nwHM/NyG/OdwvQ8FeHmFEaz75r/x29/8tQzg/VdTtuQNUPaTAV4mBuYWKNvvZNuBcLbsiiSouI+C+7MSTVNBRQQr/s/f8XefuBJycYr6x1B55ZwE8HRP36VheITj6dGY2zqj53qQ4Kp7lE9AS2815gYBOMZdp2IKSsoiWfWVIitEVN1lC+YbndHSXM3fW2eROThOfPxh1hplkfFYVtuVV56Ig6sHQe2DHPPfwAoNPw5cltUc10zKaobrLuSgpR6Cd/F9ql9BTV83If4+mNs7o6dviMKyQEIvT8lnLU9LM5TLzxdhq6mJinsN+c+h6eUMKXGeLFewY3PBiOQTxIxmMZ/57NlQvvlcEQUjZ8yct2Bu74C6xho+dconve8OxyJCMLHfhPGOWMLaJql+BiXVCZhs286m0kmaH0GtkNeldrwDfDCydcXQUI1PjKM5evkpxbWnUVGKIOLaS6RnGhrmyDFf1uxso6CnCVejdShsLCZX1Fa/gMzUnSgqmGKfPkjNU5nPFDV81edz0FbZQ2DlKJWic/nhK1LSdrHcvYj0W8NEH3Lk//yDGtoO7pg7bcHSxpAvFPRYd7Cbqmdy3/tgWlpr1ZUO/IL9pLUaG6nyiWEk4d3PKa1PYM0yTwKaH1F0pQ5XDU0sEu/R9PIlJw67s2KFD+ED78g4HYjCNwZsLJqg+Tm0jN3G31aXZWZHiO6Fxu+mwRf9yuJB+WfWgV8ZwHvGiUO7sTYP4/iADOC1TPThberzHYCXwolr72h6CiVdXeyPDMd2sxemB9rIvnIBvwBbtGJvSI6i+V4v/l6BaG6p5KxwYi8eEb7DE5stSZwe+R6Ap3KA3c0TVD+F8hsX8XM2wTpjkLoHoxwL342CWQ4Zwqm+hLyik9hv+k4ETwC8G8XoaoewLXeQakHBMj5Dztn9rJAA3iCRIRZ8sfoAR/tmJIBX3JaHpYYyaoe7qVgQwRNRhdruQkz1nbEMv0CJSBfNK4CI4MkB3jo7PPKHJIDXNPGK1LQw1q7wJLRziKiDbnypsIWQrhlZAfXlMmy0jNHeWUVMcgAKuu7sqH5MoyggH5OBwIqWFFS/Usc0/hqlYwLgjXF0nyNfrN5HxI23PzCc+9dxYvlzADr/Vp/hXwZ4IroC1f3XCAmw4h/+6t/zH3/3FareeZy+IWpHF3Svz9vJh+nlD6Vom0VzkTRibZL4E9tY+s03LPnEBNezd6kUtnr1HNt97dCN76deHKCGH5NSUsCOwB3oOB3Ct/ghTQMNWBgE4hTfS+UUlFZGo7BUCw23g+yIjMc77ATex9LZX3GPigePiIsNRVE/iUR5M0dOSQL2zh4EdwwRFejIGt0gDvfIAJ5oNqmfhLoLuWip78a39D7FIqrkEYitdxg+ESfY6uWO6opgDl2emo/g1TyCiq4y7LU1UdpURs4T0bQyTVKMO8vVnPGomJCeRxbBmyG/8DDLv9BGxyMcb2nNJ/GOyiK06h5lYgj90Chxuels8fTExCuMvd1vqWw4g4nHDtzKnkjNMGer0nDbvh2LgGNsj4jD08OSJVYnOHrpKYUVJ1ilGs1RsY8C2N67T1ikD4oC4PW2stlUk9W2uWROCiAKaYkBKKpY45w/KjV+iKyGpBttaaiqHSCoflwCmfWjL0lK2cly90IJ4MUc3sQnS8yxC42XuqV3hJ3EJ66cmI5JKscEhYoAv7Ocrclk8w4vLPyO4RURh5eXFUssogi/uADgNT2i5GYn7tpL+GTpOjSMLFHRcML2WCsFT2ZIT9rFmmX62OWMSBHNltGb+Fjpo2h7glgRwBj/aZQt/1b9xOJzf5hPE3L6FQG8GeqeviMj4wj66+3ZVDxJ66tZ0vMOofKpHpZhnfIU7RZW+yZz4tpbWYTuDVychsQYD74wSSbh4gX8Am3eB3ieAWhuXgjwPLDZPAfwfFg7l6JtT0NZef/7AM/JGOu0AeomnnMmMQItld0cuQPNQzcI2mTA0vVe7LkiT9FuC5KlaB92s0nXCn2/MrJEVOFGG9ssVPm9+SlO3XxCRkYIX/+DJtYZD2h4/obTsb4ofm2IS/E4oiNOpsCz1D+ZIjHWG2VTb3zrntH4ZO53YoPnUrRdbFNZyxr7k8TcmKHhbg++zgZ8rh9P0uhrMnMPo/ypAvpRfTS8g4zUYFYoGGGTOkTF+XS0VQzQDm2l+BlUXqhme3InqRfa2Kqzki/M4jlzD+putOBkvJavnM+S8UB0CC86pkUn8+FO5kNl9SEAT+h99dgMZT03icopYnfWOZJvvKJ67Ie60D9snfMAz3k/nhVPaHuHdIAUBx9hk2XnizFfY4B5RCa+W835Wi+a2LtQ3dPBdl9bdOJvUvdI1mUqSiEu3m3A2swJvSO9NAw1YqbthX3sTWpnofFmHdarDTELPSdlFURa8yLQOQWNwxPEnjiAgt53AJ7jFvwvvCI3fQ9qSkbYpw/RMAXZRTnsKbxMTmsBupp78C0bIrf0IF+s20PodVnKNCl2N2uXBxJ66ZU8gicDQ/WDvQRt0ueTVdslH9bx+Bb+tposMzzAkSvvaJyQlWKIMXXll0owX26ETfRVqZxDrFmkoTueg2iQaHgh+39tewYWpibYl72iujEBfdetuJS9kp4v9fhmlG1DONgL14D4KDe+MD9GxOUXlHflY7jcGufMAaqfw9mKBAxVVFAIbKN89B4HfCz45OtNBJ0XZShDhLjp841WAPu63tAo2BOklxnU3mzATqrPa6PgCZR3leOkp8QSx1wyh5+Tlh2J+pcO+Da9oV3+DBdnofUxVEgzZ8V7aJbkk9tQsQli31XZWk8f38KXZuGEdckAnuI3ngQ2PuRsSyFWqy3ZEJ7BnjPFhJcPUCyv0S5uzsR47SpWbi4gV/AptqayfqkWOjtryRG11aMfppsfaj+Lf7coz+/qwK8I4MlPYAO3OXIsCHVtHRQ0HDH39kZX0Q6nsFYpRZt6wpnlO5I4fnWUuEhvdPX0UdE2RMXSH/fcAYqunmeHtylqMdflEbwefLZ6o+pcRt4LcfqbIGzbZiycE0gYgdxkT1Z5RBHW/Za6tiQUV+1mZ6Ps9FfeewHvDbqYJ/dT9WiW8ivt+DiYs2KVJussXNC3sETd2Z+dXVBZFsa6zb54Vj+n7flrsotTsbcwYu269ag6+7PR0ZIvrc4Qd/M11QPXCfJzRnGZMkoa+qxd54bT8UYyh2bma4ikFv2BS7hbGrPW+TQJg9DwHtWBPII3cBFPdWUUjBzQ0zVERUONZeb++Bbck2hfqm71c3D3FtYqq6CgoYeKjh1WkdUkCpA6NkrU8X2sW6uJoqoWSlZbsIvrIu/uS7LyYjFdr84K9fWoqBuis/UY+9onF2ds/sjI0HcNbvH/P+yEPwzgic/LpxMIGhCpBOKngTuxJxLAa01nvfYa/nGZFusMTVDXNUTNNIaIlovs8jRllWUs8bemKb1QgpWmJlqHO8m7fA7PHRZoJzi+1D4AACAASURBVN6m7GI9252MUdbSQ1nHHJ0dyUScf0nT5CgHg7awVtRfrT/MoeYhUgrTcbI3R0ncQ8cAVUMbzBOvU/Vgktjje1iumcAZEcF7JkBcLDa2jni1TNNy9wb7921FUXUdq9WM0LH0wbt4gOLOs2goBbG9eIjyu9cI8vdCVccIDSNbDOydUF7uT+iluQiekOEMtRNvyG0swN5kPStXqaOkZoSq+W6CywcofbignlE0WYw+JSkljg22JrI1a+ujYuKIfcY1suvy2aBrhJqOPirrrbHYe5b4WzM03r2Mr6cty5asQsX/DIdL69kZsgX19fqo6mzG0t6ITy1EXdsL6sYmiY8NxUBHByV9S9a7+WBmYY3ijnpKns5QeK4CZysDVq1QQ0nNEBWjIPwK+ij+7jofviA1MxZLY32UtA1Y5+qP3QZLljrkkHp/muqBu0Qe3omBiT5Kusaoa2qj5BCCX92kjKReXp9YfrENv6DNqOvpo6ot1mrIp+ZRHOl6RmltLCs+34xfwzjF19rZqqfOWsMNGFjbo2O9BZuwKpJuvZUyH3EJ+9FQ1WCZihaKumas986UuqirF3KlLvqUxdTsL6QDvyqAN+e4qwaGSSitZG9yHbEdg2S03Sbz0iPKRqcpudpL3PkHFA4+J7uhicPpRRxIKye86jaFw7NU33tCZudVEq48kyZG1Dx4RlbHTRLaxyh7KE7/U5ztuEFy+32Khqcp6+kjvuMeZ+++o+rOA+Jrb5NzWzjCaSruPSar9TJJPc8lxvLq0Snyu68QmVrEwYJOznQOkN59h+yBaSpv3uX0uX75GDFBwTJFTus5jqQXcaj8OllX73Lq3AiF997KIhD99ziVX8aBlHIiKm6R/0B8Zi4yNi2lKQorjqOtbYVVXC8VT75LUTKXou3CS9MS5/h6YvKqOJRZTfS5UcqkzrdpKb1UcecBp8ur2J9UQkR5L7mDMxJFjOgWq743TnJFI4eSCzhYdo3s/imkwfLDL8hubycso5iDWS2cufoc0dH7sV2Ki8Dmh4HNomxksvlwgPcLyFIQHQ+MkljbxKH0EkLTxL9iQrO6yegdJaWug/iLjygXgGL0BTmtncQ0D1Nyd5LMzmucuf6C8v5B4gtK2J9SyP6sZk51P6ZScLiJiOP1Pk7kl7AvtZNUQUU08Zqc9g6OZJYQmlrEgYwKIs+NUzH8msKrd4hruE+x1OAwTWnfECmt18m8/Y7asVkqbt0jvlTYcylHa29zdnCa6sFREmpvkdn3iqqJWcquXScyq5SDmfWcbL1JUu0t8gbfvj95QfiIh6/Jv3CZqIxC9qU2ENsho4WqEfJY+NIR9COjL8hqaSMsQ75m4WvOj1MsoqlpxRxIKeLg2Q6SBOXT2Aw1Y28p7LpGVGoe+0qukjXwltIr1ziWU8z+9FZOt17nZNt9abqPKA+pfvCI5IoaQjMqOdZ4h6zLdznVOUH56AzVY28o7O4hOlOss44TrQ+l8pHvXefDF2Q0NHM4vYQj1X1kX71L/LlRiu+/k8pQqgZHOVNZI9vjlAL257dzWvCTznfjTkvfF12WrXVfWisJrT3Ett/n7MBrKm4NEVd1k9yBl+TVZmC01hjLQ7mE5VUQGh+JiYE1egFNFDyF2vuPSK1r4WByPgcKu0i5+VqioZrnMV0o48Xv39e5RXn8ZHn8ygCezHGLWgrh7EVhasMjEMTFtYIIWBDziqL/RwLsyIgvxUxAQc4pZg3WiJD3yKw0w7BBXsAqCIprBSGymGX74B0VD2QFxmK2rTAyESkTv5O678TYIVHnJpybGLUjrjUpup3mukZnJELPJlHLJwp4xdpEnZy4r1izKCQelY/lkX9WrE+srXYCGgSZqdTlJ4CmrIBaXEsQK4vPzTtUMdroySRRIVvRNA7h4OVpGh/NrWHu5TYH8M7joW7F1px7Us1Ji7ieuM/89eT3kstTutd8o4Y8VfMEpGcS65j73SjUiXoXsf5nYszSIrib359Fx/Otrv6MsvijAjzxHIKU9rHM78zpvfgqSNKFH5B8iPg7uW1L/5f7G8lHiM/L7Uz4pAa5zQhS9DkyXPFziaBX/rmF95HxW8qik2LElwQChM8TfGqTMj8jESEL3zFnz/N+T/Yz2Vg12TUa5bYr/I5Y1/d2GMtnvoq/nfO3Pzg1QnAALvAJYu2C+0/y1+Jec35RTtou1ioIkAWpsKhlrBFATaQv5T5b1A5Kvkre+Sy6YMU6xXXFz4VvFTKWjYmT+fv5dc770jl/uOCrnKRdku2c710wy1ysd+4+Ys3NonZSHOjf02X52p/K3i9za5XeDfLxdI0Pn5MY58eSLxzxbXtHu2Ai6GvC2Wg9q9wqyBMyF/eS65Qg3P9hQvsF639vHYs/X/S7H68Dv0qAt7ihIvI2RUH3AOldo5R87+ihOYAnumht2JJ5ixJB2/CRNBGLMv94I1qU3c8juz86wFt8sf4iwP3P0z6Ej35LyZUO/H22orxKFYW1qihqmmGyO5eYC0+lhpY/z2f/eex9UTa/vBwXAd6v1qnLTuGicPufBW0PXpDffZ+zt19JY44WjeaXN5pFGf8yMl4EeL+MXBf19ReS64g4ZL+j/NYIKY2Xia/r5lTzTbL6RYr6p9eFLu7bL7Rvv9p3/s//vIsA709+s2Wpi2/rR35+JVl0NIsy/dfQgUWAt6hn/xp69vPeQ1YCI1LoIhUrUrmiTnKxVnlRl39ePfs4eS4CvF8a4IlaGzEybL4m7uM26tegLB+6BlFLI4ad/7ORx19a7n+S1xeksvJ60z/J9f803V4EeD9Nfj9snyLSJLPJPy/gIQNXi4Dql9Kbxev+sE39acjmTwvgyQuT/3WiVTKnKDiwPt4pTlM19Jy8q+MU3n1N5b+F+riRaSoGJ8ntnaBw8A2CCf9P3Ug+bP2ylLrUDPSR4Kxq+C2ltx6Rc+0xpf/kGrICdRElqBPdzH+GurQI8H6Zl4bQq/KBx+RcnaRENI/9E9360/xZ1ehbSm+Okdf7mNL77/4sbeLPZa8Wn+OPY2O/PoAnj3gJZy86yeb+ie7OqntPyO4ekdWb/eLA4Q2lt8bIvP6Uso9yirJoTFFlDMoagfhXj1AhInl/bOc615UnustEd/BHPdsPKesMtU+mSU3wR21DCMHNz6TO4Y8HyD90n1/o56L7TnRUz9MlfOh9pqkaeU1R7xi5155QJmpzfuQ+S52SgwOE7vZA0SadFDFXc17Hp6kafUPx9XskN1wmsXuM4iFxzw9d3x/h70QX9ri8s/0DZfFHB3jy/f/57eKPIP85mYto+oMxYo75slI/lrgBMUv6X/PQNY2YtiE6eSWWg7l1/dSvI9A4McjuTc4YbEkmYeCXmu0q66ZdjBL+EXX4p+rKv+HP/7oAnngxDj0j9+IN4qrPc6Kyk5NVHRyvvEFW/xtquwvQXbMJp6Reiid+oO3/59jM0Vlq7k8SGx/ACvcCUgc/wikK+oGJp0SHWLHSOY6Yq68XTKn44xmLKAouvXGXMzVXSb36jIqHPx6M/OBpTHK6AwTZ26LjeoZTYnbuPLffH++Zf3C9C3VF6N69STLOD5N3e4rKH/MSHBUzg+9xYHsI5g6ZJItB7j+KpV5G3VN6oRoXKz20jl2jcgEtTfX4LCWXGvB0Nmb5H1ahvSuPhP7Z7xBf/3rkK6K25bcfknFlmLyBNx88+eSPCvAEmB6cIOP8ENl9L3/c/i/Uo1/V97KocsWNLnZs1EFpbxuFI7MfvB8fZDf/7PNOUz3ykrzzPcQ23iJn4OcbcyiIqesuFmKy3hGzsPMU/xANzD+7vn/JZsQhaor8i4NkX39CmSBB/knX+5fut/j7n65zizJcKMOfBPDm+IQEt9PPwe8jjLb2aiMu9hr87acKrNXQYo2qCiuUAggqG6O6pwjtlU44nLkuAbxaOT+VxHc0xzEk58drnOOREgYp53Srl7jxZFx2YgSR+Nx7/G7iBC94nl5A6+QrTp3yY6nb2XmAJ2rL5rnh5COMftDgxcl5oB1XdWMswlvJG5bzX807CJnzbZCvQ6xXRGyETMWLTuLVEtE2wXklom1SVOn9tdfNF/PKfy7nvWpc0Hk7t0eSjCSOqRmyy05ja+SFR8otyqfmOKrefcs3JTi/5ABD+vxjOR+eeOYfnPc5TbW4b0cOBjouWEVdouzpd0D4yKyMF2uOW28u/S2P2sr2553UDSz4s0TBsuAulOZtigLmxzIOrSaJX0p+LSE/ib/v26iEtE/fWbNQeokTUUQT5MXQEgehnEdM8Cu2Xi9DT2sfPuUTNE4LkCYiZzIexjn5vcdXOPe7l9D58iEHvYIxtUuTA7zv7K8Uwfh2jQuNUPCq1U28ICXjKLoKLgSdm5LkLFszNL2ZJTHaDz2bEA5dh3YxN1joidgnIZOnYr9mqRLEtYJnbE6nFuiBmFwgZNogZC+3FRG9FbIVOj3HuSbxOUqca9OSPrynP4K4dY4nUb5ngq9M7IuQj8RpNjxN7TMoqzqO3o7d+LZB15RcD4S85DxnYg1ClxbK4cMBnpzbUXCUfc91Fl7zQ7+XJlm0paKj5oZdbC/lz5EIaSUOOcHXJmQq7jX3/PJpGnP2K+mHkKtEbCzjWRN7I3SsXuzNHCecfG8Ev9t8jaqQ5Ry/nNjLuSH04ueP5DovOOe+5zNzXHff738F2fAbcquSMFxhg2fVBNUPhZ7IXoLz9iA45x4t5MKU773wPQt1TNir8K+C2+57fI00PnHsW4456fkfjhJ5yI91zpEcvPAKietP/rxz11jogyV9m9NfiR/0+17YYpyYyBQEoGLhjW/9Mxofv19Ks1BvF3Ltzb0L5vdrzgeJTMacPcufTdQRN78aY7+tE47ySUrNE2Ismpwj73tk8J6//F5+ve97nsWffaidLv7dj9OVjwR4Iv04S+XAGCkN54gsv0Ja7wuq5gHHj1vE3KZJAK+7Atut3pjF3aTupUiXzUrzEwUxcO2FPLQVXHBM7KVEkAyPvCBbTIvIKuNwbruMQX3kGVmt3ZxsHqFUvKClyMwjUtuuk9D1lOqJN+Rf6OZYdgmhWedIvPqUCnEPAT5GnpPZ2MqR7CoiSjs5dHQ7y7bmkzo4LWMfv/+E9KZWDqWVcqS4i7S+KZnDnAdtc88t0hLTZGcEs1LBA+/yESoF0eZ8Sk28oGYouzlA3NlyDqZXc6z2LkXjs5Rfv0VcZTepfW8kgueKvjvEN1wj9cYb6h9NU3jpCsfyyjiY3UlK3wuJYLn24VuKL1/naE45B7NqiTk3RoVI8Yk9ujNKYmUtBwUrf9F5kvreSBM7ki4MkHP3FQWdlznZJFjuZVHKqlEx6aOb+POjlA5D9dAEqdX1HM6oIKL4Gtm3ZZM45vbs26+zNDx+wcnDm1lp6ENA0wsaJxc4XfFiGJ0i7/xFwrPLOZzbRuK1F1SKl/y9J2Rd6OG0mJYxIvilXnG26w5JLcOUjL2jsOsWKa29nKnrIDK9hLCqWxQMvSa/q5vInHLCyvukSFGVHJBV339MmjTlpIwjhV2k3XxLzfgM1Q+ekX3hNqebejld38LBlAqiGwYpFM959z7xKftZvcwW892pHCruIefOO6oejJNcJXv+8LIb5A29kyIgwpGL+6TXNxGaXkd8QwN+W4Iw2yiL4DWOz1B+c4CTxdWEplUS1TRI4X0x8ul9UCPkJ0B89a0edrpb8I1ZCinDcrLtkWlqRl9TcKkNL0tzNNdvwyu5neRLkxTduMvpjhucrmklMruK6I4xykenKb3Wy7HcCg5m1RDd9pByEbEREelxMQXmBsezigk9286ZK8+pnXhHQVc/Ke1DFIoxToKkW0xYabtL9q3XElisuveQpLI6DqeXcaToGtn33lEjorKiXKKrh/j2m5ypqJZkcLxlmDIxxP7mbY4ecmO1sS0Wh/I4Wt9PjpieMvqYtOomjqSXcuhsN+m3X8/PRhVy+DCAJ3zPDOX99zld08bRql6ypOss0LV/Yo9zdvnDX+cBnuomGcB7AWXXbnLqXD/JjeeIzKkgrEBMY3gj80cPpynru0v82QoOZ9dwtKiByOJzxF+coLDnHqmNVzhV206YmMZzboKK8VmKL18j6mw5oem1nOwYp2xUNF/NUHX/BdktbRzJLOVgTh0xFyapfDhLjTRl4gpHxeSI3BbiuyapkEZziQkUL8lpO09kRjGhabXEdj6kRIDOeR8jH/04NMSRnRv4SjuG2NvvpLVLNivsTLKHOyS23yW1pYOwlFIiqm6SNygaw2Yo7blFgtCxapmOxXSOUyGfJiTzNTVEtz+kYlQAPxnorhwYlqbmHEit43jrMKUT0xRdvE1a5wOKHggdE7r9ktz2TiKzSzmU3UHS1WdUChsQ+zrwgITCKg4KfSvsIuPW99TxisPN0DV22Jqh7pDAKWmM47eHJ8mehsZIFnqbWUFk4xAlQr+F7B48I7P1HIfTSwkrPE9y70uZDxfvAOHr6po5JHxlZifJl0ZJby3DSWUd2o6HCM5oJvHyUyofzlB6VdiZ8LdyO5vztwNjJFXVyfxtYQdnrr+SEed/hE5+61t/WG8X/2ZRNv+cDnwcwHs4S+39EWJOBLDyk9/xn377GWvcUzl59ZX0Iv3BqNa/oOTzAG9bANYpI4ih3W2vZEzjtWNQIwd4Tkl9lD2aIi37BJYWhqzR0kdF0xxj30zir/YRGrCB5coHiL4D4oRd2pyOuakVJjFdpDRX4b7JCR19XdYo6KG+NZXj16aof/Sa9IJ4rEwNWKtlgIqZCzo6aix1yyfjAdQOT5CQeJj1+gas1tBGUU0XLd8UYi5NUTt34p57vpFZ6scGCbZdz2rnBGJvvKVu/m+Eo5mmtOciAds3o6GshaqGAcr6AWwvuE1OTSL6q5VQ39lC6dNnRO9zYblhILs6n1FUX4SboyVKWrqs1bDD2LeIpP5XlHRVs3nTRlarrUdJWw8Vp1B2NT6mZughx08fQNvIENV1Wqx12s/OztdUVEWjs9WP7S2PyDrpztcqHvhUPaJOsOzfu8Z2g3Vo7a0l+84o0VHB6GhpoaQh5GWG6a58EsSL4rspzDFovNWOi5kpaluzSL4P9fO1bCIS9pLMgky2ejqjst4AJVV9dLekcurONFU9F9i+wxS1471SdKDp0TCH/XdiYJRI6tQ7Tu7agsoyVVTNndBbp8RX6o5sDIxik5cbGuvX8Y3qBjYkX6VoRNQbjRN36gAGRnqsFXqhZYPVnkKShqDt/k0CvRz47GsDdBwdUVbRYI2OJ565dyi4WIObkw5//7++ZOkabdQtT3K0vZew2BhsrExQ09RFUdUJu/grFInDxvAjzuQcx9BIn9VqFuhb2qK02oj1bmdJF1HBq50E+rqiuG49a9XUWa3nhNPpbvLuzXynxk9MWpkmvz4TE0VNjM/cpHKuiWJ0lobxSWJPHULjk0/5w+fLWKHizvasG5zJCmGtpgartUzQ0rPEPrGbzHN1eG5zREFdD2VtPZQd9hJYM0bN+DvOtlez2dke1bUarF1vik5wDrF3JjgetB1zu2OcGAARRS6tOMpqm1AC6iapHx8mPCyE9WraqKzTQ1nTBZuINvJGoerGJXw3q/N7VXtM7UxZq6zDGqMQAhuGyW3MwUn/G/7+s6UsXbMOjcB0Tl4d4dSZSIzW6aKisR5ldTtMdleSeksGmIST+iCAJ17EA/2E7nPm8//5G/7zf1dAZ3c5KbfeUPOdiOA/5/i++zsZwEtDV30zG+JvUPka0uK3skzVAE1zG7QMDVBca43p4Qayh95Sdv0iAd6uqClpo6yymk/+63/hvy9zYmvZDU7F7UH7D8tYbWCNiqIz7smXSWutwcPNirVaeqhoGqBpe4D9zQ+pePiO3MpULO0tUdVaj7KxI3bpt6gZf01ufR725mYoKmmjqKqNomUoIVUj1DyfIbcqF1drM1TVdVBZZ49bYjdnxbjDebuUHSJLu6vZoKKGVmQXJaML0rMPofneDQK2u/ClkiNWHh5oKauyUsMG65hWskdnyU71YbWGBgpaJmjqW7Mx+RJZ7TW4b3VgtdAxsV7HfQTXjlElgP31Hg6EeLFuvQ6K6saoWYRzoKWXyGAfLB1PcHIAmidfkZwXj5XJetau02XNal00HY5x+MITKoZGOBYWwHpNPVQ0DNHdeJiwi1PSBIxv92uGmidQVHGc9eoWWB3voXxhpkAcaAZuExou01vldToo2QfhWfKAygdPSc44hoGRAavX6bBGTRsNz1NEdr2mafIJp9PjMNY3YY22NkrauwnJb2VvqDeK//v/8tk3KijpbMa78Da55xvY5u7IavX1srnDDnsJqntE9f1xYpMOomNshKqmFmvFjNv6x/IZt4tA5Ns9XJTFv5YsPgLgTVMzCaWt+Viv+7/85V/8NX/7N7/ht7/TwCbmEkUivbPgFPljHkQCeJdrcXC1Q9HhCDtPpxMUlcK+0h7yhqDh4lkpgueU3EfhtXrsNPQxibxE1Sx0jvUT6GaHcfwlMqrSsFxnhkvZc9qnXnMqZifael7sOX+Pk0m5+CX3UjkLlx40YKHugevpPspGrrDVwBKL8HbyH0HZ+RIc1qvwpXM+WQ/fUdCYjpGCAqq72qmcgrMlx1BboYLWnjYKRfptwTNLJ8iLeegpOeN8pkeKNs6frKX6vodEh29jufpejtyCq0CGcDzG+wnvneDkEU9Wazpiv3cvhnr22JzspXqsl236Gqw0jebkHWgcukpQYB4xrd3s9jJj9aZ0Usfh0rs3xB7zRdXpLEmdDWxy0Uf5aD/twPkpWaqpoCSK9dv88ax7Q8dgI1bq9lhHdlL0BCpbEtFQ2MKOojtkVp1E7XNVjGL7qH46TVr6XtZ8roZpggAhCyMmMqdbUByJtslmXHNHJLA4B/SlKOrwOMejTxKSf4vqGWgZaMdF25RNxeOUX+/G198azdgbcoA3wpGgPRibp5L26h1xezez5gsTXHLvUvfyLXGhdnz2qSaWMZcomXhNSrwPy6wTONn7nMKmDAzXmGCfPkwr0NzbhNtGeyzTR2kdHWCnly2/V/RiV8tzWt88J2yHHescjhJzG87fLEdfex8+ZRM0voOa3vP47M3l2BW4AORkhaG0JoLjQzOUXahi0wYzDE70Uf8SChtTMVbQRnNTETlPXnJ8rz1frnJkR/UzWl88ISzAmN+v3kZQ/biUFp2TTaUoCxh5ROzJYFarHOBYv4jaLYzyQfPbKU7sCcbOOZ6Eh9D+CrIyglBYpYvpiSuUPoWWsfsc8DBlhVMiiSNwaWaW0yf9UbHPJOX6DXZtM+FTjVCODkDL7cvsOpVFSOc9Tu72x9ohRnr5SgCvKoa1G48Q3DhGfnkESopueFQ+pQOo7y7BUmsz3o1PqLx5FT9Xdb4wPELElRnaJ/oJcHVBzSaLzNdQVX0c/R178G2doesdlNbFoalkz8bUQZqAjsFWHHSdcMvpp0REskY+BODJZjTnl0ShteJ/8Nvf/BX/66//kr/6X5ZsKxiUoocL7fDH+p6qtu8AvNMerFhrwcaEXsofQ35xOGu+8Wd/xwipGQdYtsSO7e1vqb/ZjpuFMUoeTVQAiTH+KP2jBnbJ/VS/gvaxm/jam6HqlETiuMzeT+51RcP/LGd6HxJ1wJTPt54lexIuCtt4BpXXO/C00WSJfhTxD6Gptx5HLVWWmsdzZvIFUds3oGMRTtxDuAw0SaO43n6b8pYi5i9Jzz6EokIABy7KI1Vzh1AB8Ib62bndlk8UPAhufkLL1DSnjjqxZLU928onyMnfheJKPSzirlEmxouN3mOfuzErXVNJfgiXpt8RH+OLkl0WGQ+eEH/Cn5V/MGFL2TNaXj7heFw+e9KaCN0TiK1LHHFD0Nhbja3yWlZtyiJFHMguF2G+aiVr/MtI6qrHdfU6NmSO0AJ0TsnHQM6tWXwdmaXxyVOidm9lncVuDl2boWlizl4EqJ0mO2s3S780xz7jDlWP35JZlIxLZg/ZLYVYqSiwxruWkudQVJOAjqIiyoHtVA73sM3GCeVNlZQA3dOy8p2mFw/ZZ+eMY1gL+U+g5eEQBzxMWOGcROKozM5OnfBHZWM2ZzqbcXfTY03YdWn9F6ZkjR9iVN2P0cXFv12U18+lAx8F8GofQ1FDBmZr/we/+Yu/4X//t9/w2/+ogFlYhwSOpNmsC43yA7+XAN6VRlwc1/PJKkP0bezRNbLFOqKSFHH66xYAzxXnlF4yisJZtkQXPe9j+EYlEBB2BGsrXT5zKyfnRhfeW0xR8Gmg9H4/gdvcULVLJ+0RtD6ZIquqnOAjsfiF70b76w04n7hCweVSDFRCCKoapVLUwI2+4HRSMMvci8keesyZOD+++sqKHU0vpdmxdTfa2WKynhWWydIL9dui+hlqHk+TGu/BKrP97Gl7Rt2kqNuQKa1INVf0X8HHbg1/0PHGIzKBgJjTbPNyQE3LmE2172i/e4ntmzX4q//vE9Q9skgeh6bODDRXGWIUdo4CUTcl6mOeQ3VPFdbfLEfRbjfbIxMIjD7BJmcHFJcEc7jrDkfj97DeeRdbwnM5em6CmqdQXBqN3rYAPKtfcm7qMYe2WaG24TgxfS9JinZmhd1Joi+PcvKIPUu+CeTgpSkJsJV1V7FxnQKrvGspFB3Bc6BWcrqPiQhyY53Vfo70zNA473TlxirmTE5OkVFdRtCxeLbvDcFEVwerjHuU91zEL8AGrYUAL3gvJhYC4L3meKAvtptOc/q+rOYqK80PpYAEjl6ZpfUJlDYkoqQcxsGO+5w548tnfzDGck8sfkIvQkPQNdJnRUAndeP9+HvuZP32JkpeixmZ0yQe98F0ezjh16DtWiG663bhlT9Ihag3E3IeHCTmdAr+kTFs2bYFtRUhhPdPkVORjoP+JoI730n1ii1PRznsuwdzxwJy7/Ww2WgdKxwSSLgri0AXFB9m9R/McEjpp2QBR6DQfntnEAAAIABJREFUh8qbVwjYYoSiXwP5IvU73z0rZAcNL55wLNhPAmIn7spqwTJT/Fi7LYpDXW+kOrSq3lrsVqxEwXonXpGnCYw6webNzqz50p+QyjIcjdRQDmiWitFFqkrUXLW+fsrRIF+sHY8vAHjHUXKIYGfzHWL2WbBEyRb7fXH4xyTgvX8XBioKGCYNSHvmG7QBnTN3pchf8+OHROzaj6l5IkliT0oj0fUIZnvdC9qnpokPd2KpoiGmQScIiEnAJ/wwZmrLWHekjfwhWUr6X47giS5tyMk7hPqXf81v//JvpMPl736rj2vmbUrnZkp/oL+Zs0nx9fsieKmn3FEMziD+xiwtj2cp6SzGclUAe5uGSEoPY/WqYA7fhnPDPWzfYMIy2xIKZ6Y5FbEbC7N9RPbL9LW6Mxc9ZU1Wme1ke0wC/kcT8NhqwN+tj+DIxQmyKmIxdQvAYWc8IWW3JaBaUJuE/jcKaEZdl2y25dFDDgds4Gulbey9+oaCwkRcXd2xDo5jd3EvZ++JtO0c0BHp2VmqBgc56GvCiq0FpN+Tpbbnn1mK4F3H3ysYXc9Gil/LainLGk+hrWCH3akbpOTvRNnjOOHdMh2rvFqNzbLlKNruYntEgqRjbq6OKHweTHjXTfZst+VLzXBODIpaRVn9YOu75xzz24G1azynRqCocA8KSyxxSrlNhaiBHrvPXtd1fGZynJhLfYTv9cHcfR9boos50fVESlXPH4bEvgq/d7sDNxsndLxKyZFmgcvTswLUjj/m6E4TvtA+wJHuV1Jto7Dj1skpUlN3s/QLY7ZWPZZqV+tud+Ntb8BSg9MkDz8iNi4ac9sdOIdmcKRuiGKRlXg6RIjVRuxDa8kSNXp9dXI7C8ZL+FthZ25OKHzmz8Hzd4g6vQ89l124heUQ0SYitL8C5oSPsId5PVn87Py7+09RJh8F8ERBek3/NXb5mfJ//su/4z/8+7/iH7R3sbt+jKoJkQb4OAQuATxRgyelaIelqFPrS2gSKa/5FK0M4KUVHOabJYqsNnTAZOMmjO2cMHIJYktKH5Vjk8Qc2c5KJQ/8sjLYaGOFcewgDY9GiMqIx3qDK0YWDpg5WrHqHy1wju+hsCMHVfVDhLQ8oloUS4++5EzKTpa7l5B9b5KEEz588c1GAs69kRXp3+xkq6Uxq20zSFnYNTkiiqTvEmRnirZPNonvte/L6lTK+y/jbbWCT1YZYbDRDeMNLhjauGITksSxHmi63cWOLev4b//uc9a550gAr+FcChorLLGMvkKJ4EITzucF1FyrwOKrr/laxQIje3EtZwxtvXDaXUbyENQ9GOVkXDhmljZouZ9gX+MkRTUn0JcA3jNaX0He2b2sXOXI5vRytpmbYHiontyhp5w4YMUXK/cSfv2NBPDKL9fipLcWhaBmShYCPFHYf6sVF0tH1vtUkffdKO6IqDMa5Xh0DBtdXdC3d8HIyhJlJU1ssu9T3nMBHz8rtBNuS8Cj5dkkUXsPYWaeIgN4QT5YO50kdkDWUJGR7MPaHSc4IsDNJBTXJKCkFs6hzgecSdjOJ5+sRdXSFRN7V4xsHTHcfACfwgc0jvTh7xmI9rZq8p+LhoO3nI7agYlXBBE90HZVALwQthfco/IZlF85h/e+PZiZO2C8wQk9PUMUVu4h4rZINyeyQdWD0GuiwQhan40R5rcPCwHw7l7G1UCL1ZtSpdSw0N/i8ggUvrDDRQCRedmJTutpCppysFAywql4VFYP9J79fAfgCRk8BQHwlLyPc1iklx5DZU811su+4SslMwwX6IHzgXJiG0qwN1RHLfQilaJBQwLb0P7mCRF+3tg4xRJ/T3bd6ubTqDpHsrPpFlG7zVjyjQoaVq6YbhSydMHc4zB7Wp5Q0dOFT4AtWrF930ZdJVCeRPIcwPPcKQd474g97MiypatRMnXG1GGTdC0ztxD8ygYplWYtT39AinZaqlesvNLENic1/vt/+n/4j//5f/OVVQxHLz5DdBt/W+f643zQDwI8vySOX31L0+QMxe0FmAuA1zpKZskJlP7vKlRdduHqvRlVPWecTt+k5u1r4sL3YWMRyrF+Wdq7qj0bPdU1/EHRDCPHTZjYOWO00R2bw7Wk3n5H3eQUWWU5uDhuRNNxJ9syr5FWdQa9pWvQjb9NvWgmmRznSJAzK1W92HsR2p+8I7u+ELctm9C1cmdTShfZonZOKosQNcOzlF2uwV5FF+uUPnkt5rd1aqKZpvleD35e4sDTTMkbebPNuVR0tVyxT+on7WwwKj4nieiW6VjFlQosvxa+xhwjyW85Y2DridO+KtKkKLEdX+vGc0Y0mI3KGkfapl+8B/AKz+5i9Zd2uGUNUvlc+LFhDmzV5DOrOOL7p6kbGiLyRKjkn019oth/7smCutUZCewWlp9Az8QJ+4z71D3l285WCeA9IsLfkCXmx4jueS35E9Go0vZ4ipSkndIhfXvDc6mBq/7OFXydzFhmdJozwp+OPSYxNxZ7Wwd0LPezs/gO5c9G2WvtwEYB8ES0vbfme+zME8ddxSQJ+Q+PEXf6KObC326NYlfZA6omZr5d4yJg+pMGTH9qIO8jAJ5wnOKkNEvp5YvsCduPtX8cB+oeUC5A2Hsvpx/vZGslgBeIdeqolBZqn4K2KVk3V+35XHkEr4+zHTnofGGOS+YozcA14ArQ9UpEiqbJq0rFXO1rvlijh5ZZIHt74FxPBcZmG9A6cl0Cj91DzdgqO7Mx+hKFN2oxUdiIQ+JNqoSz6z2Hl4M+X7kWkD36muyiY6j8fiV6UTel+1U0JaGjpI5GSLusRV9uuAL8Vnaks17FGceEHkq+k74VjrX67l1CAyz5g2kiyY9lKRux9m6Rlnj5kpNHg1DXc8DO3xM1JRsc0oZpHLmAg5oOqm55pD+C9skJYrM6SDrfhqepKiq7Gyh5JZODSPleFCk1UYz8ArqEfCYus9neHrWQLnKbTmHgISJ4T2VdiDcbsVPXYY2SGl8o7MC/bISqyXdkpATw1d/rsiH3Ic3vIL80Co2vlDE+c5uq8Vk5cbOIqsyQlx+OlrELTjkj7ztdER0RRdj9jWz4Qh/bU3ek9EXb7RbcjNZjlT5IVX8vO4M3smb3OapFWqOviU3GlqyzySJDRPA+COAd4XDXGFml0Sh/thGfpnd08q1sO0Ut52APfp4BPwzwLueioRTIjvIntAGFuSF8qh7CwT6ZXLNTw1FfGcKR/jfk12Zhu84Eh/xJ2qZFzV0FG7XN0XEpIvfxI/Zv0eUPCtvYfR4uzMwSe8iG36/yIrBuXOo2loCIKMwefsTJGD9Wqh4iqu+tFIV5L2Lx3QjeQoC3I4ZDF6YkgFd19xrepiqsDaqi4Pm39nAJaOjrYruTHl/YpJAyCR3j48RVdXKyZ4IzRwMxtt3PkZvQ+WKSmANOLNHdTUjbGOnJO1iiFsyeSyCuI/RKpAPPvYD/n733jso6y/K971rv/eP+9b7r3rk90zO3Z+6se6d7Zrq7uqtKLTGhoKKYEERFkChBQBEkqkjGBChJUEkiQXKWnEHUMuesCJIliIAB4fOu83ueBx+sZFlWlVX91FoW8ITzO2efffb5nn32/u6ya2dx2/7NAK8ofx/a9p64n5J9Jy/Ll+kLtuBUOSJdd4v1KrUlbdCyq8Xv9uApbM8oeadq2Rbgh6lPCqFn+mSJKj/Q9rx9RSt58N4CeIZzPPGvfUhskj8z5m/AzMMXa79ofCvbJS9g4/AQh/cHYLxuN2F3ZJmvNfdPYrl4DStcysl/DdflturyqMjUlnklxRX4VcaJPeDA5wZJxJ6txHrZLKaYpZEhsrQfX8RBfzlq+gc5/Agah+DUuKytYyGmzLE+wIFLr2Wec5Ew1jlMcqo/s9V3svvsoJQAN2lzkq5ob7PTZSPTVuwj7NY4Z8Yg7sBGpmvZ41Y9QGbGDua7RbP/gvwQ8eAKLvqaaPpUUzj8xtYIu3Wyq5OwvU6oTduMz3k4MwoZVReJabzEPu8dmNrGEPMYqs+ksGzKXDS3VUqHrMbmeiznz2CO2wmOt0DTqMx2nWk5y2YjLZYeviOr6yrmVhye+54Q6ruFxWt9ZdezE7HN4n2RNfyC5DhnPpu3CZeKfhpewokLZ9lX9ZC00jiWfqqG9t7LVL8G4Vlds3gB81yryZNngp8FbtKL93oTdO0zOd7fjb+BEaZ7GigQ1+1dt3FfO595XuXkD71ZZ8r2VoRzXOu7gZO1OfOcaygcVHnxJumeCuT+ZCD3PQGeDLiJWDNBKSJiggQ1x+SN6fuBO6EAkgfvUjmmxsv40yJbrHb4YOmyDdOtRzlwcoDKy5ks+HQ9ZrE3KOruItx/B6uNbTBw2skG5x2Ybw/CrbhVCvitunsZd5M/8l//6x+Yv7ORwqdQ9+geu4ID0TFxwsTVF9tt9sz+j9WYhZ+noLeP6H07WLl6AwZOOzDdtp1V2gv5i1k6qR1Qfu8Gvk4mzNYyZI2jBwaGRizeHM6uL4eonriOHKe6/xnR/hZM1/HGv2mImrfS9yUj1PmC7Lp8TExt0TNzYoPrTsy3+OAUUUBkXhKGS3XR9T9LaV8nAVuNUdP1Z++lHo7G72blopUst3LFxM6dtTbxHLzSTUphFOssbdGx3sYGlx2YO+7CKeosx2/eICjIF3Mhm01bWLFxL9vKusgvC2WxjSObSgZoFN7Avj72u6zg3/7r/8O/b0gh4d6YRMlQeuM0jlZrmbXABKPNruivMkfXMZboGy/fZIZ1QV3nI/y2mjJnbSD7b45Tr2x0xbwKD15rM/u8dmBg5oSZ606MnbawRH0e+okPqOoc4lhmJIuXG7Fy4042bLFn/uylLF2fRMrzF0S4bGK1UShRD2RXXqmxm5i+6QB7z76U+l9YdhA1NT8Czg5Q9uguu1wd0TO1x3CrFxucPDD1Pohv4zNOtV3HZaMT862LyRkSV7SviA22Y4XtLoKuwKnWy2w2NmXhmo2YeuUTVZaP9WY39O13YOXuiZGpETM+d2fv9TEqHz0g+IAri9ZuZN2WAKxct6I1aykrLNNIEfE9pccwWr6EeWvtMXXYgo6+KWvD6zne/JoqiRtQ0KiMU3K9CQf9RajvqCVPBMF/hT8P6ob7OeDqwOp1IVLikKAlOh7ngNqmEHadeS7FX1V0Pud4XhSG1rboWHlg4eyJuZM/DgfOkNv5jOTsaJZrrWKx8VbMnDazwv0QgY3DVFwsxtZ6HYuMHDBy9cJIX4s/LPTGu36AqvvncHR0ZsW6TZhu9cRi606sdyYQcfUlZdfOsNVJD01xhfhEeJja2Ou6nRUrDhMvMtwvncDCfB2aK23YEFNF4vlLePl4smKNLcaOO9jgspMN7gfZ1/iEEqEf7xSDp7ApMvLchmFoGpZTxPzATUPy4Anv5UwzDA9ep+wlHIvawDTHI0RcfkVD/xiFjRno/cUJ75pmEjL2ozl/I5b+B9jiF8yWoCSCG3qpHh4hevd2Vi/fyf7bUNcjriqHOJpwEDMjc/TsPTB39WaDsycbky+S9fAJcYkR2Lh6YuHkxmorV0xFLHPbE2JjvJivoYOWlTvGNuYsWO2Ja3ozlQN9xBxLwHaTBxvctmFgthHzaKFb41R3iavYccof3mC7qTZqm3JJFSwASte30mYrAbx7+HiY86fPl6GzxRdTu41oa+mhF1BMSjtkJmxCbfMB9p17Idn3is5hUnMjMbCS6dgGF0/MHQNwCD1DTu8YBafLsF+7kvn6GzFx8mD1+t3szD/J7u1bMTANR4QXNHW3sjfQAfU5uuhau7HexBJtQ1/867sounEZb09/yZabbnJgjb0/O+v6Jg49goap/HIpFnprWOJcRtbbNwXSYVIcPhqxtzBBfakV67e4sGbLNiyO3qDo/n32brdizoK16Dt4YLh+PYs37sX39FNqHz0g5Egoxo7bsXR0Qc/AE5eU6xQNDBOzx4mFy9ezatN+9tY0cyz/CEY28nUmZLA1gC3hp0m9eYvg/X5YCHu72REdm0Ccs5op61WOV1bosOqnCvT9+DrwgwDeB5+grjEqHrQQlRqP7TZ/bDzEP28s3JMJPdlPefNddh8qIbypR/IWVj3u5PDxWOy3+2Ht6oWl1wG2lT6W0tir25+SXJrL5tBM9n85KGW6Cu9axZ2bBB8MxXxLAG6JReyJqeRwvaDjgOr2TqKPRmO3zR+H2Fpia07hn3eHvMfCQI5TfPOmZAQsnX3ZHJLHkSsj0uY2AWwF2HlwGquluixyzSG5VXjRlK5FFJuQxFc2Sv6ZBrx9ArD28MXSORDngwWEn6jCPzaf6OuvJK6pE2fr8TmcS9iZQSq7Bziak4zjDm8sdyQSXN/OCXHd1jNCenkhW3YGYO3uzQbXIFwOnydN9PfALixdvbDwPIh3oSy+p/TSWfbk1nDoyoiM1657jNymKrwPxLGnpo0T7bJsu/LuUQqvXGLP3j1YuQbiEFrJUUE4rQTghNEtO5PLOj19lvg0kP9NcVCd45Q+uE1QSDA2HgFsPlJCaFYBB4T3RdqQWolOOozl1l04HyomrOBLorOuktv7ivQT1ezPOE9G65j07Pymanzl9CeCS634ykX8Yk5xTNDWCP6+Bw8Ii4vExkPoxU42+B/Gv+EpdR09xOTVsiv3PkVPBJ/XKFk1VQTlnyHl/hjVfa/JqSnE3ccXS88C4m4NktdUztadAdh4HcQno4bg2EaS77+S5r3iYQsRseGYbw3GI6meqKLTROVcI6dzjJrO52TUleAR6I+F8z52pF8h+7GgrpHHSQkusK7npOdHoDnFiE2l8utZhY5M/ByjsneE48U17M84R7pCBqdq8Ms/R9LtlzJuOtFe93Myq4px8g7Eyt0bS9c9OIWdJlO6MhsguTCXrQJI+B0hoKKF4nYRKzXM8bIC3Lx2Yu53nNDSkwTmXeLotWdU9kPp7esEhYSwUWrPFzvfY0Refo6gw4gpKmBXfQ/lXWNUdQ2SUtxIUMplsjvGqH0yTHJ+Nltd3LGIquLo/XFqWpsJOxiBnZs3lu6+2Ow4THDT+wC8H8Ewinm5eZXdsWWENvRQ1jdGbmM5PoWXSb8/KoHy4lu3CDlUz7HrncQnBzJvlgEGzv7Y7vDBxNJEVr2l6Ql59U3sTz5JarOgBpJ5nqq7Rzhenoezjx+Wbr5Yu/tin3pZAnjxydHYeXixwWMPjrGnSH8kDgFQ2dJJTGYKtq6ebPCPZVddp5RhXdf1hJjkJDY5eWLp6seWmAaS7wn6mjHKBF1J12sK6pPQnroK8+N3ZXQsb3s3pSvam3i67UDbNAKflCNYOfrjGt8otVXVO0Z+UxV+BedJuftKlvkt17GMyiIcvYSt8WGD616cIs6QKZLHul+R+2Ujvnv8MHcOwePYBbK6hkkvruZA1gUyRAa58Pw3txAVc5hNbl5YeacR9mU/FX1QcuMSPt67sXbxwto7moCKdkqEbZDWwjg1gy9JTghAe74xtvk91Ax8nVNBhMGMUnTxPP6792HtFoDD0VMcv/uCyi5B4XOP0PgIrF18sd+bSdTFIUnPK+/d50BcJObOwlkQwo70qzLuUpHRfvsq/qEhWDqHsru6k9LuUbKqi3HyCsDK3QdLt71sPfglx2/dYX/YbqyEvd0Ryc68OxRJtDY/gr5O2AdV2x8ch/yKZPtxATwh2A6kmBNxLSviw07Kr2glEtwOmcdQkLpKJbYEuHkq+5z4vESp0itLaJBIPPtlr0kB/yKTqU3GDVX3DJpeyLxBwgMpEW3KiS4FEaz0XBEA3CcLkFeUFxMB8dJ3Rd/E9yZlksqyi7MzfZm52Ba7rFbJcCi++1UllBGGNozIrqBF/0X2XI2ccFRUgBDZVwKwNAiyVMl4I11/iv6JsU54TeXEodLrcnkJL09lpywRY0I2CvJn4XmVyJRlz5AIb3uhcQTqBbnwhILLyHrrhadEPuZJ5LSCDubpEDFh7izUssatbkQiHP3qWGVGSHDHibhBMacnBTGu8KoqwKLo66BsXoQc6kSpugGoaBuV5Cg+K67/hUyEt6VBkD93yv6W4omeib/fkPNK8yiXhfDy1PW8prR9XEa0KzaGNtl3BUAVz5K1JZtDIQch3yrBRSaXi5CtkJmYfylLXK5LUp8FWbQgqFX0WdLjMSnAu1EuO/H+GwoLOUdZczO7PfT5xOgoCQ8ER9nXHAbaRT9l2aPfKAPFfMn1QOq/fOyNIhFHvq4EybC0nkRcq5hnIc92eT/FmIU3rF9OSyT6IvRP6Lx8ziQdGJYfWkQ8krjWkohfRR/HEMlXgrxWPE+0Kz3vBTQJ+h0xN3J9VKxpIdMJUt93pUlRjPXH+NklI/tV2Bdp7cmJsKVMSPH+C6h+eJMd1lp8apJF7hjcBkrKQpk/RwP9lA7EnAs5SPqq6OfXzI1IEKoQFW8U8yJfFxN6Irdv0vp9a84mZCu+I2LZFLojvMDtvUTuNubPeqFEXB2Rrji/siYlgHdDFpPqVEexyGx+AUJfpLbeXmdvjUPZ1kzomAjd6QXJsyrWhCQDkXQmW2MT61eEjjyT66LQAcXtTycobI1Yf8q2SLIdj2+yzcaMOXqRxLRBrWLMir5N/JR5eBVtnZQIumVrS9w6TdhwZe+v0r4j5C3WqxRuJPYFYS+HZDZQEDWLGwlBTD1JBnJ7WyP2FsVeJM2vCoB9Rfcm5kklmx9bNh8fwPvFTr4sRT/3VCN7i86Tcu/VG9b/X+yYvmsBipiXYdKrmwjNvkBmqwA/Xw9SfmxF/sW13yEInntJLC5hX33HxDXlL24cH1C33y0G77t08kd+X8STtvYQm7AX3TVGaK2zQHfdBlau3oTpnozJ4QsfUDbvrBeC2L1tkJSKUvZUP6KwTUb2/pXvd0Fjy1Xc7J2Zb32CbJGw9XP0912f2SnCIjqIKagnpPwxJarEhZ8sjusruvOuc6b63M8+RyqA9yGVUHg8BKWJokSNOP19yPY/wrYk75LwgolTsuQR+vWP+YPNqfDqCI/ZJK/p3678fhEAT9QjFWS6rX0cKy/BMzwO9wNH8U06Q+q9UarkHs0PpiPvteZlnmjh5f5GRgNRJaWtj6SaS0RUtXGi++Ovs1oqvGyi1J3cA//zyvhvd52q5P7LmXsVwHsvA/rLmWDVYlTN1S9FB34ZAE+uT+L6VBDfDsv+iTCKSeELvwC7IoUsiDq7/bKQhV+Knqj6qbJpKh14Nx34yAGevJbs2wHCP4PxlDJBP4J+qBT73RRbJadfnpx+UQDvZ7BB31unxXXtROmyX54+fO/x/hLmRNXHX/2t1sektx83wBPZpiKL6vsAK/EdUcD7Qy4kKTPt/Qmcf9CES0ZaRiPxg9r5kPJQtaUyUj+CDqgA3ocFYYJ/UlS3+KC28L3nXYBNlR1T2fAPq+MqeX67PD9agCeynapvNGBn549d7BUK+94DYEng6D2+N2HEROLEOKW3r+Lr44jBoSsUC4P5fQDnRFvfPhEqRVXJ529dB35+gCdAiABFsso5H/ygKNmC1xItkKg3/G3A6weBM3HI7XhBRmEsusaHCLsyJFHZfNvz3lf3xM2Gcok0wfMpDuUVkzyHck9i20tK25Tq5apso+qgqNKBH1UHPlKAJ6MOyM4MRFPPHrucNoly4VsNVOc41R39xCdGsGzdIaLuvqai4xUlrc8pefy+RkWUkholpyoVgzm6bMhu+wlPxK+p7B0nvyweY/8Iiai3Tk4B877GWPU9FYj8mHXg5wZ4koep7TlFD55ScG+QopaXEq/ch5XZS048HKSg+blE+fP1bb+i5NEzCh4MUfweiVoSOHzcTvCONUyxTCbh7ksZj92PsJmWPn5BcctLShVtPxbyG6So+QWl0kFYxi5wojEHM/tAnDLuU9L7Qw7dqjX89TqjkotKLl/VgY8T4HWIwN8u9m21ZplFBJF3xhG8cG8mUJyCoapHVhBekMeWi6DnjiccCt/BlBl+hDZD5ZUGnAO2YZX/ROJdU2SUCQNYKf+uIBSdXNxdSUiCILa9h0OR25mpFUzkvdHJJ1PptCqvkzupL2/al/omN36ijxNEtxLruvicgshTVtJL0S9Re1dkWObk7mHRJk9ca4Y5JTjYngh+uzdFxctEVt+k8QjjqSwrpfEojLDqp5IuqeTzZl39vLL4PgBvQucFefkkb9H7jUGQbZfduUtQiDuLF81j2vTF6DgnEXVliLJusUYn2xzBkag4cIq+CFskrVn5T/G7cr+EvRJru+bRVTysTVjgkcXRu6NUi7YVtkzYEPGvpZ2wA25oGe8m+OIrGYegKD8mbMIT2WeU2548f7JKFiXXarBeoItx/HWKOiZn00qyU2pLsilKBNwKGyT68saWiHbl/RNj7BE8dM9ISjvMcvMsUgR7wDCcOFeK3VozjAJOkTsg63NtyzW2b9mO0c5CjjUrgU2ptJiwiUrtKvqhslEqG6XSgR+sAx8lwBMEoxXn8zFcaoJ+wEnyBpRr3L6WyjkVP+gl83Ir6Ze7yH/0EkF2W9PRy+GDPszQ2E3YvefkVaaw3toAncjz5N7tI/+RqPU5TvnjIXJvtJF28TFZdwYpaRfXrm+DIlkpqeJrTWwxWc487wbyxdWD4nPidNo6TMGDAfLv9ZNzrZW0y90UtIxS3jZM7vU20i51kd/8QvIClLe/ovjhAHkPR6TTrkQy2zJE/u1B6ZQujK74Xp7Ur3ay741QMQB5+SEsc/LBtbSdkrud8me8mgielrwOrc/IvfqYtEttZN0ZkjjVFGB2svF/v81P1YZKbj+FDrwrwBM6X/Z4mPzbPWTdesoJQcr7g0DeONWDwxwJcUB9oRUOmTfJOnsWv0A/nDKukNUqz5B9NEDWlcekXW4j696ILKZMrOvmQfLu9JN3u4O0Kx1k3ugm504/RY9FmT5B3v6a0uZ+8u4NUtw6SObpmyRe6KFIqpAzRqm83fQrwpaNUtHxnLwr94lvaiWvVRzsCySGAAAgAElEQVQqxXXuc/JvdZB2sZXMm/2caBN28G2bJavHWtE1TPIxL2bO3o7/6QE5QJXpsJQs1jZCwa12yV5kXu8k61oXObefUSKRJI+Qf1M8p4X0G/0Uy58jxlF8v0eyuWL8mfefU/7gIQeCt/PF/BBCL7WRebWNtHO3ia+9QfKVp5R2jVHZ9Yri260crb5K4sUnFItnKGyomMM7Tym830vW1cfIxv/Gtv0UOqd6hsq2/Zp14CMEeOPUDj4nPtwZ9UW2bC3rkyoEvDktj1L05Sm8/RxQ19Rg+kwd1vgWc6x5jLquPg4f9GX2on3sq63F2WgOf/zP/+RPf5nKF0Y72FY/TGN7OwcPB6C9ZAFTps1izjoP3PMfUND2Vh1QwVHWNcLx7P1oTF+HQ3G3UsKHjGfqRFM+lvbGaJltYc3q+Xz6qS4GgekEHYtm7UptPv/rUvR2FpF4/zVVXQNEhduzcF8VGc1Q1zfC8bxkDLWDCLszRmVLN4fjg1m1UpPPpy1h8cY4wq89p7AiGp31Jqy0c2fVam0+n7qadcHVpDwclU7R5Y+aCQ3zY8kcDb6YOY+ZBn54nmimWF7f89esvKqx/bqM8zsBPOHJauvmUKw/89X+zP+ZZsiG2PNkt4qyYF8DeN7JCwA1zwYIc1/PrMUu+J5+KVUpqGwfoejRc8oEoLx9lcBAZ9TV5/HF7AXM33KEsIvPqevsISo6gDkapuiZ6TJVx5RVG61ZbGCLTWa7RKVSOzBAuI8tK7YcIfpOK0F2zmw+9CXZnVBx+zIBAVuZM0eDGXPXYhxSS3pzN4diwlhmkUdqL9S09ZGYEY2+/hKmTJvJjBU22B67RHbLOJVdk3VAOii23GSb0SJmbM4i6aFSHVoBrlp6iE+NYI3+IqbPnM2UT//Mv/9+Kev8a8nuGiIpMwo9naVM/WIGX6zailP2XYpEmcErZ3BzNUNdXZ3pmitYEV7LoQQfZk//jD/8firT5y5g9rwFzJrxBX/RsmBDWit1z16Te7IYOzMDZn+hxpRlG7FNuUZ+m8zjWXY6ixVLrVljZ8f8xYtQm7WStf4lHHvw8uvB6zvN5WR5qGyESh5/yzrw8QG8LqhvvYrrBmuW2aWRJEoiKUrSSFeiTzi4bzeO4WUcvT9C3ukCTLVN2FzQQVXXU2KifJgxbzdhD15R1JCDhYM5q+NuUtI6TPmTERLjd6KhvgbTmKsUPLiNz1Y9Pl3kgU9dr1RmZwJIdkHFoxaCfMyZbpFGUovyiVkB8LIw0lZjikEEYZeekFF0iOVzpvBXPT8CalpIq05izXwnXHKaKe55RmSQCbP8SkiXA7zUrFh0ZwcSfm+QpJR9aE3VxSzhBvn3r+PnHYXzwcscb4hHZ5468+yTOXRtgOzSQ2jP3YxD5kNK+kdJTtjBDDVjNqbdJOfaRXbar2XKfE92XxieHPysMo4/2N39t2wofoqxfzfAe40oLVdQlYD+wv/kt3/39/zLb3/L//7Mjm2l7ZT2Tr6KfPc+y+Jdc0vjWb14KRoGvnjmXCZNHMyk2srdROyyYZbhHvac6qf04QP2BTqwcGsJOS09RO6349/+uBLzuEtkP35G2bUGbNdbssTxBJmi9OHDJix1TND3qiS7rx2/NSZYhDSS1dbLgR1r+ULXC//ax2Q21bHdcw97Gu8THhbAHL1Ujg+OkVMai66mNsv868l+1EboHhumqZthl/GIcsFhN7G2xTXqGCdOprBslhWOeY8oEXZMioUT5bXGya1Nx1BzAcuCz5J//RROxitR09lP9KOX5BdFsULPHOMjlyl88orM7CC0TfbgV9dOQuxm1GwOEnr+KWVtIxS1jlLZ0s7BSD9mL40i6nY/RS1PyanJwMh4LcvC71DdfAZbQ31mWyQQd/cxob6mTF3mgVfdU2qfQvnJFDS/UGe29REiL3SRXnUcgwWrsc5olnkTpX6rAMq767FKVipZTdaBjwzgvZaKThfXJqK/1grjmLtUyGtbTkyc8Ey1D5Fz6Q7x9Vc4UpyLneEKDBLuUNE+MAHwwh9BxYVyNrpZsy69U6od29h2EzdzHabq7SHslqzeaF5REHM/1cc05hqFIr5NMiqy7NkTl2uxXbGM1XG35AZH4SGQAbyi2hSMHDdjkdMjEZ6evFvD+lXumEVepliqpfgAz1WmWIafIadtiOj9FqgHlL0BeNnx6GsGEXH5Hru2WTBFaxfh9+Q1ZtteUd4zRm5BCMu2eOFWNSjViaxrOYPNQic2x12noLuZnYYa/NUohtj7ovbja9Kzg1H/TBvTzMdUfl+KmYmNYrKSTMhe9b4KJP6IOvDdAE+WfJWeuQetz/+J3/7D7/i///z3/NNvVrAx9S5FEhh7X92Vld3LbKpiq6Uhs/+iwWKrSILO9lNy7xQbNeexwCmBsMqrHGs8S1CIN1rTfAi90kpYiDdzV8WTIOKApdrRT4nc5cIy3Z3svfma0opQtPS24pDbSe3zNnwMLLAKPUnmrTNs1JzLAt9qctrFd2V1tKvbOokIC2De2iwyn/QQ6m/N5+q2eJ15LdU5LTt1HN3ZS1iyvYosEZPXKR+zdAAeIj7SnukGkYRdHVGK8RW1gkfJKI7HYK4edhWjXHw9yH7PzSxYHsyRtkHCt5kzZ8FGnLMvcazpGkdLjrJqmiUbj1wkIf8Ayzb64JzYRMLlfkq7oL77KfHxQczVSeSoqDP9DMovlrHBcj0ro2+SU3OYpfNXYRB1m6oxKKk6yEJ1G6yP3adsGCpOpqC10B/Pqi6qhqDiwTU8bfQxPHqT4nZVIobK7r7vWlZ9T6E7HxnAE9ezIxw54M6SNe74nH1F/aTMURErN0RacSGOjuZoai9h7vwFqKlpsjbxHpWdSgCvGcrOlmDjYoXB8Tbqn0LDgwvYr1vJTPNY4ltkJW+Ka4+wYKohJsoATwT/dj0nLTeU+bNd8DszKLuendjclADeVkcsC57QOAj1t2pYv9oTy0PXKBFF2Z/cZ+dqM6wiBMB7RlSwGeq7K8l8JJ79iozCZNbODyL8wnV8HE2YpnOEuA5hsMelYtYiaDkvL5hlW33xqHlGoyiB9vAMtouccYi/QUHnLVyWzGCaYx5pYjz9r8kuOcLiz5diltGqdKWsUniFwqt+fry68N0AT1ZEvvhUHub6X/BP//3/4+//5+/4j4XeBDY8ofzJ+4OC0o5xqntlhe8re16SczIf80UzmWaTSMypCixmT+evn89j3uLlaCzSRl1Dh2Wm8cTeekxYSACahpkc7xMHxDEqB6CgMoYVWgYYHTlJSOAmtDeEcOAanHzajJcAeGEnybhSg+ksTVaGnaNQrHtBDTUAJ7u65AAvm6zONnZvM+ezxV7svwUNoiTgpUIMFqxiybYKsnrfADwpiav1Ju4Gy1i2u4qMR1CluP1ol3vwGrIwnT+bRa6pHEhPxFTfgMWOuWR0dbPP2ZjP/uUTZmjpMF94MrUWoz5vK9sKWih+MkxyTjxGOsuZa+qLW/ZDStv6iYsLQn1FAvFtY1T3Q8nZYiw2GKN76DrpRSEs1FqHWepjal9CZdMxlmjaY5lwh9IJgLcL75puKp9C6d2r7LRbg1GiCuCp7NTHa6d+SXPzcQG8bqh7dBlnSxuWbMwguQuqleJqJAPW/CV289ZiuO8UhcNQ++A8LsYrWZdwm3JlD54AeGeK2OBogUFWP2dH4dSTR3jb6/KppguBF+DcOKQdc2PqF5ZsznlEaZ/sOkPEsVS0tBLkZYyadYbsenZSdpcSwHPawoa8HhokgFfN+tU72BB9leIhqOm5h+cEwHtOTIQNau55HG+Dpv5eoiJ8WTxvH5E3Wtjvt5np6j6E3IFTI1B4uZW0q/1kFoWy3MkH9+pBGiSAd5qNCoDX08ku20X8aXEgobfg1PPXHIvZgdqnJrhU978FSlUL5pe0MP8W+/rdAE+WRFDZPUxq4TGMjVYxZ60XO040c0LEsymC9ycOYu+o86Iu66Nujp66w7GbL6kbgdPPnxLktJRPVu4h5ORpXFYtZKFPOdndcOoFkift5Ag0tLdxIMgPjXUZUrxcpeDeFHbs4QW2mBqjqW3IQm0bjHfVkt0jvPMPZABPePDuXcN5hSYLdhST2SlqEr8k+8J9su88JiIskHlrM8nsf0p0yGamTlmLQ/lzvgSKyiJYMFuPNQcucuLpm1sH8dyihmMsmbURx9xmiiWGAIUMBIB9RWZ5KoYzZ6OuY8Bi3Y2Y+hVz9ME4jcODhHtbMlfHFf+LSPayaUQ2zprucSl8pfE5nB4eJfGQK5+vPEzMnW7iYvcwa1kiyQPQ9AJKJYC3Hp2o2xQ2JaGzbDV6ETepA/Ky/ZmrbsMmcfgUHjvJgxeIV3UXFRLAu4KnrQrg/S2ufdWYFev0w/78iACeuH4ZI6fwIMuXrMco9j6Vg8rxJSIjbZzK1jv42Dpi5ByJT1Ienvt9WD5zNroxt6js6OdwqDufTvXmwAOounGKrc4maFqFElBwhqTm52TmRKAzdzHajlH4HY1nw3p9NJyTOXT9JdUSZYmIY3lN0ek8DBZosyb+BsWiuLgS0BTUJJX9UCRigWytMM7qlq5PG26Ws2bpVozDL1EsPHg9d/BYuhrTkEZyOsSpPoEl+vaY703BNzQYfR0tvpjuReiDl+RUpGC4YCnLnKLwSzyGre1eXI9eI7U0hEW27myteErjU+HBa8Ri9kY2HrpCQd84mbkhaM9dzhL3GHyORGFiuB5tmwwSHwkeQMWV8odVGtViVMnzx9CBdwJ4EniTUXYIj1uN8GB1fztp8Hf2VVwv3juPS6APKx3C8I7LZVdkCGuW6bMquIb0liES4z1ZYu6KdXAau5LyCUwsIriomZK2NkJ2bWeGTjIpiiviDqgdHOLwgS1M/W//hb+b5Yx3/SA1/VD95B7bl6/BZG8dmR3PSTjkgsZSc0z3peAbHomt+z52Nd4nLNgLtaWJpAxBQUMuZku0mGu2F69jx9lsY4j6hn0Enh6ipk9O1yLRqPQS4W3MVP0wQi+PUPlEyX5KHsoRUnMSMJhvgV1MCcFpRezOqOfQ2V7KBqCw5jgWGy1Y6X4Yn6MF7EnOJTD5LCm3+slobGBfUh67EtNx2bEVbZdCUpufkpwRjqa6DRujTxBR007euUKMDVeycN8Nap/cx3urJTOWObPlYCxWJvos2ppA9I1RavqgrCEB9Zk72V7RKYXilN65iIfZUvRjr6uuaL/vIUX1eVX4zNfowMcD8Dqh7kkHQTs2MmuxB4GXRqnvUeZ7E5uqrNzNieun2eZgzZKVBqzccYjtwUFsK2+nvP0ZybmpmLtkEnd/nNreEVILkzFdro2m7V58Tg7T2POMxJxYzCwMmL/EBJNdBcTffilVrJCClcUVS/sg8Ycc+XyuOwGnn0rM85OrV8gpVM7V4hEVg1fdALV949Tcu8w2vyS88popGRBZuO0c8AvDO+sm+SIrt7WDqMO70NFbxwpzf9wTC/HxyiTugciGGyKlKAUbizVoLrXCNLCExOYxik7msyUqleCzw9T2jlP56Ba+2+IILHxIUc84VW1PSMg4wlqDdWjpmWAQUsaxOy+p+g6m/O/c9L5GWVTfUQG7H1MH3h3gyW2B8JZ9kEOMWM+jFF44xXaXLSxdqouWjgP20adIF9m5gpuuvZeE49GsXmfE4pX6aK0wZa1rGRltfcRnpGMT2EBWj+KKWCRtQEFTMVvsrDELreb4I5EsJnjhOggNCMM7/Rp54lr2YQvhR3ajo78W7bXOOKfdIL+ln6NZGVj71ZLRPU5153MyqnKw32TCfG0D1rglEH7hGeU9bwCcdLtxuxazeYtZGlBFRqvy9azM81nVO0p2TRYmC2eitsSA5avXsHC5PvNN9+FT2kHV4BiFpypw2GKD1nJ9tHX10VodSvCpZg7FBbBafxULddaxwvkYBy8/kzj7Sm5ewd97IwuXWmIaeIqM25fwDgnBIf2h5KUrvXyabR6bWbBYD123BCIuPKNCyKlznLKLtdi5ZxB6tp/yvnFKBe1K6D48Slrk1FWq9fZjrjdV279+/fpoAJ7Ijis/W4Dx6lXM315LvhTP8vUeKEEMWjMA9eJatB/pZFzTLcCgMNRQJ+fNK1X8/QzZ9WbXa0rbx6STbd1TqH8mCJUFcfCb5wievNK7F9m6SgON7WVktIratm/en1gUgmFeBFX3yrJ8S9tGKe2Q9UV4AsskBnoR2IzcMyiM7LiUlSf1+6nsu2IcisQOiTxUxAoOyvolst/EWGuFl0L0XWpzXIrTkZ4hQJgApE/kshDfE3L7uv6qAJvqhPeR68D3A3gf3jhPsiuDUCuFbMjXvnyd1QmbI/8nbIcgQBbrT/a7Up8EN59Yu/I1+YaXUm4TFN41ZZswKEvSEKBVsmMTGbKyv0XmqWSzBoQ9UD78jlHRPUraMXc+13TGo7yTcmFPledb2Mz2LsJ3b+Zzte0caIMbwOlbxRjM1UbDuZb8IVkcoJgHxRjFT/EsaYyKsUvPl8ulUxY32PBMJq9ywXrQB7VPxiQbqJCpeL/+7X53IlFgSXGCwrYJWfSBzJYryVJ5HKrfVXZMpQPvrAMfCcATwdNjFHxZw/aIWPwbBqjpVTZgP9Vil9VMLLl9FX+vSHbXdiOCrycZSpVyvbNyTYBhlcxUMnsHHfi5Ad4vVl8FIOwaITnzCPYxdSTfG5WurSeNR5RybO8jLikYbW3hfTyAa1AEDh4urLQKxDW3hTLFde87zNWktlWfV61vlQ58lDrwkQC80YnTnvCs1YqrWclb9VMBu7eeI2JoxIlUeOJUiquSgUoHfhIdUAG8t+zQ99I7GUegSMSqVNCmvPV9UY6tQoR0ZB7D2nozayw2sX5bFHsauikTCRlvfV5l+37IfKi+q9Kfn18HPh6ApzIuP8kmqlp0P/+iU83B18+BCuB9vVw+qL6IZIt+EBmxTc+R+EFrFdfFKhusssEqHfhV6YAK4KkU+lel0B90M1Tpxk+qGyqA9xMAPJVO/6Q6rbJHKp3+OXVABfBUBk9l8FQ68FHogArgqTbDn3MzVD1bpX+/Nh1QATzV5v5RbO6/toWlGs/33yxUAO/7y+wXr2eCeUAwCjz5G0pmaxulQjAfSAwOf4Nz/s57rqxyjahCJWOaUMnq+673jxvgyXmuPgzX1VvK8cE4tER6/1ttv7MCq773fRVW9flfr858FADve/DqSRQg/UhlEGvldWR/dP38UW3N19BB/Wi2THAYjlH+6B57du5le85dCtsEj+BP2YefYy0J0PKazKJ4rEKyibo8QpVEsP8j9OWHyvId90ipcosAYd+Q3PNea0IQd7cPkVqYjqVHHgkPXk3mvBR0PILo/F0TMn+oLMQ6kOTx1jzJaY5+aByrAPyCDu0NndJbz5lYh9+P+/PjBHiiaLaoyyj4lPrlPHDd40wmG/4mAbzL6zLuKsFh990C/Zb2xEmsR6Zoqgy0b5HThHKqPvNexu5vRH4/O8ATnG59ssoY35rFL2hJOl9TePEMO7ZZoKlvz4bY65z4Mb1QwtYIm/hDbdY36ZIY+xNR1/anAliC2mWcEw2JaH1ujG3GPU5MKq32a7UVUNPXwW6bVWhYRnHwxqiMNeKb5uW9Xx+TyLbfv8qLzHv2rXuk4IbseE5WeTbmDokcvD5CeefrD0ArJiv3V/7wHv5u+nxqlkZyi6jMJKNOE9nglbcu4x0Vj1NWs0SS/e1UZmNUinU9iTvy++qXjAuy5skbzCAqa1W0dRIZ7o917DlyWr8f+JLtBULOoxzPjsYuspj4Wy+/SnE0oQOvJRsgqsC8K9ftDwR4ssoSFaJqwodAyO0yctDKx09JPZGCuZUR8+YvZr6VP+75dyloHaWySwA9+elPeq58osRr4u+v6Yv0ecV7nePUdrSyz8sJ7c1HCL/yUrbAvvH78na/8v441U9HSEw6hptvOnHNgqBTbhzf+uy3K9/3VTTV51Ug6depA98L4E1aYz9cHuXiAHmhEjuncDxymikdkHmTJtka+eYlPHeVLe2E7t/K7FWeuB2v4WBTD6XdMlJ04ZkSAFA6kE7q59vgSclmvbUxSt4thc0S3oqBEY6lJuPmfXySrZnUP7kNlr2mJBPRB2X7/FafBInxiZMFOITG4N80TH0vsrCNr/veRDtv2UXlZ0/0W6kPE5uU/DXpED9MbJgN04yjCL8qSqtNpqWSZDDRVwVwULL9kq1XfobSexP9FCUu5XOh6IPyuBTtC2+i1J5MVl+/lyi1L//shC1StPP264pnyn8Kb1f19RLWam3ANPwc+YLEfpJXVsj17T7IvUeiban9bxizQj9FLfXOFoI89rAz5y4FnUretW/qp+J1IQdRS7mrnRA/FxbbR3Hg0gskD7XiM4oxCu9V5zApSf589okTvmefUdElygYqy0kxb4p5V9J5pTmakKMkJ1E9ZozCs6VsWKSDcepDysS+L8bXKQOu1VcqMbffxNKQy1KZO7HHTl4zsrUm6sqXt95jt/NufIpb5DWrRV+U+yjwi7JMldsSzxyn+vE9/F3sWOKaypGbr6SQgorOQeITvFlg7MPOiseUKM3NhO4q6dXkMSrkAdVtt3A3NEbft4jkljGpqIHkLZyY79eUSTyW/cQlhbDU1AvvhkGqpeIOSv1WzI/SWCR5dcMczUX873/8R1pbWhD//RfxP/GHeFG8WdmNJNw3nZQNXLwu/RMTq9Twm88pdeAtZf/KZzrGqe3pIyrCG22tdRjtySQov4LA+AgMDYLxL3hEyVOBxIUCy0ClwsAJxZK9JvupcPWLAYqTorQwxO+d41R2DJJWd4bQ8ltkPnglgUbxuuL7YkLfVK+Q1b2UFFcucNnnoHb4GVGB2zHQDyT0PtQJd7F0uv9qWyqQ9z304Lv0RPX+rzJu8t0B3mTbI63NH2h7ygVVSONRFs3ZwPqD1ykZEnE/45LtmGwXZLcL5Xdu4LXDEI2gq1QPQ30fslrZk2yTfEOWbJXcDk1sarIxvGlbbr+EbgvwI9lThY2D2qFnHNrjiYGeHwfuyW2NqNQjvBkK+ya1/Voqraiwf8LGTrJnUtty+yS3h1UDUFAczjJbR+xLnnJyQAbwJN48ZY+eBFwVdX+V7aIckCjelzY1hQ38+nUvSqtV3D/HZt1lrNhTS2aLsOvKAFg+x0rylG16inZlspXJTzzja+SpJI83e5Pic4rDuGw+Ze3INv1Je8Hb86WYF7FHSM6Gt58tk8VX9jbJZo1R2f+KpFg3Zup5sr2yT6KsmbQ3KM+PQo4KGUj7j3z8UntiLG/2Pdk8C90RgO4GbotWYxF5VqqDXtUlAy0T+5h8rib0RPwtPKjyPa6yY4j0+i8JLbtJhrRHKstbto+K5wiAl3o8iJkzthN4fkgq+TlJfor+SXotPN9K8zch27d0RNqjB4iL80J9tid7RV1lIQO5HMR1ZvW1Omxc3NCLuEbFU1m/Fe8r9nzpkNUF5Y/O46ihj83RG3Kw+/Vyk82D/D0xzxP7vbguHiCl6hRhVffIaZY5miq6XpJ34RqHv+yjrEfZqybTsYl1KWQg9V1Zv+V60wMF5ZFoLXXFteAx5f3CQ6j4vFj/clmLNtqfk3vhKmHFF0i+/fyr4QwT33vzHDEGgc++H8DrGKOq+wVZldlsMF7OFC0bNiZcIKdNeZBvTZqkkN/22mvJjVrYkIbBksUsdM7neCc0DkNN5yDpJ5vJuvuMlOwQ1rh7YWJuhJb2WsxTblF49wEHQncyX3MBM7T0WbWnjJT7r6l6AqUPHxC8bwfL58xkut4mNqXeprh/iMMh4biHV3G8DWo7n5CQdhBdneXMVNdigWMcEReGpLJihZdO4m5mj7nvLgy0NJmhbYRh5Gny258SfzQIrf/4T/70x8+ZoqaD0Z5y0lpfkll8jHVr9ZgxW4O51vvZe/IJkkH7gZvQ1xuNb5Op6j2VzH45OvBOAE9cC3U9IyknhrV62nyxwhXXvHsUiZgdZTDynfZmslwkgNeUwopFmzCPuUXZc0jPErZmFxu32qK9ZDFzlu1ge0UbJx7eJdBJj6l//Q/+/TN15hvtxK/6DgdjItFb74axrT5Tlrvjln2DpOIEDNbpMH2GNrquqURfe07FEwHKRkivzsPWQBd19YXM0/XBs6qDMgE0791mT6Az8zQ0UFM3wzyghLC0cLT/+Ef+9MfPZLZmbxUZ1y7j7BqAoa0TK9YuZ8aGOCIvXme3oxcemXcolDwPvcSmhKK7q44sUZXncTsHD+9Ff94c1JZtwPLYeRJLs7BZ8Tm//+OnfDptNnO2xBB+4zEHvQPYGtVIRts4NV0vySg6zEqvAuLvvaDk9nm2m9li4urOEnUddKwSiL50nd0B7iyaOQe1FdZYH71E/tfuCeKqaYzM7EDmTLPCqaCFkp43RMtiMyy7e5e9B5xZ7rgTY10tNEz9CDz7jJJzlWy2N2XmzDnMWO2Mc849iqTr5VfkfFmNs6UhGnM0mGcXyf4v+ym+dwUvK0+8yjooEXV9m1s5EBPC6v0XKBkaJa0gnc0mthhu3oTmtHVY7j5B8PFoDFZpM3OWOnNE3d2rr6QSkPnnGvBwNEFTcwFzFm7CIeE8We1izxsgMfswhtoLmTlzEUuswgi7NvbV625Rb731Gk7rdNCwSyT2nnBoyCs2SRv5S3Kr0lm93ht7H1cWzF+Mhu5WnHMvE520n1Vz5zJHzxGnjDsUCnDV84K8L2vYutECjRmzmWnsg1d5FxUtN9luY8i0f/03/jxFnTmL7Nkmxv/gASH7dzBfcz4ztFajv6+clAfj1A6+JCU7hU2mdhhutkNjihHWUeUERcSyI7SClMfj1PQ8JbUkHYvVq5gzZz6aDocJOz9EdfcLjqcFM3PGDnZdeC7hgszyTKwtdZkxayELDH3xqeikVMTLtfUTmxyKvp5CtolEihs0UdZuYr0K3ZCVC3UxXIjaliIy2qG6exVgKWgAACAASURBVJjUokRM9BaitsQcg80uLLfYxJqoG1QNQ+ndOwTtdWXZIk3UZhuy3r+Io/dGqXx4Eaf1ekz519/zydR5zFvujFdNDwXnm9i23ZrZ6gvR1HPFPa+ZE93jVPaMU3z3Frt8nVkyayZqa1xxznlAaV8/kQEhbI89I815zeN2IoQjapkO85daYB19RiprKnmhb99kV7Abuq572Wi9ErVZuui6pnPo9ou3rolF2cIRYoIsmL4ugF1fDkshaZUtjzl4ZDfaixYxU3M5yzyziLs1Sm3vMCn5eTg4ZJLQIg6gCiAnrqDHyS6JYZ3uFjYn3aPk6bhEXP4eAE92N19+uYEtFnP53f/8H/z2737Dv0yxwjHrASW94sGTjeebyfuW10X1iIFBjhzYwhcz1mFbMkDjU3k9RVGUu0/Ex4yReNiOzz+Zi/b240TUXOP4tYeEBTsy18CbHXkXiSvOY5OjLXr7L1H6+BF7fDehttgFt+yzHEmJxGDnYfzOPSTMwRZDh2SOdkB21j4W69tjGV1DbP1p/Hw3sdA5h2OPRim6WITRf/4Hn60OwCfvDJGJB9AzMMck6QFlbffwd7JnpY4L2wuukHarl/SiI+it3cC6fcUcbrpMUNBWFm6KJ+LSkKQ8k05rE0r9LXJRfUZp8avk9E5r6ReqM98N8GS258TJLIxXTuEf//t/57e/+V/8ft42/Gq7JXD0vjG1XwF4LyAlZhNT/zqPJW7JhFacZk+gE+rLQwi53E92fTGb7Faivi2LI6ceSIfMPTvX8y9/WIZxWDlHLt7nYFwMDs7+eGRfIKGuEBt9M0yCasnohLKz+RgtNWG1TxZRtRcJjdrLcv0QQi+2k3DsAJqLffEuu0xc7U2SL/RS2HyHQJdNrFyxlW35V0i91k/l9VoMl8zh9/Mcccs4Rey5dvIfXMJ10RqsDl8iX9SffdxFRLgjUzadILOli+jIbczQtGVz0kmOZCZg4R3Eptz7pCb7ssjEGtPoehIvtFHY1YKfoQnGXkWkiENw90tSUzz53CyOqNvPKb1Zidknf+RTHW+88q5wrLKJXVF+rPXPJLLmCmFRPiw1d8GxvP/Nla9CLwUY7+li35ZVaGxOIvb2KNUKoNMuizUsu3OV7Zaz+P10SzYlNpBw/iHpjWVssjFGyzGR8JNXiI7fxXJLPzzK+qi6UYGx7loWbjpCcOkp9h3YiU5oHYnn6tmisZZNWY8kEFnz8B5+AZtQc6ml+MUYKSl7mP+7PzF3SwIHaq5zNDUMXZvNmEbVk9h0mdgv28hvHafy/jkcDXWYYxbMrhOnCArxQHPWWqwy75J1poJNywywiK4nru4KCacekftIeMyU7ZWs0khx9RGW6NhhnXSHUpFFOyGTMSo7X5GdF8Rn/66GpkMMQScaCAywZ+pfNVlgG8Hu/Br8fJ3R2eBP0HWov1aH625fzA+UE9N4nkAvSzQcDxN6cYD8s+VsXKCDgVca4bW3ybr1iNAgB9QNfNiRL/bJXOy32KEXcoGy569JSvBD43efoLE1kf2l18l68IDdm+0xtEsgtg0qGlOx2LkPp/hG4mpqcLU3YMGuarIfjZCREcLMmTvZe+UZeY15WOitYlVAITFnLhEU7M0aK38CL0N5wzHW2NhhfLBuQrZ5j0Yne6KkA9xLcisTWa5mgWNJF5X9Y+TW5mC11hjTsAoO19Sw3Xkdf/10Jevimqkf6mKfpzVzFtvhePwMh9Mi0Zu3hGW+paQ+fEZmfT4b5upgtDuf6Ma7pF28QoCbGxsji4lqPMuuXTvQWeVD8A1obLmJp4slM1Z44llwjkNHg9H3TiTo8j32mpljvLOQ4x2vOBrlxNyljjgm17L/oBeas9djn/tYZoNuX8TNfBa/V9vIlpSTxBSkYmZgiY5HJVnK+EgKvehgl+VK5lpEEXVrnPreZ8Qf2Y6GvitOqWeIq6rE3X0jS3zqyO9+SnxMKCvU9xD+QDledgzhhc/IDEDzk+UYRlyn+JlMt94L4FX1Q351Mmvn/m/+/jf/zL/9y9/z2/93Nmv3nSJHxBS8TzZNJ9T3dnFgpwWfz96Ix8nnNPQqx2SIgtuvSDziwEzzYPZ8+YLGEai4XsUGDU2W7q4l8+FLKh+3EXHAj6VLIwmrK8JCVxsNtxoKxDVK5zDZN/so7Okk2MEBU9dMklsf42u8jHmWUUReGaKyc5jMkhiWTXPDt+kJuefLsZlnyObcNsoGoeH+RZzd7JgfcJFaxok7sAsz01Ci2+HcSDd7NhswZ7Ufe84MUtn1ksJTGejPcMA56yEnxCl10qJXNgCq33/N4EU1tu/W7+8GeDJDlp65G63P/4nf/sPv+L///Pf8029WsDH1LkXKxlOxcb7jz68DeMmxW1DfHEHw2RfSTULJ6UxWfeGKT9MzKlof4u9nzuJDd6h5Bk3tDwnwdGHOmjgS2qFxEMof9pJ1uY2c+yOUdXUR4mGGzvYk4u6PcDTMiilLPfGp7aS0+yX556qwN9DH/Pgl4o4dYP6Cnfg29SDi/URiRcOLF8SF78HMOISox3ByEOpvVLJuhS1r9zZR8BTpQFzZdg335cbYxl2RA7xuDkZ5MMu1lONXTuFkos30DTmk9UG98ADd6ia3A0pr4ljt4snW2ld8OSIO24/xN7XC3L+EVDnAO57mh5p1IofujFB8vZqNGiuxSLpLWR/U9Y5SdLud49d7KWx7RUlTLkY2Dqw5fJsqIQuleZBiGG9UsF7TGPMYGRBVdgqIq8KyW5fZ5rKGeV615D+B0y9ecfTwThbOXc/mok4qul5RebcRW91NmO6qITrFi1nqVjgUdFL9HKoe9ZJxd5D86004ahnjmCvzEtY8vE/gXmfUtzVQ/HyU5GP7WT3fhu2NLzg5KoBMMvqWNhgdvkyhcDr0CvmPkZkVwJy/rMYi6T7lw1B9/zT2S2czfXM2cU3lbNbRx+zIJbLbx6Wbo68mq4iY7SEO7bZlofke9l54RZ3y/iaATecLsvIjma0RQOCZQWpfQF5lCkazDHEs66NmBEobMjDZZIN5bg8N3cNk32gn/eYAJ9pfkpO3j7mmgWyrekrj81a8VpljF3+DErHZXyvHfJ4my/bWk9Us2yfDg33QXhhO7JNRkuL3oq9lj+epVzQMQeOLfvZvdcTE8RhxLVDT2kfGtQ6y7g5R0tJP3GFnplkLcP6U9Mz9zJrtw75zj4jc78K02W74nx6gvPslJxpzMLK0ZVVsM6Vn01hjuRHDQ5coEPQ4Yr2+5XWXrpnbnhAdas/0NUc4cn+cut4BYmND0NbeT1SL7Fav4kwBxjZbWB3zkPLrBaydu4iFziVkDMDpIbEPL+eTxT7sufCCuv47eCwzwyH9IaUDUN0xQt7VVjJvDlDS9ZzjRQmYrjNja8MLyk+mor9oKUsCvqT4BdR3DJJ1q5+irhYCza2x8C8jrfk2bivnMWtzJqntUPvwLPY6c5m7+6TkWa24eR43N0O0gs9S3ANnhroI2uaJ7toEEsR6VuCjTqhtu4rTysVo2CVx9CHUPjqPw9IFLHTP4did51S095KQFIL27ADCbz3h6NEo9LVCiJwE8GRMHiUPe8m81E7OvRHK5M94L4BX0Qul5yvZuG46//Q/f8M//8Nv+F//aYRt8m1OvK+RlTx4A0TvsWWK2no2Vz6jUR4LIsWkdENV76gE8NS3p3D4xmvq+8Y5cSYbvT9/widT5zJHcyFzNDT44vMFLDI6TMiJFNYuXcKKsBuyQMxOmVI1jjxh76bNmLpmkfLgJlt1NPnkD1OYobkIdY0FzJo9l+nT3Ag420/euXJsF1qyve6ZzIt45xLuXs5oBZyneuwFh/f5Yrw+iPD7cPrJXXaYr+Qv//oXpmssltqaPVedqX+xwa3osTTZKoD33Ru9Cgz9bcrouwGezAtSWJPEmsV/5rf/4zf87h9+y79Oc2BHRQdlPyDD9JsA3lxPma1p6Buj6HQBhrM88D35lNL7t/D2MkEr4ooUf9Pw+D7+O71YZH2C7GcinmyM0rstRET7s2L5AtTmLuCLT/7CPI9MEpufcnCnPp9+8ilT1RdKdmvWHHXU5upgnt5MSXMn0fHB6C9ZynyjEAJrO6kcGeFwiD/GhnsIuysDHnU3yjHQ3YlN3C3ZJi4Cyh9fxW2pMXbxVynohtr2XqIPb2e2WwlJZ8uwWrUADa8mTvSJuCUZeKwfhPySaPQcPdhSNkBDP1T3t+JnbIVFQCnH20XM3yjpmYHMsJEBvBNXa7BfaI5rea8Uu1XZ+Zz8MzW4brVkxmxN5syawh9mGmOScJfKSQBPeGHHyczwYfYKH7xrn1Ah4heVAKAE8G5cZPsOE5YIgNgrDv99RO13Yfo//oEp8xYzV0PITZ3P/mM1ltENhITao7bMA5+Gp9QMIPWp4SkU3zqJwwJjnPJbKe0RG2gzu4Nd5QDvFceORmCq60nQTVnt8YrOp6RWZGNloIvacnvsUq6S3z5KctwWvpjqyI7qXiqfQUXLbTwtFjDFKp3k5iGya/LZaL2OWYttsD96lrRHIutTaR13QV3LBRzWWqDnUSiFH1Urg5sJgHcQda1IIm6/oubZOFmVWVgvtsfn7CtqnyIBZwtnW4wzu2nsGya95Dhm6/WZPkuDOTM+5d8WeeNT/5TagXtsX2mCzeEL5HdDyZlMdP/0Z+ma8s0+OZ8F+keIe/KKY7H7MdH3IeS28NZCzbMnhCgBvNrHHcQmh6GzfClqszSYoTaVP61PJOHe4ATA23v6PiG7TPg//3cKapqLmCPmaLYaf55njmnCfaoGn5NWmYP1OiFbO+ySL5Pz6LUSyJPFj5bevYiLwRKWhZwmXzh+OruICAtkrn4aqcKBJDgEbzVh57EN/ZgHFDXFsWzmKgz2X6V4WBxOhokOXM9nSzwJPDNEVec1XJcYY590k0KRcNI+THp5HnY2+syatwC1aVOZqmWBa9MIhaUHWbpQl3VxD6h6JvIOoFYchp614W9qjUVAOWm3vsRGQxNt/yqyhReu9RbbrbWY5V9HQRdU3DiH2w4zlsXfl323r4MQrwDWrksgQaw5ZYDXcgmHFYvR2JRCYjPU3anBZMY0PvnLTGZpajFHQxO16RrMWbiXiDt9kwGeiL/teZP1LyXHDMo4JRUsAO8B8ARaHKeqa4jUgjjWLJ3B76foYRRaT9ojER+juBdWUm6lxfvNm7c44YxyPH0v8z9bwMq9ZygckNGkVHe/ovBmL4WtwxyN2YL69iSir72i7v9n7z28qs62Pd/3F/TrN0b37dx9u9/td0/fc+49VXXKLAoomBEliUiQICAISJIgomJAySiCSFCCiOScQUAwRxQMgCIgOagIgsDnjfXbeyNaVp0qq+qWnto1hgXs/fut31pzzTXn9zfXXN85BAW3SzBbospa/0rONQ2T+3iInOaXFPW8Ja8+C2M9LTQPXaNYTHzvG3KaRyga6CHAQQA8EcFrZ4/hKlStIjh2Y5CC1mFyHg+T93SM0r63ZF8uxGa5ObsqhhDAtlKEX32c0Tx4UwJ4UYf3sMVI9lZ9fbSHQ7Z6qOjt43D9AIVPhskWbT15TWHHhHKr8UfpwU/VG+X137+mvizZ/HWAJ7M95V0DxJw5yirVb/nHxebYJNwlu1NEQD7V9rzlewGe5xlONExQMzhF3qVsDP8KwNO0yiNNRPqHewny8mCD3iGOXBugqL0NfzdjtLyTpAhefLA5X6/xwbeindwnLyS7lftkhIIOGQmucCplT1sJOLib9RsCiep5Q2zgPowMjxDxTBHBEwBvN9tONVL4UkRDBMBrxGP9Zqyi75I3JHK+2gk84sBC12JS7tTjZL6Oha5lZIvv+t+S3zJM7vMpcosi0HbwYGflG65ITvI5B7aaY7y3gJQeuNg/QvypXcy1iCfq8SgKgOda3EeZsMM3KnGyNkAnsJbUJ8PkVJ5jk5UjBicfvA/wRC3c/m78HfTQcEki5tEUVR+cBnwH8IxZFdkoUVFVD7/i1HEvli8xYkdeh9y2DpHb+pqSvnESTzkzb40z7mWDVI9CRccrsp68Jq/xEk4rDbFPb5eS8S8032O3z/b3AZ62N0fvQ1WPjJ5D0FCUdY1wLjMEzY17cC/sJC3/EIv/2QDLs0+kCF5FyxXstRaz0L1IyskSILmi+xXJ2TFsNtmKZVav7OSpZPMmJRCbXxbJmo32bEtulR0MmG0PZwM8jTBC749R+XKK9LLzWGra4nNpTAKuhRcz2Opsx9aCQQpKItlsao118kNy2gdIOX+YJcYHpcMbF4Yf47HWCOtTDRSKQwh3izFdvJR1Ry+Q+uCdn8xvm5DYIOKigzDR8SWwSbBBzAZ4SZzuhuSTLqy13Idv+XPyWro4cdyZuVYfRvCeEh7gzF8WuONX30tu8xDZj2VzVNg+TmmfoIgRejpCamYoKzbuxiW7nVIByIUspO3Zt2SVx7N6vjXupT0SKK/u7iUi3A+VdTFSBKxWAOyr+ZjYOskieA1Z6KmsQNO9lPQXcOlVH0cctPhG/yjBd99Q2XUHZ83N2Kc8ofQVFFzKxXSJOTbJDWS1D5KYHoXxZnOca8coqU1CZ70O2uH3KROR7J5RsgVm6JsVwXvyALf1GqzwKiRNBI1ar2CvrfYugicAnpcpa6IfysDowHMCffzQ33z6uwCv/Q6OWitQ254ki+A9vYbdCjU0PDKIbxgmv3mInMcvyH82QUXfMHGxx9EREbwnUNH5muymXjIfjVDc/ZbitmEy7/eR3To2w837aQBPmgxx/HmCwqcvyW0dobBTnNb6dAMrnJR0hLztAfvcTJm7aAtW0ReIvdJETHEOjvaB7C94SHSsA4vc4jnRMC6h49K2No76mqJqE8KBwkaSrj4m8XIL5xpHqGhr5oC3Fd9quuOZd5f43AS2HkzA/2oLoY7bMXJM4kz3NMkxu1hh4oJj4jUSrraQdOUxSdf7KeqdIPtSHlYqRriWDcoA3oMbuHjYo7bvOhVTE8Qf80Nf2xG37Idktg6TePYIWsY2WJy8yGmprUckXu0m99m4dML2b8UZK8fxZYGnL2G+fhTAkzuC0s43FDx5Se6TUYokyoOfaXvE4Ya6M6xS3YZxVCMl45B40paFrrEcvysHePUZ6H3rjO9FEcFrZLenAWoht+URvGb2eXiiZprNeQng9RG61wd9I38O1zwmqbYQm/WqqDqcJqYFSmoTWLPWFuPgYmKvNJMsbM61DrKfjJLb2Mbp+secvXaLQ3572LgpnFM9EyRGHUJ//Q5csx6S/ugFFfdK0FvjjnnUPVnOjUjU7xokwt+G1TYhHCq5QVj8UdYumMc3tvlkdvQSEeLCnCW2OJy7TnxxOtsPRbCrZJiy+mT0LbdhFFZN0v0e8rvfkHDKCy2z3XhkXCcyKx4jjbn8f9qRRLe8oeBuOTZLNrOzsFcCeIU3q3F2MEY3uJqzNx8TEenD4tWbMTj5UIp4KSJ0wsYXXUtHd+lmzCJvkC1YGBQRDTngkQDe/Rvsctdn+fF7UjRO5GDn1mRgYb4JLb88outbSL76iITL7WQ+naD0Ri4Ga3VY7hBH2IVbhMUFYRhaS0rjU4J9zVjtGEtI1Q0Cwr1Q+8tiFu2qoWj8LWdigzFa5Yb/PbjQP0nB4y7OXmoi4Voz8eeCWLnZD4+iXipaajFfq8n8LaEElN0iLMIXzaVG2GU8peDpICn1D0m6/pjo1CiMza2xze+TqDSkddcltrD7CPLZiqrxAY7cmqBm9vasAtx0vyEtK4wFSwIJvjdG5asp0krOYrbUAq96OcCrPY/xDkuMcwcoKovBaNsObJLucP76XQ7tNeGPqz3wqhjkwotn7N1sgI7XWY5ffELmg2YO+5igZhvKoSKZn0y43ErK3VdUjIwRG+nP5nVeHG2UA7yRPgJ2bGez3WniuiAl1pN1dofwLXhASvUFXOzW8cfNMcQ+esG5c0f49ptdHL77grTSFIzUjdgaUUns9VaSLj0k4WYnmW0TFDV3y2R7vZnT54JZtXk/7vmdkv4IgCfbnu0ixNeUb/WjpUMJQhcq+t+QKg4uLtuCedRF4i9dYp+3KV/9WQu96FZqh5+yZ8cmvlazwy3jNvHZMegt10L3cCXnOwUNyX08N+qitz+HU1eeklyVi8UKK+wSb5B8/TaHDjqwXM2AHZVvqH92H08HE+as88W3uIG4zFOYHEol9NYj/MULj08+Kd3jxIVtZ9EqR1xSLxJ0bA8rltriUiTbRSi9dxUXt01oRj6QA7xOjnrsYaNuDHGzI3him7q3lT3Ga1hkHkmkyMHrH+J4gA3qFn54Z94h6WozicI+3H5BWf87gHeiE0qv52G6SpNl9oVkvIHMrMNofLMR44jGn5ODN8uxCYMip0l5Rysy63v5gv0pzkUYgOLHTwmP9GOjtibzFy5hkdEuHJLukPXsDSmpB9l4NIeYpnEqBXeVAJWPmjhy1AM1dQ0WL1Vj/iIddFxKSRuGovs38HGzQ23OAuZtsMYy7hY5PYNE+B3A/mAeiR1woatHCj9rrVvDwiVqLFq6AjW9GKJbxsi9U4u7iRf7aoWAp6l43Mi+YH82HW+g5NU05fevssvFiK//RRPDQyWkPBvlnIhs6q5n/mI1FqsuY/HqIIKuD1My8Dsqx/MJc/9T9ER57c9bZ5+j/H40wBPOQLztS7bnl6l+UCqqCVzLw9TMD8eUVkpeT5NyTtiaLGIaRb7UFPnXy7HRD+Lo1VcUt7biH7yLTacfUNI7TXXHMwKDw9nkWUnGkIy6pOjxPQ7stkdj3nwWmHph4eSERUQxpx8JMDHK2dJ0tumtZ8kSNRaqLEdN24P9lU85GbMHFVV1FixcgebmIxyo6aVUtHn/Gh5uWyRbs+lwOan3bmBvH4pLSjOFCt6+7knyb9Xist2AxaorWLb1EK5BgegerCWje4qS5iYOH3BHY/4i5q02ZnP4Bc42T1PT10VwgAca33zNPLsTBN9+S/XT++z12ob60iUs1N+DW3AAG30KOd08RmHjZXaZeOJbNShxlFV0j3G+PB0L09XMWWSAvpUHm3aHYH+2lbJhhd0TpwbHiAnaxoIVHvhWD1I+9P72rNBL6RTtw0YOBLpjlNQspyOZlk5oZl0sxNbaiAWL1FFRW8pcFWfc0tooef2W88WpbNXZwKIFS1liHYRfRRfFXZPkXCpku4kWC9TWscb2CDsDgjEMvEHRyARn0xLZYRNCmHCuL6ck2228Xo15i1SZv3YHdkkNZHeKqOOYdOrZRn89KmI7dM0uXNMfkt/7lqzqTIyWabBosSqL11hiHScYJYReytaoiA5X3i3CaJ0OKz0KSRV5WB/udMkjeJklyWwwSeDEgzdUDE+RWVPETtO9HLr+hsrBaQqvlOB4YC/2hUPU9b/gVFIIG9erM0fFEgs3T7Q8zuB/cZDK4WkyC6NZv24lC1StcC/uovDxI44e3YWamgaLVcUYddF1qyBzdJKklHjstx/j2MNpKnvEbtogxw8cwt4vmzMd09LWdkCQOys01Vmo4YiNrzdrfQpJfPyS9Px4tHRDpGhZRc8o5wpTsDBbz8KlGixetJh5RrvxuvSC3JIzmGjPkm2iiLwrTr/LKH+K75ZiorJc2p6d+U5sq3a9ICkrhs3r1Ji71oKthyKx2x+B7ZnHVIxA/t0reDtasGzhIuYuMWdrSBXJTyZkNqJ7jNSscFav0GTxSkd8Kp5yOisGoxXqLFxtiJbDPmx378O7eoSa4SnybtXhvsOSpXPmM0/Xke3JjeT39hLisQfHsGpSn0NFcyP7fG2kk+6L1G2wT7pP9nPB3zdNSVMD+wI82HK2Vfq7ur+HY8En2OaUSWK34A5U2G7ZKdroo1uZt/kgh+WnaMuePiX8hB+amitYtFSNBSrrWG2VRUrvS86ciURPI5CIDii9XYGdqSk6PlVkjU6TXRSJ3hpbtp9+TOELQe0iQPOn0KT8qs5bwVEzSUnHG4ra31AktjcFid/MsWCFgOQLSOKZmqBYcb3iHokbScbPVzz7s9m5EfK3J7EY379/nOIfMU6Jh+/5xKx+Ct6aSUo6x2Wfiee2/7i2Pkenq+zT+7qmlMevJ4+fAvC+hHkQxlXscszYHsmGyeUnr4bxHTvR+ZbiWbajWNoZkXPPiftn25rvsU8Syariug92VmQErHJb1zEuJ3wV22PCvr77XNg+RTuSXZyxwd83/3L73Cmz2aLfos335klEL9qusX3Vela5ZpAokvc/2J597/oPxyf6KEDqLPlItrVT7h9mfyfGLX++9FN+j0yeH/Rr9nNmt/3emGXPfid/mfOUTsqKQyWSnVf4KpnPkY1lmsrhCRKiPVFfY41Dfi+Vw98FtT847tn9m/274MlTzJnCx8zIXPT3nR+a0aOuj/nJ75vTWZ+LZwldlnysTG8+2mdpjt49V+a/x5H04Ttykumc1I5EEzNKUrwH3yx1x7d2gBLBvavw1Yp25c8vfi9qL58bhSykeRM8dop5ni0L4YvlfyvamqUrMj7FH1i3cvm/v44mZJx5ir7OnqMf/F3GCpBbFIz6Kjdc8zplPHgSnvkAjzyH2ldvOB0bwtplgbIt2pnxzZqnD573GQI8WWeFACVSRAXJo0JxpW0IxcS9G9jM9RIBpRxkSYOVTf4MCeLMoheLY1Y77z1PkDEqvnunPDKFFko5+9537c+0JymjgphxNjHlu/5+dHF8MDnKa5Ty+j3pwG8P8D5Y69+xNfLv5ev0fTsgB0QzdkPo7jvboCCQnbERog2FnZCT5s6Q9r5ni2aDhXftydr5oL8z9kN+3UdJZWX260N7KPRMsqEKeyu19d12vt8uzhrPLJLYGQct2hfEwDdLsbQJxivnKUWD76Jc39VzhZ390Aa8k4HMP8ySjyTP2SSxinvFPcIOf4RkV36PYgt5Zk4UcnjPR8jbmflO3r5iHmc+V/gOIZNpqgYGiAgJwNonldhWOtgFKQAAIABJREFUAWpnfT8zZ+/aEjJ+vz9ygK+YEzmwk2Q2oysKIuLZoGk2sbCs/e/1kx/KQQHwZ43/3b1C5rN8rPSyMquPCnnM1mvRd8XnH5GT1N7zQSJP+KAfWEHKE0Em/IGcFPdLAEiMc9ZYP1xrs/r9npzk4GmmLwoiZsXnChnPkBO/8/XSC9tMuzL9fKdTs/sq++493Zf6Pvsa+XyLl54nN7DbYMjGfUWcbZdVsngn62kpClnSOURK/jlsLcxQNU8jqUtENRVkzPJ2pWfMWg9iDj+/CJ584B8qvvLv99+GlfJQyuNvTAd+e4CntD3fBVq/sEzEAT1R8/Zn1QX9hfv0q68jWQ1RMW7Ftu2vLudffUy/xhzIDrlU9s2K3H2R4/gpshFRvLecTQ1nW2gesU0f1qIV9HDTFD64wx6Hzaw02YtvZR+lvbMA9Q/ISAnwfkA4ykX4UxRVea1SX36eDigB3s+T35eif+9FMX8v9leKNn0kgvN7Gf+PHed7Ubnfx3oQkf4yccL4h14ARI7mgIxVpOInpDUoAd6PVTzldcqImVIHflUdUAK834tDU47zSwHjyn7+a+nqjwD/n/CSoAR4Sqf9qzptpYH41zIQX/5zlADvy59D5XpXzqFSBz4fHVACPCXAUwI8pQ58FjrwOQM8Qd9UK0pU/VCCvFKPfj09Eicde6H6pag4IU7Sfj5OVAlolHPxS+iAZGNezK4x+/Pl+vkBPEH+9wLqx6BuTPZT1HWs/An7zr+EsD/WhjheXdYvq4VX3TclO/r9iUZd1GO88OojfEif2N7H+qv87OcvEKUM//Vk+LkCPHEarvD2dfaEFxN956WM2HgUagf49QDNh3agc1LKwREAR9Rt/TEUTr+K7gr7/AqqBMj6sI+/0N8KMD1Ti1w+9uJ7twmITyWgfpjyvh+XZP6L9FGU0XwFdaIixE+mwvgp6+edf/lJ9DG/kNx/EVnJgbjk22b43n6KDH6f1wpKl/zrdexOuUbiw1HKfqFDSJ8VwCvtmaKs5Qlh8ccxc9iF6Q53jO18cIys4EzzlHT6Sipp8lsodNcUFb2jnC/JxHZXKL7VA/yUZMd3i0cQOr4lv7GJkPB0Iu+8lvh6Zo7F/xZjUz7zV3NW7+b992m4fsr4P0uAJyggeibJKQhnzh+24VraRe6dy7h7HGRn9hOK36NM+rXmWCRYj3GuuIIjsVUkPZ3iu8Xsf61nK9oVFCGTFD1t49ixVMIvD1A0m67jl7AhEt3GBLlXq3DedRiXvGeUCLqKPih51MAeb2uWWwURcP0VFf9aAE8kt7e14n/4MJYR1aS0vqXiQ/qOX2TsogrJGOdLzmPtdYKjl4bkuqWQ/5fwUxwWmCD76nUCj+cS8/Dtzyof+FNsx5d9rThlPUVG+j6+3hTC4SvDEtb5JTDBzwJ4Usj8FdS/FqVYfj55o2D8rrhdgonxev6s5YrD4QDsXD0w2LKJFSYBHL7QR0m/jBVdVNCoFm9Vo3BxZDZhpuxIunjTFd+JgtPijbdERMyGoVaUEXoNF4fF57LTKzUj8nZEPcGZxSv7rlp891rUlhTRtjEyLl7AOzyVgMtDlAu+J9Gu/Fl10pvttAQWijunqHgB1cOyfl4U/RR96Z6iYhgK75RivXALnpehflRegFjUtXsh60vdiKgV+fNl+mUr/pdg1JR9/KV07LcHeFOU90Ot3B7UCBvRLQN4uSXRLJ23E8+KbvIa73HweAJ7S9spFmt2SGZnFDZHuq9XbhfGQPp7JvIzJe0CKJ4hbIICrIlanaLOppCDZC+EXZO2I6F2cpK4kH1s1jlMZA9cHZHV7xT2R9hBcb2wGRdERQ454JBspMK2jfyU3QIZXYXCvtaJHRTx8i0Km3fewklFH4fcAapErU6xZS24vOR9FrayZlBmt4pnRR2rX0Ct6KOwkTO7MXJbrbDjL8ROzVvybt9g/7FE9lc8l9UnFTXAnz0nuqiOE3enpDZKBbmxPFok5Cu1L7fVF37IbioiTGKrdxAU9r1mSCbPYhGhHAZRW1bMhSTTjk6OxSXgnnKT80/eUimf7wsvZLs5F6WdGKTPJX+k2JmRtpHlPkY+RuGPpPkW/eiDmheyZ10UPmZgksyLFXhHpHP8+guKu6YlfVTMg/BdCl35cWtOLl+FDkj6LOyV3Lcp+iS1Kwi230rlOMXzxPgvjsGFAaRqVULGkkzE/ApfLz/VKfqt8I9lgvNvFDKKkjBbup2DD5HqGgv/K+npx/xkt2zbXchB+HGxHspE2/1Qo2hbzI1YP0KeYr0Ny33kKFQLXftR2/WyCLiQvzRvwh9L/v575k0+PgU2mD1vog81r2Q6N7vPYn18p89ds9bGhz5d1GUekunQpTdQUBjMYotIAq69kAWzFDZEgXE+XNvy+ZPWVM/kR3cUPxHgiZIcU+TduIyPnxe6jqHsK26joEcOpj7xjUYCeLeKMXXajXFSN1eAyy8huy4d4+VLWbj9NCcfveXC0DR5t6+wx30nOpst0XeKI/T2S1nNwt5p8m9fwWefE1qbHLA4Ukric1HW4zL74qJxPBqKjYU5RkHFJD2dpOByKQ7OTmgbbsXgQBax98ckYkHxJpJVX47bdhu0zZzYFnONnO5J6e0kJLKIMy1Q2T9N8f1b7D3og7a+MdouERypHZAZwr4+Io/F4H0yCVcPAVKtMAou42zLOEV3atlhpMuCP3zDonXmbHGP40TTFBUtjzgaepCNBsas33GUPSWdEpv3r7stoAQoP85YKuX0a8vpNwV4wth2j3KuNAMbx+2s2+SAXfQlzrWJnYNpZADPCc/KHvJbn3DsWCanGicoaXlCeFI0O06k4OWzg7Wb3HGMu8H5+w34+e1ina4T9lF1pLRNSS+EFb1jZFTlYeuwA20jSzYfKSDh0Vsqe8fJqCnFYW8i+06GoL/Fik1OxzlS/5Kq4VESM+PQW7iAb79RZZmOPXYnaknthtLGm+z18UJvkxkb3U5x9GKv9DJb3vOWnNt1eOzcwUZDCzbtCCfo+o/ZLRDbhFMU3LrCbg93dAzM0PfL4FTDGGXNd/G038rif/wzC1ZtQd8ulKAbo5Q/6+B4TAj6Rqast96Da+ZjCnsE8B0lMT0T36AYPI4GYrp5Cxu8ThN2bZiy3mnJh+Q3XMV3lzO6W7axJbiclNYJCh8+Iux4Fqfuj0uOruRhI4cC96K3dSfbDqQSceu11EcR9citK2bXyQQ8w4+xzX4b67cGsK+8XXr+d+2mADYiwnQV/8NxHDqfyU57C9aZ72Znyj1y+uBiWwv+kSm4+B/Hdpc9a5wSOH6nk/jEHMLLn5HfNc7ZvDPYR57H94gP+qbbMfbJJraxg5OxQehsssV49zki772WojKVvTI/stPDkXV6NlgGFhP/+C0VQ1NklKXhFHUaN18ftlg64ZDWRPrVa+yOuEJK2yTlfRNk1pXg5mLLekNHzP2LOfP07Y8EeZOU9k2Sd/sSu12d0DG2xSSsinOtk5T3inaLpXa1DB2xOFJCwtMpqofHOJubz97Dx9h5wA/9jR54pD0i5WIRu6Ljcd2/DxNzO2ySGsjtGCElLxkzq21om+7APOoyWZ0TZF/Mx3zNCub+cR5LtK0x359B/FMob7qF74HdMj/pGsnRugEJTFY8uImnfyIewUGY2Nuhs7+Y5CcvOF+cga3FNrS37sQ69joZYv30QdmTVkIjDqOz2YR1hntwPd1E3tA0P7SzJ8BoaedLErLisBPz5u+Nrok9pvvyiW96xomTR9hgYIvZ3gxONo1KulkhbEFJGnZO1qzTt8UyuIyElikqBqYovXcFt4MJeIYEYGRrj4F/Fakdb8iqK8HFZhva5i7YxN8kR5RYe9bO8cgQNhtsYb1DAL7FHVJpv7JuqOjqJ/pMOKZmZmxwPoHXQUfmW0QRdP2VBPwKGm7gt98NHaNtGDqcJKiulyIRBOudJPfqRTy9HVhvsAUt9wgOXX4lvdx9aKM/AeAJxYHyh3fY7bqRf/i7f8P/82/+I/+o6YVvWbdUb/W7C+vHOUcZwCvBzHEXm04+oPyleFOQvWUlRe/g24V2uBf3U9Z6FUcTS9aa78U1+CSOzq6sMz/NqeYx8m5U4bBJn9XWfjiHhGJmsQfb4NukXU1Ff9k/8wcNe2wPn+JA4X2SKjIwt7Rgjd1R3MKjsNlhxbr9hSQ0vyGvNg2Djaast/fH/Yg/xju9scxtJjn1BEZLbdnfAFUPr7LL3ZplW3bjGB7Nzl32rHI6wZHLI9S87mDPRlX+9NVadNzD8Qjyx8BwMxtD6jjf9AD/A56s/mY5G9wj2ZtUS+LtRg4dcETNwJ3tIadw3e3M2u2H8S7vl2oQfjhxyr9/nE4p5fTlyOm3A3iTVAwJstF47B3cMT8Si8fRvWivssEhuYn8PigolUXwvKp7yLpZgtU8PZwrXlLy4CbOxvP4X3NMMPePYqe3B1prVqFquAMTnwh27nZnzWo3diY3UzQCeZWJGBpbsN4pGPewCKzsrNA+Uk1a22vOpfjyh7+fi7r1IRyDIrCxsWKNcQjhjWPkXKvEYZMuy9Q2Y3owgYCSx2Tfv4aLtQnqurvYERSBpZkhKhsOcKh+kKKOZvbbWqK34yjuQXH4RBcT2zj2fvWej7yIi12ZkuslOO7fg5H7cTxCQjHZYsC6o2WkNLVxLNKf9X9RZe2OQDxjSoi//YTwY54s03PC6mgM7vu92GDtxY6sLmonx4jcb8O8//ENqtYB7Ao7joWFIZouZzjR+JaKe5VYmGxlpZkvzgGhbHNxxiD+Nik12VgsNMT1wghlLU3s97ZCXd+THUcOY6Clw0r7ROJaZRGljKxDqM79C3N0PHAMj2XnTlvUdI9yqG5AttszEzkV60DsnrwlrTgO7f/5RxaYHsBV2G1PB5ZrWmN16iEVHTfZpruMv/8XHYz2ncAtoY7k5ka81utj4l9Netc4J/31+MOfVqC1MwDngACMNq5DRdcM/Z1H2XHgEJt0t6HvVUXWa8gqzcPVwRnTg6fwDPFHX8sC85CLZA5CStwO/vLneaiY+uISdpaQi884mx7C3IUBhDW9IOtyCZaWu7E5dALPwwfR07PFwP8quX8F0MgqqExTeL0Isy1mrLbYj0tAMBbOrhhK8i1m2zZFuwfQ07XF4MgtSqffEhO4k4X/+U8ssTzIziNpHL/UQ+K53Sz65lvmbfJmZ0gCAdWtnE4/xnoDazbtjmBXUCDGNtsxOnmTtHs38dlpi+bcNRjsieNgxg3O3biK5y5rlhn74Hgsmp3u21m9M5Kj18eoachmxdy5/JO6NZZH49h9/iYxWZEYuR3Adv9JXA94o2VogUXGc6r7BjkZE8IabTe2h8WwKzidoNIOCvp/OB9TqmLS2U+orxb/+0+r2egWhLP/EQy116CiZ4GBcxAOfn7ob7Bh896L5L6G89nRbDHYLPlu74jjmG2xwiy0nJROqLqcxNKv5vDn1TvYFnga38wGEoqS0N1oygaHANyPHMLIdR/bEi5yLP4QOk6BuAVHY+dogaaNP35Xxql7+Zq4OH8Mttiy1S8K16OH0Fk+lz9oBRPaMEZ56y1cLPRRN/JkZ0A4lsaGqOvsYf/1Mcof3MZnrx0r7APxCo/GPb6Ukw2jHyUP/ySAVzEEuRfOskn17/n3/+6/8g///e/4D//3EgwCrpA1IMLIn+ZUPgrwnstCq2lpe1jyrTVOOc3EJbgzf6UPfjemuQ7UtlzCTt+E7ZkNREV6MffPprhXj1M/DjnXHxJ74TmZdSls2qTHhtA7lIzC9fGXhLgZoWJ4lLBHcBuovnmeDcu88SloIPiQCf+stpej98W2wjSZ1+4QcbeH5PRYtq515+jDMc7G7WeFhgVOFRPcBG71XsNG3wnzwBvkv+7Bb8sm1tvGEdUCl0aniD9uz9eWSZwWhYKbatixwgbfa3B1CjJyTqCtrsvWjEEpcnnnxWM8rHei71ZCupDpe4bq0+SrBDtKuX3OOvBbAryy3nEyL90hpqaNwlfCHkwQvHMLG/3yONsGRRWnpC1aAfCyb1dit3wruy68oqTpBm5OOqh5lZLeC9d67uOy1ZA5ulHEPIer4z3st7TDyC2HlL4+jtrpssQ8iug2uAOUXTzDumX7OFz3nKS0IBYs2cWemkFqJmVgcMtGI+xLxySbcPpEAOYmoUT3wo0pSDrpypxv9bFM7aAGKL94mpVfq7IuuJ60x7dwWbkSw2MNlL6FaxN/pUSWAux1T1Lc9IjI6iZSO5Hsa376HuZZRBByd4Ka/ibcV1vgWjxM7VsoupTJluWr0D3VQi1w900/R308WGeaTtrYBCcPubN+tQu+l19zcRqK84+y2MgP7+puzp7eydfzt+NaMUTNGyi+20D41eek1RVgq2nN7kvDpBeeQmvBcnRiO7kMnI5wZfGyrThVjEipLRlZR1hpZIt1ShuV4mBecwmbFmxnR/Ij8r9DHCuKu7/lfEkSWxboYJXyhOLXcLXjDo6btPjLpjiSH9zB3tgUNdvzJPfClTdiy/kJPnpmWIbUkf78DdEh5iywCCfk5iT1ryeIi3DlX+a4sleM8e00p2MC0V+9j5AWKLz7kNjyB2QPwF0gxn8HGx1PENkK6UnuLN7ginvpoDT+S8OTZOREsEQjnPDGl+Q9aOVEcSt5L6CBcaKC/Fiz9iSxUvTnB2yZKCPWM0JsuDVfLXDAs3aE2jEovH2H0PpOshqa32s38uh+VmvFkTQ6SVyoJ6vVbPCsHqVuQrZ9eD7FB9UNdjjkdFM9AXXdD/AwWIWaRwEZQzI9Pn8+mJWawUR1TpNTmY71WjeOPIab09MkRO9BU9MC56pJyU/e7L7CNl0nLELvUHC/GO1lxugHXSHvJVwSL0E3b3OsvpvSMbjxsp+AA1Ys8KmnpPc5gftcWbD6BHHDcEv4flHX969s0UoAr6OPcH8T5ltFcbxhmksjr4kKduBfFnhy8OYY9ZNvOXXsEPobAolqeoS3tSmqRjGcHhCyh8KcADTMj+B78RVVt9JZucQE46g7FI3CpaF+grz1+eOygwQ/hvqXk6Rfu8Ox2haS628S3TDBJeDKvQI2WztgmNDJpeEHuBhtZ5NPKRmv4dLAIJGB9ny7+RghtwZISfVl/j/pYp3dS81byK9JYP2cxawIvEve3SpsbXRZHnSP6mm4MS5LlZDq/SrWsfznJwG88kEovJSD6dp/4u/+3X/mf/2Xf89//C9rMI26Q97gp2/Tfi/AG4Tz531QmWPNzrwGgvw28c03C1BZo8tKbV00Vq1kwQJ1DE/VELDXmq/VDhPePE1F97R08kwod355HPo7XbErGkbklFR3NbFr8xq++sf5qGrps3K9DitWa/D135vinFGD1/bVzDE/S+KzKWnLtmJA5Mq9JTkthq3rPAlsGiQqwIm5/+1PLFxrwKr1uqzasJKv/+sqDA/Wk/2qBz8jS6xD68kQ+YI9oyQl72O+dQrxT9+Qe60Im+UWeFwYoXp4hPi4/aj8t//DvFV68rbW8O3/XI7WjhzO9slz9D6YvM/ZWSv79gMGWDmPHz3U8tsBPFEnU+SZvST+fASGhhtRX7MelTnforG/kJQfAnj3r+Dqbc6GxGdSfm/ds/vsctqH9q6LFIyLfN8hQpwdMXFOJanlIa4blvHnP6mgtl5mczRWLOfrf7DGp6qdhPPHUF0TT9xzqBKpKTVZbN9mjl3xCPVvRjkZ5IfxZn/ChBMZGybEWZevV3nid31cyieqaqnDQk2V5T7FnH/6mrS8s9jamaOu44BT0h0y2hX1O9+vV/n+WhVb0pPk1hZgvc0E9ZXaLFefzx82hhHa8JrSp9fZucIEh4x2SgcmSSuIRON//h++Xb5RbrfWMf+f1FimG0/iyDhRfrsxs47iVAeIPLfiqlNoWAXhXdXMMWHHNwQQencMYV9FKS+RT5R9qQAbTRv21PeQkHAQtW8N2FEuZADpmYGs0TPBMm9QYlrIyDjISvdA9l+ZoF7k8LXUs03dmZ2JD8gTW3rvvRgLgDdBasFZLFc5cfCOLMestr+bo9470NAJJebWDbabemMcdIvCUeHLpqnoa8VHXw7wOsc4GWrJUv8K0jugtu8lp8+EsHR9EmdEPuTrtySfO8nWta5S+xcHxzlXchaLrfqor93I0jnfoOIQTVQzpCe6snTXaSIaJqQc9vLuN6RLAC+M0KY3VAy9IbUwGQvdjWhqrWXhNxos14smul2WiyerxfoRgtyuacp6ewlw0+Jr3TCON76RctqEfMUclPeOkFKYhIWOvN2vNdDQjyfhxQQxgXsxNg2WitnX9MqqJ6Qme6PuGkHAjQkZoLpfjvH8OXw1bwUa6/VYqb0BNRU15n7lRdDjUVLzEjBf5cj+m1A/3E/YQXvmfOAnv/qvq9l89Bo5DUVor9rPrvxOSqUc9WnKu4Y4nXyMDTp6aK5axfylGix2qyBnYIKcG9fY7b2TNWuNMNidTcyjUcpF2a4fIAGWAF57L2FHzVkaUEd2F9T2DnLqVCBquqkkD0LN6DhnToezVW8/QdX12Btr8L/+qI7mRj1WaOmxcvkc/l7dA++qYSpvp7Ny+UH2VPXJdhlb7+O5dTnfbkvnbOeULFVsUA4+HzVx8KAby1dps0JThX9aasHW5OfUddZhsnE3lifuS5H9yn7ILw5jiXU0gdc6iAw04+sFfgTde0PlSyi+V4PtRlUWulWS0/uS5LLzWJmboq5tz/bku2S3T0n5wh/K4RMAnkh0nKays5eTsftQ/eq/8+/+yxw03M4T0yjy1344XPq+MXnfCb4DeB4YnnpE5Wtx6EEswkFC92zmq1W78bvUSdQRY/6ycgeOscWE5VQSklFJeOk9zt1/SughB/6y1J/wZhA17URRbRFxzKuIx8DZBduCQWqHBOJtwcdkPYvXOuOeXMWxnAqCMy4QUfqItAeP8XNax7dWKSS2TSGEL/bMq168kQG8tR4EPHjBqSAXls7VwSKqnIicSoIzKgjNvUWSyL8YfMZew61YHK0i9Tlc6HlNQsIe5tsoAF4h1ssspDelmldvSDhzCI2vVmAYWsixnEqCMsoJyb7G6ZsDFArlVYKCj4KCH9In5Xfvr6/PXR6/GcCTCsL3EHbgAJvN9uGeXE54fgE7zbTROphH8tMfiODdv4qrpxlaMY9lCdNtDbg7eLPOuYLsEZGM3U+gkyMmLudJevYEL/2VqOj54H2uivDsCoIzLxBR1kz2k2ESU0JQWRVFlEjkfwFZF9KxsTTHvkQO8AL3Y7z5CMda4dLYCBG+Jnyt5oBX9UspubuysQyjJSvQOlQtgY+agQkyb94mKCYCUysbLNOeyvLzemWHR76rD8KhT3M++wRmdi5YhuURlFPB4UPb+dY4guDbI5Q+vYaTpgmOWZ2UDUNmSSxaXy1F+0AGYdnCBpYTknWZ2Cv9lI28ImKfN8bm4ZxoheohKCyPYrllILsvPOVkkBl/0Q8m5M6YdFClXBzWGJgkSwA8DWt86vtIOhfE6oWbcKwY5dI4nEs5iKaWMdsKhuQA7xArnQ/hI6JUw1DxuBZLAfCSHn4/wCs8i4WmPXuvTUrPretuxdfRGlXDWJIab2BrshujgBvkj3w/wFsigP8TqOl9QVxcACprY4lpF3Qq4yQmR2Km5U3g4xES4k5gbOCOY3wx4cXleNobstYlihOPZQBP1SOO8NtvEAdDFABv6YrjHL/Xw5mM46zaug/XmCIicnNwsXNCa0MU0R0ygFcmct4/RqchRfAGCfPV5xvDYxy/P06lCLz0QlXXEHHnQllhth+3U8VE5OXgbOuIlk4sZ14KgLcPY+MgwluEj3wH8Ja5HcP/6pgEEEsf1mClugR123AOpVcRmllOcGYtUVVt5PWPk5J9BvOVjvjdFhG5F0T4O7J0ri6W0bP8ZN4tkpteU3Yzi3Wr9uGe+4wSQQHU2UtEqAs6TkF4JFUSlpqKveNWFruXkdkr9AOKm58Sm5OGnaUzxu7nOdMhDiPJZPExP/kO4G1lycEK0p5BTc8AJ6MOs3RDAqfFQY+RMeJjQzHVO0Dopas4bNFlrvYB9uVUES6N7wLHKlvJbJui7HIKKzQO4lPeLYHSsieP2GO3hm9tMzjbKa+1LIJgd+rx2mWNnk8ih7MrCD/lz+otThgndFLfXoPRRi/MIxspHpWVKcvODWCx1UmCrncRc9yWb/7iyr4rI1S+gqJbJVisUUV1/yXyB8R4x8m+cYeQk0HomnuxLfYBxeIAT6/AKu9A/6cBvOeTlPZMU9I2SMqlu0RdeETq41Hps48J+LuG5OOORwbwijHd4Yr+iUbKXkxS8vgp4SfcWfLNKnSDLpLeM0lubiAqGo7syGqjTH5S9cKQeDsZIyXrGKu+WodJTCP5z3uJij/P7shrnL2YxCZHJ2zyBqgdFCdnxogNdUBtszveFcPSSVhx4lU4maqeEc7EevCXhdtwyH1KYetTwpJO45j1kOSMGMxWueD/cIqcgih0dDex5UwzZeL54v4hqBARt4En7DEwwfxI5TuAd2Y3c7edlSJ4edcKsVLdxI68HsoHJ8mpTsfUQAvtY7coEG9a8rYqZ52c+bFyVF73cf1SyuXzlstvB/DEico29plvY+O2BFkk5ukNdupqssI7S7ZFW34SlW8d8bwgtmgr2K5minvVK0ruX8FllwlrxQupOBHXdhc3e0/WOJXPALwAhx0YO53lTPcEMUetWGKyF7+6Eek0n7A54lTghZ4REpMDWaR5gkgFwKtKw9rcTB7BGyM6yBf9jbs5cmeSmheTZOaFojFvOWv8qkjvek3CKU8Wfr0Vh6wnFEh2Y5KKQSh7cJmdW9ejHf+IvDu1ONvbsDniDoX9Hyanixy1KRKjXVlp7ovftSnqBwcIObyVP+sHEXT7NWVt13DS0MXi9APye6covF2Lg8kaNA9Ukv58lt3qF05zmGO+nmwxCyVCAfBX/+SmAAAgAElEQVTKTqBufgSvyn7yyo6xZJGhlLuV/WyA+Mwz2CSIHLx8bJZb4lk/Qv7VQiy0V6K5p5qstkfsczBFVfsgAfcmpVOuGekH0HQ6wO4aBcCrwWKpE07fG8GbJL08Ed0/zmXZrkzOtLwms+gU65Zps/bgTco7rmG12YPNR669B/B265pgEXyR9M4xokLMWby34B3Aiz3CotUx7wBeUgSma70Ibh7ihJ8n67X8OdYG9f2t+Fprs2zbMU60QHqCM0vcYgibDfCyj6GicZyIu+2ciPTgW4MYYrugpv0eXlbmqGpFckpECh9dxWWHK4Z+VaT1it2q2WtbRsWVnnmExYuMMI1vIKeth5jMROxOXSAoxJ1vN8USJ9p91oCnpTmq2qdIEAAvwJctRkcJa54F8JI8UXMO5bAAeEKfOjvwd9Njsd1JTtybkk4wS3o8KIIg45zLjsNY7E7VvKb6xVvSso6zUWcTJokt7/lJAdYqr6exWmMPrtlygNfegb/7Rpb7FJImDik01GBruZEFLqVk9cpPiPdC3ct+Ar1d0dp0gvjOQcL2u6PrFEvkg2kJmM629QqAF3rElMV+5TMALyryICrrz7wDeDHBGK/fS9jjPkJ2O7BizV6O3p2g+rXMr4tT18K3l9YloaG+H+/SLkoEu8bzYWKiXPl6kS3OxZ0UtrQQmprAtsNhWFsYsDmhQzqRnJ4djPp6c7acfsbF18/YbWHO6q1RnHg4TkFDLU6b1PjDWhHRfkVe1SmW/VmV1f71ZLUPEHPKB7X5etjk9MgAnDihLk5gN1ViaW6L9tEGilvrsLNwY2vYVTL7pinvfssnAjyZMomjz8KoicmtVAj/Z0SaJIB3rxY7q9X8739ezJLly1k4X4t1lr64nr3Buea3VPRNU9bRRcSZ4xisXMniJeosVNFATcuVfXUvKX3WSXjYbtYuV2HuojUsNziC34VecmqT2eziyvYCGcATR51LWx4TesKPlStXMX/xMharLkdlXThhd0YoefaIg3udUZu3hAVqK1m+M5qg672kZMZjoeXGwbtQ3d3P6cxoDPQ3MHeROipqS5m3xA3P7E7K3nSx38gSy8AL7wBe4l4Wbj9HnOBSan9G8H4Lvv5aFU3jIwTfHuZ86VnMTA2Yu2iZ1NachbbYxzSR//JDQzx7MSt/n72Ylb9/ufrwmwE8iTbiLZl1pThZGKI6fxELTZzZtGkjOkHFnBURvMpY1Ba64F0jAF4V9iss8agWAO8abt4WaMc2ywHePXY5+bDetXIG4AU578TMNYX4dqhqaSIg1IflGitYoKLOoqWaqOnFEv1wkOS0Y6iujeakAuBVZ2C7zYodpS+peTFN0eVStput5p/+uALDQ8Wcbe3nVLQfGsuW8+0CFebrOLA99hZZ7ZOU3K/BZqM2KouWslBdmw1e5zjVPEH+pSyMVi1hWcAtSuR0JrPXjLDpJU338DvoxHINdearWmG83Yx5lqcIvfWayr5hosOdmT9flSXr3Nlf10/mxXzstpsyf/FyVNRUmbvQGNPDNyicekOknw+mlselnDMpglcRjea2QLwrBqjq7yIsbD8rVdRZsFiNJVb+7ClvJ/NSMXYrrfGsGaGy+yXxKaForV7CN9+qsXT9brwL2ykWL9GDkJHpz2pXf/ZcVAC8i1hpuOKc/Oh7InhvSStLwWTRMlZYOaK1ZCHfqK1ltXcapxonufT0MlYmuzEWedSzInh7NllgFVovAbzoMGtUDxS9A3jxQSxdH/8O4J09yVZtL442TVFy7xrezlYsm7+ABYb26G42YKNPPJEigpfkjrpnPMdmA7zcSFRXHufYgxEK7l3Fw9mKhYs1Wa5vhraRI3pGp4jphZqGIoxWb0TdsUjKg/tOjrbYpn32hKBgXzQXqjJfRZ2lNoHsLesk7/Zldu20YsEisTUra1d/S7wM4AX5YWoazLHZAO+sDxruxzlydVRGh9Y9ScHdK+zZ64SKqgaLlqqzQGUdqy0zSOyZpuxhA74u+vzpn9VY5xDLyaYhkrNPoj/jJ1WZt3QXXnndlDUVsH7NfimCVyxRl42TVZOPra0Bi1VXs3yNLfp221juU0teewfBQY7MW6zKwoUrWL7pIL6lvVQPtbHbRAcV3SCOP4LqD6rNKABeeKAlqocrZwBe9MkjqOkkvgN4ceGYbvQl6BFUNN7D/6ALK1ctk7aIVRarsNglkcimaaqvp7Fq5SF8yrukNSSoz4oe3mWftwOqc1WYr74aTfd4gsVhlPPH0dXVZK7KJnS2WLHM0hOL0y1Ujk5RcK0atx1bWLJ4EQuMPbH33MlSy1hCb72ioqeHYyf2s3aRCgsWLmOxpiM7zlwnu2+a/OuV7DRdyXwVVeapb2SdZypRDyeounme9Ut1Wbe/jmxJlj8T4M02DL/I72IrsmOErHtPOVPXSHztPeJqH5HSMEShQPOCd04AyO5pyjpfkn7tIaela+5zuv4JGa3jEmIteTZE2rUm4moekHS7n/yuKUrahkhv6iHr6fjMSTIRhSxtG+Tc1QfE1dwjvvY+8fWdZLdNIEiXi5/0k1LfSNzFByTfE7xEbyl6MkTm3R5y28VbkujHCBm3muX3i/4+If3xKCU94+Te6yLz0SuKRMTz+QSFLX2caxymQHAgCXb81m4SLt7nzJV2sttF7sEY2XdbpXGLscfWNJPa+IribuUW7S+iXz/j5UP5/F8fOP52AE+MTSSmvyHn3hPO1Nwl/noH6fe7yGh+RWHnpGQ/Um/1kNM2TnH7K7LudJHTNkFJx2uyH3SR1iw7oVraOUp2Ux9pTfJ12z1OXlMPGU1i3QuKimlKnvZz9koTcbUym3P6che57eMUPRkk9e6g3D5MUtz2gqz7XWQ9nZBsliDCzb7/lPjq+yTdGaCgC8o6XnD+xiPia+5x+mYPeZ0yOhZhA89dapI+j697TOrjCap6h4iOOsAKDVli+TvOz9lzO0lZ9xSFj7tIqr9H7MVW0u53k9o4TH67rB/FbX0kX2qS2dyngsx2grzGNk4L+ynscc0jzt59QXHvWwoe9pFxf4D8Tln+n9j1OX+/X5KjsLGlz4Y5f/Uh8bWNJNzpl8Ze/OzljHxFBKK04xUZtx4SV9NEsjTuaVkUo2uSoif9nG8S7cn6Vto5QuadHrJbxyjuerdVJVu/8hy8whQsVtjgVdFBav194i4/Ia3ljWTzhT3PvNdLxqPXkt0V95V2jZHT0EXm4xGKnk9Q8Lib1IcvKZLGJOz6AKl3hygQdr5b2PVBMu/2ktshfMQE+Q87SKy5S9zVNs7f6yLj0TD5HZMUtfSS+mCI/HbxDFlfJR24I+T1lrLuCQoePON0jfART0i930fm/ReUDo2REO/HOr0duJYOcWFAxr36oY0SshN6kHrlgSTfxLsDki6/1+7Vp7J27wkf+5aCR31k3FPMl8hNnaSotY/zTQPkPZPJWOLR65miqLmbxHqFn24i4Vof+eJlqWuC/EcdnKm5T8L1LvKeQ/nzj/nJMUo6X5J2t4/sJ2+kZ0kngLvGyWlo4XRto+Qb0x/0cv7hCMVibTW0Sr5W6ELS7QGKBqGoJhldPRuMT9ylQOQYftTOj5P/qItU4Y/FvD0fp6C5n9SGYQqleZPNY0ZDL3kdYp1OUfSkl7NXGomruU98TQPxN7vJbX9LWfsLzt/pJ+fprD6Lw0mtfZwV+lT3kOT7Lyjpmqa0/QVp15uIrXnI2VvPSWvqJ7NljJJu8Yy35D9oJ/FiA/HXnpPdMkRa07BMzmLrvf0F6dceEF/TSMJ1+drunaT46SDnr4p+NRBX10zqwzGqXo5yKtSFlUZe+F4cmdGJnxXB+1ChfpG/BcFgH1SJcK/8n5RL98FiLRUnicRetOK6AZHDIDNU4i1U8Z2UPycSbUWy7HdyT8RWs2xff3Y7ssRc+XczfZCFh8VzBQnjTPJut2zPfeZ+kesgyJI7ZWSSs3MSpWfNbLnK2hf3ze7jh2OvEBP9V04J/SJy/+iimG34lb8r5fzr6sBvC/CEjZDZHhEZqhJ8U4LYV7wESi+VMjtRJuyQnIhVIlAXv/fOJkiXtSFVuZHWrcIOKAiIP25zpORokYM2m6RXEN2K3CLF9tss26hI3XjPDkp5XHJQI+ydwj6Kn0NQdO8aXm7WGEbcpVBsNX3vmpcR5IotNGGfpJSTWQcWJDsmZCRsrmRbv2uzFeMXtCvStpbiWcJui7bkeULv2WrpGUK+MoJfhY2Vxtgv68uMrZzdnsg7mjlMISPJlWyw4pqZnzKAdy4/ETM1G3yvT0tEw2Icor9CHsXPP5w/ofPyOZTnu0njn7VjJf09a97e9xFyWc7WqV657IXvEb/P9F1G5PtOB2T3KnyEpI9ix6zlDu6eXugcqCRT6Ons+2fGKuv3d+UrH4/Ix5P7HqlduT5I13+gG2I8op/vZPyuDYWOKNqS6dT7/ZY+E/oon0NxrfgnSMRLnss+l/0u2n23DqU2xdyIaK1Ejv2uXcV3NcP9hPvtZfP2GE48nqaq70NQL29TzKHI4Zs5IyBfh/LCCRJptshpnPHtH1mnijUgH4tCh2V+Qd6+fF1IO5qC4Fnou3zc4qcYiwwfzJKhXDeEHRHrWiFn6V75GhRynpGRfH1IchTb3INw4UEdtg6ebAm7TM4s1o3PD+C9p6CKyVH+VIILpQ78revAbw7w/pZtj6hf2zFKXvOgFIV4D1T8LY/7vbFNUTE4QVpZJnZ6nhy8Pv5R7rDPfZ2VdoyS2/yCHBHZnZVQ/7n3+9foX2nXOPnNw+S2jEpl7b7/peVv2H8IgN/xmpzml+SJSLbihVBEn7tlL6Aq6iv4H//pP9H+7Bniv/9L/E/8IT4UXwp0KYV831swf8NCU45TeWpVqQP/qjqgBHi/sj2V6urOigT8TvW7uGOMgievKfpid0bE1q8sZenXAE1fVpuySFu5ItL+O9Vpsasg6cQHgF8J8H6vCqEc978qePmyjOavDDS+R/eUAO+3kfvvTjclZzj9/tbo9+jk7042Sjn8TfkFJcBTKvTflEIrDfKXCxKUAO/LnTvlulPOnVIHPj8d+BsEeLKE2JpXMk6mj58U+/wmQrk4lHPye9eBv0mAJwjSh+RJ4l/slqBybf7e16Zy/F/mGvj8AJ4oGSQIQ0egVv5PkP7+KKAmckykI9aNhCZm4Z9xmcTHgk0eLvRPf/9pVMFk/wKpwoXiBMsnKbSgQZCfECpTRgaVkUGlDvwkHfisAV7XtFRdQnaa78cZeykB/nEbpy48IvnBGGUf8HN9ko1R6tRP0imljH+crirl9Lcpp88L4Am+t7Y+Esor8Is5x97oFHyj0gksaiKjQ1Z67PtPyciOKRc/auSA11YWL1rLeoej7Cu8zYmMMsIvDVAiHbX+YCJFPkZ7N9GpufjlPyCzTfAPfd9R6w/ufc/YiuePklZ9i9iLz8gRNCnfe3z9h9pRfqc0Nr9PHfhsAV7XJMXtAyQWXiOh4aWc1/Kvz1GpoES4U4CRrg1bgi6TO4u+QKnjf11+ShkpZaTUgZ+nAz8L4AmOo+pXUP8aGcP1e4Dnp3dMqmRxpwJzY03+YY4W67eYsHadLiv1trJ5XxbRd15T1ifjKxKcNtUjUDcKdSMynh5RlDf/ajF22rbsa4R7QPWDy3jsPYJLZhslA9MSL42o83hR3PdKznf15AF+e3ZjGFTO2Za3El+eKPFz8bWsfVHjUIC1YkFQ3CvqDcqqd9TKn10tooPP4eLUCCH22zFxzyL1JVweFnxHk5T1i6LjsrYuSgWVPwVA/nR5KheHUmZfkg789gDvXXqHZFdeQqUg4xU8XD33cVU3xCGrh6pRBVu+rFZnjbADr5HKOL1PPzLNhRcvCPOyYqV5MMENk1T3TykjUD/TT3xJOq3sq9IG/5Y68IkAT0Srpil+2Mrxc6l4RBcTeX2Qku+QIf60yZ2pRevkzZaETi4BdQOjJGYGs3rOUjS8c0lom5IINotbWjh2KhaXg+G4nagioXWc4ge32O1sy/KvNNH1DMf1SAQuAfEcyL1D6pNJiWSwonuYxNxsvA4E4hRdTvy9USr6RzlXcp2EmwMUdk1R0fuGzLpqdgcdx+nIKfYWtJDfJUgK35J7u4nI1DLC8svYdzgIx+M5RFwf4UL/CIn5ZzFWU0dtnTWWfvEEVrZT0AsFN66wLywSp0MReGfcJ7tDzsSuNHRKZ6fUgRkd+G0B3qREKlzc1ERATBxOfiG4nqknpWWKivY2gsIOsO5rFVZa7cc5NJuTDWOUD0yRe/0qhwJCcQxO5kjVc6QSiDNzOkn5EIgi4ss2OmKX3k65eFmc+f6n2cff0lEon62cK6UOfHk68EkAT2K7fvqEwCO2fPU//i3/5t/+v3xrcozgqy8o65eXE/sEIyYDeCWYOe5i08kHlL8UjOcih26CmGBLvlbdiXflMJVdzez3dGHNWiN0TK3ZoLcdA98CYmrLsdu0gQV/nI+6oT2bt+9Ae+VS5q2yxK12ksv9fRyPDUZbazNahuZsMLFgQ0A5CS2P2bPeANOAGtK7p8mpPoeJmRkaBtvQMd3KKgsPHLPbKR+Z5Fzmcdb97z8xz8CRLWbmrNbRY+XOWE7cfk7MmWDWffUX5qhosdbEC8+cR5y/XIbddiuW6Vqis9WC1SYOWCU1kdM5hcSK/wlyUi60L2+hKefsr8/ZbwnwRGS+tPEq3t4OLNM2Q3urNWuNLDAMryXl3r3/n733DMsyy/J+z7fz4Vxn3jPvdJju6Z6+psNMvz0dqswRBBFBQQxIFEGSiICIAURBDChiRkwgShIk55yDiDmgiAoISM5ByfA7174fUKy2qhStKav6qeuiVJ77ue99r73Wf//32ivgtt0ahT9+yRwNE/Q2neT4rQ6iCpMwExiwwhhtYxOW2B/HJbeTnJYJraOE9+9ePKsWGrHKo5CYb+w88O0ykuuRXEZyHZDrwPvqwCQInmxXmpgfjoHK7/jpT37F73/9U372L8oYnLhFrIgzmVBJ+X0HIq57F8ETR5yZbRAR4cr8aZbYxz7ncqw7Cgu3svPaKPeAa+V5mC2zwCGvhXhxRKtux/4SuA0k54Zisd4Gx2LIvRnOqoXqKDlmEjsAhaXFuIRf49KTMvYamGFxqpjIqufssdBivkMskT3wGLjsvxcVbT/8mwYJi/Nh1dQlGF4oJXUAcouCWWFgjkFAHTcY5tSWLZi7JBL+Em72tOC5WYe5Zr74NUApkJBwDBWNo5y4/xLRC/dD5CO/Vm7YP2Yd+P4I3gjZHS/xOWLHguWO7LkNjwSuPLiClsZOdqa1ktVZwQ4NU7YktJI7CAW1lezfqs2fFh7gRBUUNzdxJiYet+yWsbZKY7raBPnlRZhq6qDhlEBovTjulYdo/Jj1WP5ucpz+XHTgB0XwFKatxz6uhGP79ZkyV5PlG5ww3eLM2g3mLJo7B+3gx4RnRWOpaoVLUb8UKxeRcIF1FptwvjVIXPQBlJX1Mbv8guwepN50IkM3t62cXTrrsDxVTERJLsazZjJL05K1m50x27INnZWrmP1nJ45U9hEa5YfZsh14loGIzcu+l46JvTMGFyooGO3isI0NxtvD8K+Fghc3sFqkwHTlNRjY78TMwQnDtXrM+I/1uBR2kvaPXn1b7r2UE/wJOvC9ETxxStDyHFcLbaZ/oc5KOxfMN+/A1NaEWf+2mg2XnxFXU8JWdSNsr1SQ3AappUXY6iozxz6dGNGjsklWDiWvZUSK1X0N8I2QV1vC5tX6rNgaRbBIFpMTPLneT9D717oi/51cLz6xDkyC4MkSDbKeV3LYYz1/E0e0/+u3TF1zkqPXO7+jI9oh/I5b8KXSFnblPueUuwFTFVejt90D2z2ebHQ5hP2xME7dbyciMxKLRe8ieEMygrfEGIvIRnK7QRw153aIptkVbwjewzzWzZnDXG0HrHYfxsbVgw2uXjhfuEFEcz8hkRdYt3QL+++NSN/Nup3MWjsnDP0qXxM8E8dwAuoEwbuJ9WIlZqlbYuZ6BNvdHli7Hme7dzaBT/sRDcblxi3f7cl1QKYD3yfBy2upws1yNTOnr8Bg51E2uR1ig8th7A/Fcf5+N0nP77JFbS12YZUSwUsrLcLOUJV5zvkkiAbloiG7aAzePCJLqnoJuc0jpEoE7wH22nos3xotJ3ifeAGT244cP+U68PU6MCmClyYyQ6Ukiwq8Q0JxPJ/MGZFkIXayH1Ea5O0ki3opyaKo/U2ShYpzAsG1A0SF7GSaihM7rw1Lx7APgLvAjd4RIjLCMf87gic7os2/Hc1qDS2Ud2QQI7Leym7gElrEpdJS9ogjWi9xRFvF7nWLUXBKILIDxL3vA7dHoaCrn8sR30Dw6MTD0gx9hwhCOuBGTysedlrM3XCBi3Vv7iXGmit28fLCp3KCK1/wXuvA90bw6kfJ7uzl/CErFFdvZ88dma0K2xchIIWdkPqsGFslbazDa8nuE0e01Rzcacif1T04UQ5FzY2cjk3GPb+BqLRIbHd4417YQVYn5D+7yjpxRLsjUXZEO6kyTF8P4vIFTi4buQ7IdeBdOjBJgicT5ndZJuUPM5azwtgYzWXGLDeyZs3eSM7dfSXF42WUP2L3/t1oaeqioWuEpo4xK80PcfhuJxHpVzCeZ8yOwn5yX0J47BkMjczYnDtIcXsrZ30PsWThMpQ1dFhivB6dozlcLn+C6wp9TI4UENkwQmxuOOtt16OyfA2aekYsXW2F0c4sIruGuBx2FkMla/bcHUEsSFk349GztGf1uafkDg0SFnwYTXV15i3ZyNbIUq5cy2SLkw0qWmvQ0F2Lpo4ZOnbR+FcOkt40zNfX9ZMr7LsUVv67H69efH8Eb1gqf5T68AZuB7axeMUa1FevZbm+EZrGPpy800N6cxNeLmbMVl6J5rqDHL7eQfTVRMz0dFFQ0WapviHqW33wvNOE/zFz/vSLOeiF1JHXB9l3Ylm50AjtQ0XEyGvhvSb0clv+8dqyfG4/j7n9KIL3ySdxrNBxQEYme31C2H0uGJczMRxPf0ZMvShTIisxIGW8PX+Bz5Vo3M6Kay7jdimTS49fkfT0BZcSbxNSPihVjk8qrcAv+w7BTwelMggZta0EJqWz19sflytFBDx6SUZTD6FpN7l0s5mk+hGyW4aIu3mTg36huJ4LZteZcA5ElBHbPEziw0r8ku5x5fkwGYKgVdbhl/uAC3e7SG8ZIbOmnvNx8ezyiuBkQQMpLZD84AGH/cNwORuEy9kr7A2+T0TNIFKle7kHRw74ch2QdOD7I3gCjGVlUtKfVnLqSjQuZ4Ik23e9cJWgsl7SW0ZJKSuV7Hi3Xzp+paIzxQCxN27jeT6IXX4JnChsJLV5iPjb9zkZXcTFh72I2pzRMR4s1N6MXWy95NGTl0n5PBa/T75+ye1YjuWfmQ58XgRPCGe8VdkrWasy0bIsr0Nk5k6MVxuWxc91v7mmoAeyBUEUwc5dY5m8Y4WJpV6QTWOFikVvSNGW7BUUdstiZtLqRyTgzWkVhYkF+MgKmIp7iueLn/wuSB+/34T7i7pXOe2Q2zIiO3JthFxRSPmVaI/2ptCxaJc2fq8CUf7lI46y5cAkXyB+jDrw/RI8GcmTTiW637RKLOwZwx5h+y2ytocS1kiJEmOFjgVGiOLnbTL8yBDXSdgiEi/aOLrdHHWzk5wsHZEXOv7MFsAfox3J30m+PozrwOdH8OQAIN8FyXXgH1IHvn+C92kXBkH0Mu8lYahjieHRa8TKa+D9Q+r1+GIr//PT2pdcnt8uTznBk5MJOejKdeCz0IEfG8GTQjAqGwm8/pwrT3ulmFv5ovTti5JcRnIZyXXg0+iAnODJF/fPYnGXG/SnMegfshx/bARPmoux8inZzfIetD9k3ZSPXY5PP0QdkBO8T0HwGkbJbJLH1f0QDUA+5s8HuH+UBO9T4Iv8HvJNqFwH5DowCR2QE7xJCO0tUiCKFde+Ir6yi4SaAdL+J5MnGkakbhzZIraneVRecuVj51L+/e8VROUE7/Mh229hnNwuvle7kM+F3C4mqwOfH8FrGJHKmYjMVFEZXqoO3waZb2XRfi4TLrJvR4mM9WKVuSObU1ul7havM3FbIbsF0r8T0idq6A2QWFZP6O3nhD7qImXsOOibMnTTGyFL1OJqGsv6nSR4i/tkigr+38m7fS7zKx/HZIFlMt/73glewyhZrbKs+HHsyWp+W8dFlr7YUH0THolrMoXdT9K2vl12w4gEDjEOuf3JbfTb9UUuo39UGX1eBE+QhdpXxJbWEFRcRkCR+HmM/9Vqosp7SfvcSF4D5Hc0c2SHDeo6Bzn+eATRi1LU1Eqve0nU7XIC77WQWDv0iUneMGLiUu7lYm2sxay5C1HeFod/SS0htxuJqxl8544zvXGI5IomQosrCXv8ktRJylMQ1uTKDmIetpAg3u07W8jkwPSPBEzfK8ET2POim+iSKoKulRFw9TEBReWEPe4mVRC2xhHS6wdJelJH0PVqoir7v8bGBkkqbyP6URuJorTKJ7eNYdIb+oh98JzAW3XEVg+SIW95+M65+EeyHfm7yteKd+nARxE8aTfbDnmdkP0JjgilVmUPC9louZT//Mt8FFQWo6C0gJmKjjjHvyBFdI5oQeogIZ4pqzMnJlbm9RMLhOgtmzUe0Cy8ga2yunSilt6bQGfRam2sObj4TtubnfC4h0u6l3jeN7yXGG/Ow2zM9C1YtiuPWHG9WCgaR8muLmWXrTlqTpFcejpEbrvoeSvzSI6P840XYGw8nZDXJbtOFEN9vUsfXyREzT3hPWiSeeFCg52Yvy0Un8dD5LUPcDncixVG3px40CsRQNEAPXtsfsSzczpHiEgNwHiFDRsvPCaxa5RM4bVoeyNTIaNxD2SW8KKKd+yQzbGsTiDkvBwlLNofi5WuHC2Hq12yAtRpIhZx4r1a5MfG7zI6+e/eDcbvT/DG6mc71ToAACAASURBVF0KvRT2LrzR4zYyyT+FLacXR6GrvZA/TVFAQUWVeXPVWGK1nx3RT4ipHSWrsZfgsGNoGjrhktOGqIH5lu20Qn7fIJfOHMHU+DjnaqGoc8yTJ7zrol6msPH2CR7AsTqaws7GMeeNDb7BthzxPYFhrZDXVMfRvQ4ssjjJkTt9Uv09gWcC+wQuvqnnOSTVBc0e+734PLPx3bL/WPnJvy+Xq1wHPj8dmCTBEwA7Slp1O1eKSzif94ywZ6IMwMct6K970dpuZfXph6S1D5FS00dyTT8pdUNkNA4R/+AJPqmFnEq8ytkbTSTVjZDVPETCw2ecS7rK6fSHhD7tl1oPZTT0EXO7lLPxeZzKfETokz4yGoeln6SyKvwyruIVn4/31RfEVg8hCFFGfQ8RxXc5k3SVM+llhFf0k/7OBWSEnM5Bgvz3oKJpwcaEVglcZeRI7LJfEVX8lJAH7STXD5H4+DkBd18Qek3cu4izuVXE1g5Lu++MpiESn9ZwMaUQr/irnC+oIq5OvNMLrtxuIEFc1zhMamUjQXfqia7qJe7uXfY4rmK65VH2xRTjm17M6dTb+EndOESXDUh/0UZIwXW84q9z4Xojic2QVlFP8K1Kwp71SyQ3o/ElkcX3OZuYz6mUR4SW95EuSG1dN5HFzwi9X4V/+jW8U25y8V6nNMepzyvw3OOIlsJabIKKuVhUTaxYAJtl8j6fmI9X0n2CH/eQ1jyKvHL/52f4nyMYvx/BE9gzQmplE8FXH+BT8Jyo5wNkNI1vTCYna4ng5Qew1MyVjZHVZHQMSR1o9u8zZ+aXqzEPKSOhcYTUZ3VcKqwlrlbgUT/xD8o4k1SAV8ItLhY3E1fxGDe79WiobWRr2A0CbjaQIMIZatoIybuFd3wBZ66+IK5GfF/YdBNB16q5cucJ51KKJPy68kxgzjBpYoMquueUVnIhKQ+v9BJCynrJbBkk9k4ll281EF87LMO/0kp804o4lXiLwJIuUkR8rhhvTQtBWcWcSijkTEYp4aJFojys4qM3BJ+j/cjHNDnb/zHLbXIET3io6lrwubgPpS9/w09+NQNVx0j8HveT+doD9OHCfk3w7HdiFFTPNaCoFwo6ZTEtybfz2LzVHCXVxSgs0mTp0XwiawZJuJaCrc06ZisuRlF1DUYHkwmq7OJKdhTrrdazaL4SM1RWsGJ/AoFVkPO0hN37NqGiroaCkgrKuyK5UDZMXms3fsFe6C5fwnxlVebOWY2OSyS+gjA2fMVL0Ax5Lx6zY+NaFPS8OFcBua89h2JnX8VuPVPMDucRUT/IhZOmTFuylpVrdFFWVWOeihUW/iXEN4+S+qQUdxc71JRUma+gycqtIfg39XJu7w4M13lxplK2e0/OOM1C00PszKnCz3cXanP+D7//Yh7zFmmyUFWVGTPnMG1jPOGNkPH8BV4n9qC1fDFzFDVR0fNgT3Yb8TkXWW2/DZuUbq519xIQHYCR1jIUFVWYr2TAqt3JBJQPkl59G/uFSizQt0JLTQOFhaooWpzg6PUmwpIDWDl9Gn/5r78ydc4ytB1DuFTdT2RmFOa62ixQUGa+ojaaW65w9sFLMqRj6w/Xhx+z4cnf7e/14b0IXuMomdVVHD2yien/9Ut+9vtFaHtmE1I5SOY7N2J//5x3yV4ieAWBaFruY1N8I7mig0ULZNVVsHu9Gl/oneP84x4i40+juPgMZyp6SbiTzyZLE+apqDJXyRRT9zS8wk+z9M9/5s//PZXpc1eyxiOVy8/qOHf5FLordFBSVGTGMitswspIaoSkjPPMn7ECDVNzlBYvZb7SKrR3xeFfMUx2yyAx13PYtNEMlTkKzFmiywr3ZAJq2zjltIW1Npfwqxsl5VoeLrvtUdHQYJ6CGmpm5/C695L0hhbOntnHisXqKC5QZ7HhPjxu9UrE79MfHb+fnN8le/nv5LKT68B3owOTIHjDZLZD8rV4TDT/m5//5Jf89t9+yr/+SgOT8w9IEMcPk9whSgTvfhbm1uYstD3PocgkDgbEcSyrgtjGUUL9bJhucgjP+3BjCAo6hEfqITtMFjHN6By+5cMk3bvBviPnOZr3mJOB59gU8ZzsEcguDGKVmS2WyV2kpnqitMaeTRl93AQKxZibRkksCmPlrAUs3pNDdNMQEQleqE1VRsvrHgmNoxN2vsNkdkBSfij6BuvQO/eUzO4JQdUNMoLnqrcOU89cIhoGuXDChKkKpmwMqyStpYeL512ZN98D7+p+wuJ90Zurz7bCUa4PQ3475L/s5JSbM2tMT3F2nOBlnmGh2SGcs1rJeznKpTMbUHCLJ6gKrrZ24+PjxCy7RMIbegi+4onyX5dhevkFWZ3tnPW9gtOpO4Tm+6NjvxWbjFcUPIhDf6logn6dpAG4WX8Lq1VWrA98QMzze2xWnsdcw5OcKOkj89ldtm9YxTzXq6T2jhIa7oupphOej0G0XsssycJC1xC1bSlE9cK9rmdsNbZmzeFswkQf4UnG+8kN/7sx/M9Rrt9O8GTYE5tyBs35v5Ow5z9++TP+7T+NcYivIWVCqMWHvt8bgrcXu9g6ssXRquRB68PvlCXTZ+3i4I1WwhPPoLj4LOefNuF73o3pCoc5Uw/X+0W7Qsh91YfvyYMYG3ji/RwKuyD1ehpbvYM4dK2f4lEIPb+J2Ta+eD8cIDXHh7nT1Fm2P5PwhhFic0PQVVmNdUonuZWl7LTR4S9LDnFCbCBLruJ4+jL7blZx2nkrRhsvcbFhhGB/P3acyyGsBYrbn7JllS4mF+4S8aiIjQrqmARWk90PV4WdThKbP1Se8uv/cexWPtef71xPiuBldUB8Tgh6C37DT3/yK37/7z/j5/9rPrqHi4kRGZqTjPOQCF5JHlbmGvxxujrq2rqoqmujeyiRwOeQnB/Mms07MNl9if1JZcTWj5ByKx69GUpoeT8geSx7TWSwiWy47KaXhGbnsO9SJO7HXFHVs2VtUA3ppVls3LEN3W1ncIu8zZWKQbLbBgk4b8e0LzeyI7tVRtjKb7FppSLT1kdzpV4ceYz3wx0lt7OXC6dd0VixGZcbg+S3TvDwjRG83frjHrwBLniZo7g/lStVwiM5SGTyZVbPdeNIaT8Jt/Jxsl6P/i5f3KJuEfJslPz+Hrz37MTIzHsCwTuLirknO7Naye0ews/bivm7Ywgoh/zGds6dd2L25mQiKl9wbK8lXyrt5fgTWXykkInwSiSk+rDafjv2eZ1EXd6FgpIWq3YHcvByNO4BAZgvn8fi/ckEP7yDo4YJ9tE1pIq4uhe1HD2+jTnbskh4NcTl0POYaDjiUSLr6xsRfRS1haqobb3AgZBoDly+grWeMsoOFzlfBnnj3s1JxkjJQeTzBZFPNTffTvBkPaPDIw+hOvWX/Pxnv+J3v/oZv/iZFhtCy0kU2faTJDBfR/Aymvu5eNqK6TN3cuBGC+GJZ1FUO8PZ8i4iMiJZo7cFc8/LHE56SnQd5Pe+wue4O0b6Hng9k+m9iEvNev6Cs1EJ7PGLxMXVgikGXhy93UVizkWUVE9y/GEv2T2Q/KCIbZb6mCc0kXQjEWOtxSxyvUaSIGci5q9F2Fs7x7Y5sNbmIr5ic9c9SuytGxwOjGSPnx/mq9VZcbKQ8KfPOeK8Cb0tx3AMyMHvwcuPDqP5VHMtv8+P357lc/z9z/GkCJ5oup1Zdo9dW1bwu5/9E//8T//Kfy5yxjW9gbS20Umn7ksE724qxvbOrPF/QeGozDskJUHUi9IAg8QWprHJypTFazZjcbaY4JxwVs9YjH7AM1JFrItInuiG7Opazgd5scZiParaa1ixYjF/U7FgXeBzaTebcu86O7fZoLbaAr2D6QQ+6cb/nDXTpm9jT1EnWcIjV3GfrYbKTLeNJ7xuAsFrgryaUpztrFE1DSVYJDO8Jn9DpH0NwVNwSyC4fJS89n7CE4PQnueG5/1+KXA6+f51nHdtQn2FOcZHk/Cv7+DMHmfWmp3FpxryOyGj8CKL1x9hZ2YruV2DXDi1nvmu0fg/GyWvoY2z52QEL7yiisMu5kxVPcm5GrEwyJIf8vsEwTvPantH7PM6CA90ZsH0KcxaasQKQ2M0ddaitcYO2/BSop/cYeuStdiGVZAkZFpdw+GjW5m7PZuEl4MEh5x7i+BdiTjCkjl/ZYqqISvWGKOpa8QyvfVYXLhGWNUo2VJz9u9f4eWg8/nOwbcTvGEE9qTezWKjiRK//uf/h//9L//BF6uPcexmJxkiqecTEjwRx5rb8ZLT+3T5m7I7x+52ECF58Lw59XSQrLZBIvPisFu/DjVtJ+x8rhPX04fvcXfWGowRvHZIuncd9yOuaOmboL7aiGUaivxJ+yQn7vXICN6ioxy+201ml7i2gC0WBlgmNZJ4LRrDZeqoHy0hQ+BRI1KyVlFfO0e3CoLnz8XaXsJiorCzs0LDYA0aeoYoz5nHshNXiamF7OeVHPHaw7JVJujs8MHzZpd0RCu3g8/XDuRzI5+bT6UDkyB4Qvgia3WEhFtF7HRzZKXNUXanVJEklROY/OS8IXi7MApu5DpwrQ+K+iCnWUZSrg7BPSA5dh/T1Dxwz8jAdvlCVFwyJO9hQWMHlwtucTYxDFM9TfSCW7kDXL0bzep1NhheeCY7ruiHu+L3RedRWLQNh6RaotOOM/ePauj5PSNrANJvRaIzZy6Lj9wioWF0zIM3Qlb7KAm5IRjor0Hn/DMJmN+KafkQgnevF5GtKt7rPpCRe4GVukZY5zQTfNoNnbUHOPYMbvT2cOGkLdOW78Ylr+NrCJ4js+2TiKhtxfeMM7OnWLOreJiiQYgtLuVC7gsisvzQsd+OXfYr0tOPo6RqjllkiyTrB8hke70X0spvYK9m9G6C92qQwMCTGC7eyuFKuD0CabmX0NQwYOWZCgqB8XvdeCW8KoOk1k1eLz6Vssvv83nPwbcTvHHsGSQqL4XNjlvQ3nIez8Jm0r5Sr+5D51rmwQtAw8qDbVmvpNCNoo4+QpLOsXyOAgv3ZBDxYoCoWG8UF3tz6kk/2d1QPAIlQJDvPtTnO3Oivp8LR1zRW+3B2UYk7Ak+Z8dCgx3suw+PgMhQV2YaneTIrTEP3jsInnl8C5mPirA1XsZ0q2jCe+BaSwt+uSUEPKvj5I6trLUNJqiuCidNPVZuTyde2O/LGlxNtVhxNIdIkcU7CLeB4pqb2K5RZenZMjJEMtwkifCHylV+/edtc/L5+XHPzyQJnkwo6SLRoAeuvkJK1X+L5EziKE4iePfSWLtWi79pbcXO4xi2bh5s2B2B941GQjLjcNrvgfXuQ5jZbWL5riT8n7Tg5+fCIg0DVmx2x8phB+t2ncEj+zbu7pvRst2D7d5T2NgYM1XNGEP/p8TdzWP3QQ+s3TxZv3kTS+0DOXn7Jdk1JWyz1meOiikmTvswNjZnibEHnje6pbIjkjE0imOXFrw8N6OwxB63W4Njte8mKIogeO2VOGuuZs2+TMLrB/A5rMc0pygCxfFrRz9hsRfQ+KsThx70EHu9kF2uh7Dd54mFnR062705+miI9JsJrDc3YImZMxZuBzBatZA/LNiBS04Hud2D+BwxZOq2K1x8Okp+QyveXjb81TyS0MZhEm9nY6OznIW6m7Hc7c4ak704+JVwJfs8WuutsUx6yfWGp7js3omGrh1mzoew23sEm92+HC5sIqH8BrZzl7M++NmYB6+Kgwc28KVNKrHdI8RlRWKhpYmKxSF2BRURWV7NkeP7Waq9ERNHD+z2HWHjLm/cUyqJExuCiR7OSeiGHIgm6NePVH7vR/CEHGSFfvNfwtWXkPMJyvHICJ4/6su0mG+0C3uPI1hv3oW+iREaG3zxuttLdusgYWGeTJt7DK/SNkIzY7B1O4zdbneMzbZitCOWkNZhIqPOo6+5AnXro+yLKyEwLYoNDpvQ2+7BJtfjmJsu4Q9anhy+1U1i5hlmztrPwdtdUlhI0p1sbA00MAxrIL+lkwsBnixS1kFr416sd25l+Y6LHL5TjZeDNTqmPlys7eT8sYMYmmzB0vUQVnt3ozVvFuqeOYSVlHHo8Els3TzZ4OiIrtVOHDObZUkWcoInz6T9keKIfK14s1Z8FMH71IIU5Q8yKio54XeStRu3sGajCCTehJ61D0cLawlMCGTjJjv0rBww2hvJ+ZKX0pFsZlUD50LOY7zRgbXbTuGeVU9KszjuuIWbuxOrLfex5XgIu0IyOXqtmci8eBy2bkLPchMGzpc4dq1V8gBIJQke3efAfjeM1jtgsvMKp+/1yI5+xowhQ9She1SAzbqVzLeOJbx5rPbdRGORWoi14eMbxuGkcuLrBwlLC8cx5iHR1aKsywBxN2+x70gmwZWvJG+EnZU9Bpb2rN3pi2dhBxltou5WD0EJYdhutkVnqw+HYjNxvVKM771uMsVikx6JY/QDIqtGyGp4SWhmIttCSoipE+UVBokpzsVl9zZ0LXdh45VLcI0ojlzMvtAETtx6KdW3y6iuwsvrKGZWmzCwdsDQ2p096S9IqK7D2yuEE1dbSGkcIfNFO/7JCWwPe0JC0wjZda1ciPDBcJ0D1sdSCayB3MZGzl88g6W410YHDCx34xz1WDYeOcGTLygTbeQdf39/gvcGwD4VBgnsSS99gPvJQxhZO7BGsgVPdoXfIbxWFvuW2dBPbHEBTqeuEVrRRmCsH0bWm9G32I6Feyy+ZQNktY2SXVPLKf+T6BlvYZNvMZF1o0SkRWK7bTO61l7sCYhgW9ANgspeIUIzdpzIxf9pLxmtI6Q8rcA7IBjPax1SHcyMuib8QvyxtNiInuNJdqeImNhegsPj8bh8nfA6yK6r4vhJT0ws7Vh7OJyD/sEczKki5v5tdm1zxtByE2scPNgZX0WSSBZ7h+w/lRzl9/n0uimXqVymk9WBz4rgSS/RADldsmPZq71wdfyItkV2RFvQO/aZ2LmPB+6LYqGdsmvFd/LaZBmtwsModvniiFdkeopyK7ktoxJw5r+S/b7olSiYPA56soLDecIz0CfzTL7lHWgYJbuzn8uhR9BQXIVlXCs5HePf/YoS1o1IRziiwLEA1Iw2KGiXFVQWx5WS9/OlOL6UeSMKxt5TeEPfjEccB0OheGfx+w7ZO0jxbKIuoLhnx9g964elos6F44VVx/49/p6F3WPJLyJ+UBRDbR6Wjk2luJ7uN3IWssoT8mgYJadHeEfGk0dGpKKu4nnp4rhVkgUU9YO4txTcPjZ3hWPvIu4lMoLlC8pXdEO+wL6T7H6fBE/CHuGd7xnDlzEdzheFlCdsTkQMYEGP0PcRqaj3OD4JT2L2ePu/MTu41i+zV9FpQiRaSHYs7KtTll0rebWbZPeTniHsSmBZl8CpsVaCDUgZvVf7ZRiQL2GbLItf3EeqMSli88RJisCsHlmx9DxRuFnY+jjO9cpsUV6TUm6LkyUL8u/98HTn8yN4n/PiJ5VN6CUir5BDF7IIei68bOOZtT+8yZcbrHzOPicd+N4J3ueMPfKxvXNT8Dnpr3wscjz93HRATvA+FDjrhhHHtPk9InN2iNQP/b78ejlQy3XgnTogJ3jyBfJzWyDl45Hr5A9ZB+QET77YvnOx/SErtXzsP0xQlhO8H+a8ye1NPm9yHfg8dUBO8OQET07w5DrwWeiAnOB9nouEfPGWz4tcB36YOiAneD+oxX2Y9Abx88NUtsmDxNh7/6Dm6h9tjj7+feUE7+NlKLex71OG8mdPXv/ksvsuZPcjJ3iCGIx8HoRIImYfmZDRMEpms+gU8pH3+Z8kSmPv/TGZtOmiE8d7FWcdJr1x+EeXtSsj9T+gOZ+kfv3YCZ7AooxGWcH0j7GH72YhGMeWH/tCKzBi5P0wQmDXe+LJpG30E+Djd6EP8nv+OOzgMyR4wqjEgv51xGxYqsSeIT7/1oXkU3q8ZMAwaXL1kQRPlDzIuJuGqbkH26MqSW6dfEu4Dzde2Zy86cX7Icovm4MPf6Z4xgiZ7RCTcpG1jp64ZHeQ0/Y1ZWkkXXhfQB6by4/JgBaLddP/0Bx8pO5MTvYfMsef5trPheBJREzMrfgRZOBTbKjG57BOdHUZJE3Sn6/DuE8jz/ebd5mNxWYGs87xAE4ZreS0f5ON/U+O7bt41jefBoi1583aMuHa1/b+NRut8fn91jXpq+/0Mfj41XvJ//1+Ov+PI6fPkOANkVo7QErtoFSx/qskThxPvvn86yZKZLqOknKvAAfnbaz1fUzaR4OWAOaBD2+5JYChYYCw+DNo7YrlQlkfGeP1+94bDAQIjxB6cStzVjrhnNkm1cf7qmy+O+UeIKX6FUnV/R+QNSwj4gnZgazeEciRG51kfiM5e8dcNoiaYe2ccLZCVXsPh+4PSTUC//49xbMGiS9OZ4PucQ7f6CTtG3fpg5IOSQvte8/B2+NLre0jqeoVyZKevv3Z349vkp83jpLbUs8x91Ns2JlKaJMoyzPJe03yPT/Zu7zH879/gicj/un1AyRXvyTx+UuSavpJlRbvj5B74yhZNdV4HtjC4gXzmGnqi9edTlIbxnHuI+79HnL9xjkUNtbVgfe+TSxe7oz7nUGpDuY3fudjn/m9fF/ULRwi+mo6W9bt4cDN3nf05B0kpaaXxOo+0lpHiU48zWr74+zNbyerdYhkYe8vxLr0Zr4kZ0RVHV4XPFlx6BqxjQLvv4YETvie1I2laYS49IusdA7h5N0eMl/XY31z/4nPkv9dLpcP1YGPI3hSXThZlffJeXfenrD05lFyyh+yc+tq/kvRmq1xdWSKwrqSYQxLhTtTbydivHwx07VO4vXgpVS0WNpxi44SLbw+whRFgFNuJGKydhWqHndIe10AePyZAswhs2XsexM9goKUjd0vS/wpioY+fcgez20YhtZIBYelwr7133AP0U5J9OZtFcWChwkN2cVUEz+8H/aS2TI6toOXPVsad+N4QeHx8U34s0EUP67GbZ0Bmg6XuVgpK1T8erJFseSmN/eSzcXY85sneDqlXShjPXXHPh9//wneLEkuYuzNkC3kX/kIV9t1LLOMILBOHDOJ9xZHOu+QnZCJ+G4LUqeMxOQjzDU6jFv+OCl9e6ySp/Yt4Hvz3qKobN6TQix0LdDakUmUKDr7VvzhG/nndoySkB+B9pQt7M5vI0060n17HjPEd5uhsKaUHU7HMDt2n5R+Ue5GBsgT3ymreUK/TuloHDKFjFshr72P0OhzaC2zwDK2lmypMPRX3mvifEoeaZk8hVxEgduJOiue9daiMK5/bVDUWct+mx2sNg4hUMxH49Dbsp84zq+R42s9+cw//xCCN3GuPgX2CBkJm099/IwTZ/ayRFONGbMVmGe6D8eIMuJqhmTePDGX4zYzUfZjtiVCCd62i2Ey2iEp8xyaG3ezKeQ2oWUdhKdcQnu1G7vS6kkW8y+IwWvMmeAZHtMFoXvjz33zvrLC7AI/xn/GP5PkMz7Orz0NGUKysfJiNq5dj4ZDMpHtkD3BxqT7jGHBuO4KcvJN2Dn+/gI7JZuTsFAWZjH+jiLUZGIs8cTxvmV74zj6d3Idw4kJa5CQwWs7GrehMRlkNIyS1T5ERGYY6xRNcb7aT077BPwSm6nmRk4c2IKy0UEO3h8iIdqVOSu2sj2jjZRroejoWGIV/Jg4gQei65Kwx3bIq6nhkKctMzanESV59UdkNjpR/q9t7218jIs9yMy1Jzh4vUsqJP8/t2l/g7M/FHyQj/PD52zyBE/EttX3k1jRTszTLpJqxcLzPjuXrx+k6AeZ/bCADUYz+H//7z+wcHM4/jVjZKZhhKzWV/iesGbG73/OL36/DffrnaSL7hD1vcQ/aSLiYSPRT3tIGasyn3IzBXNzA5YeufcVgicAaoTUmi5iShuIKGkitrJf5vURu/X6fhLKmogsaSCytI3EugHJO2Rjs5KFh4uIedZOXPUgGU3DpFZ3EfOonvCHrcRViXuI74v7D5Fc2U7Uo0aiytoIDHZjtmUAZx4JgocEbuLzyIcNRD5uI+GFkN+7SJ6s7l7K1SCWKZmy7ux9EtvHOkdIoPHmWdK9xHhrZe+QWNFBbGUfaWOALc1XZTfxVQOkNw2RXNFO1MN6Ih62kVAz+Do2JaW6m7jnPcQ/aSaqtJnYig4ibpRy6UYzSdK7DZP2oofY0gbCHzbLnvH6vYdJqeok+lEDUU+7iYw/xgLzE+wrbJe8jmIBEp9HPWog4lEL8dUDr5/7tgGPkN05zJXQA6gst8IqupHcrnGyL9MhSV7VXUSXNhH9pIWIrHB05+xgb2G7rPm8mMdnzUSUNBBV1klS3SgZzUNkPsjGVN8Gjc0JBFd3kvi8X0YI614RV9Yku/7ZS1LH4jdTX7wivryHhIpWIh81E1PxksQntQTklRH6rE8af8b4fJfUE1HaTsKLMXkKj3NND/FCnk9bJX2IEc+r7yPhabOks1FPukmR9E50CBHHdgMkPWsh4lErKVVP2Gvvir5FOEHNsu4t6bUviZXG2UhMxavX43xbfl9vZ5/rde9L8AQ5Tq/tJaG8nZhnPSTXfYJjLtFBovYJrrZrUFhqz7bIewTfKcM7zA9j/dMcL24jTXRlEbIvbSTiYRPRFb2kSke4Q6TV9pFY1U38827iyhoJL2kh7nk/6dJGo4cA3y0oWh9gd04L6TUdRN55il9+JZEVfWPe5jcYFiVhmHgnoTuvSKzoJqGyk2hhq487SHwhyOYw6XW9xD2R6XdkaQsxZe3ESxg0Qrpkn7JxxkgY8C5sHiGrc4TwyKOoLzfFLKxe6qIxkWS80d0Wme6KewmcEnYnbPhhM0KfhS1KcWh1fSQILBZ28LiNeEGMxTpR+ZLEqpfEP20hoqRRkp1M12VYnF77irhxuZbLdFoih3X9JI3JNV6S6zjejD2vvo94YUfieQLHqgek8WU09JP4rEWGr2VdJNePkt0xRGR2FBaqVjjntcnG+UjgtsAgQbL7iLnzjItFhchn9gAAIABJREFU1cQ2jhIVsYcFejtwzGglq76ZgPwnhJb1SPYmTmUSnzUT9biVuJIyPI5sYd72TKIFGRYdTV50S2tL+MMWYp8LmY2vCwL/Ol7jY3jUIeZbnObQDTnB+1xx6Yc8LmGXYsM1X3kxv/nFL3hRU4P47/8S/xP/EL8UH4qLXhMQ0aaqqYfgmPOsVJ3Gb/+2DN2jOYRWDZPZ9C4geb/FRhC8rLuZWDjaobhCGyVDBzYlNkttyERrr6zSDNYuMcfI2pY5Kodxv9pGenMXFyP8MdVTZ9YsJeZr7cY5s4GMTki9lfpOgifulVpawgF3O1RUFJk+azGadpc4LXkE+wiJv4SRxmJmz1Rkwcrt7EosZJeVOn/78x/541+mMWOlDTbJTaQ9e8LBA9vRWDSXKdOWscwpCt+nA1KcWNK9q2y3W4PCvHnMWmnPWvPVTDXz5/yTAbJbh4jNT8HG2oAZs+cxS3kVOoeSuVQ2+A75jZLT1c2ZvWbMXLaT3Ve7GW9/Ju2kGwaIK8rFydmSOfMVmb3AgHWnbhJZ/ox9O9az0CCAS6JfZTuk3kjAVPS7vfCIqIdXcTDTR3HmLKbP0UffM4vLz4fJbunnos9WlE2sWbVCA6Ula7Dwz+HgUQdWXXxEWvMIKRVVHPd2Z9VSRaZOU2Pxel9O3H8lPSPtyUP2ulihPH820zRtMbLQY5rhUQ4Wd0ktl5JvX8XJ0Vwa68z56mjuDOHM3VdjXsUJetIE+fXluNgaMV/3CF5lkPe6bZqsVVp6ZTmHPLawYIEysxWNMLDdiNJMJ/YV95DR9IrLsRcxMlBn+ixF5i+1ZXN4JUnlj3Bx1OU/f/t/+O+/TGXKvE1suVJNWnsbPpcOs0RtMdNnzWOO0V7csppIaxoiOuUCKoss0DbTZYbKaladKMQ/PZpNhm4cuj9KXvsgMdfSsTM1ZO60mUxZoIv2/mT8n/RLunsldB9LzC1Ypq3NwoWa6J/L40xUGBvWLmPObEXmLnFie0oNKU2i3VUfETkxmBlp8uW0pSwztkZTwwxtmxgut0FuVRUnT7uhqq7CtBnzWGCyl91ptdICJvOWTJDha6/BD+N370XwhPekvgWfiwdQnfs3fj/LCItLd4muHZE8o5MD4xGyOka4ErIHJcXVGPs+JLlD1hows76XuMed0gY2rfo5x4+7oTZvATPmKDNvrSd7MuukTWbqvXy2bDNm4bptGOqrMmXKEpZuDuF8ZS9Xok6wSvGP/O6PXzJ1zkLmKy5k9py5TDcLwEf0r23qxE9gmL7AsAXMW+aKc2YT2T1DhMb4Y7JUh5UbHdCYM50vVY0wPiv6245QWH4LOxsjps9QZO68mfzlv5dgeukhMc9fcPrCEZYrL2TmXCWUbM7jdadH5oGcqBPCxhqq2LtlHfOW7+d46UQbE60PRwi57Ia6mSVa2itRXriMNZceEPOwhP377Jk3T4HpCuqoOQZz7tEgOY3dBMb4oqu9mJkzZjDNcBfOBQPcfHEL6w07WGW7F2OLNcybOhuFtR7sy2uWeoZnvqjh1Gl3liooMXO2EnP19+Mi9dyFtIc3cXIyRmnddtYYLmbKVHXUNl7E60EfuR19hMT6o7dSg+mzZzND0YU9GU2kd/RxOTWGjetWMm+uIrNVNrEpuoLUjlFi8qNZN38pK7btw2D5Ar6crY761hDOlw5R0NvDWU8PNmwN4lIjxEbJCJ5TVgc5j1LQ0fNiX14LGR3DRGVFYK63hFmKaijr27PaWBcFp2zi2kZIeVbBkRNurFCfz9RpS1C39efUwz4ZBj++i+sOcxbMm8P0ZXastdBhqtEpjt7qlnvwJuqm/O9vhQJMDtdkTqMPJHjDUg/U1FvprNedzi9+8jP+/ec/5d/+Sw+rwDKS3vIufdjCIiN4aazbuoe1R/xZb2yI2uYogushv7OfgHNbUVx7FPdgH9Q1jrC/sJnEh/lssD3N3rQqksorOey+HaVVgQS2QtrtdxA80SeyuR7PnZao6u1hf0Eb6bUV7NtszsoDyQQ+vo+T1goMjhYQVv6KpMoekusHiL+RzSYHfdRO3CC2sou0uga8L17E1DkC37JeUm/GYrjcHhOvh6S9bOKAvTladr6cvNVEaHYExmqz+W8dHy5UDJH+7BYOhurMWuvLuZJ6LoUdQ015MRruRcS3jvWXHFdw0U/yeTFWK9eh7ZrGFUECXh8pjpBWW8uxPXuw98nncmUXIYmX0F2ygV1FTQSFHGe5kinbCwYo6hsi0G8vGtqbcIzNZpulOYutA/F50kv6g0xMtTex3ucuca3DXDxpyhdfamF4rpiwZ50klj1mj4s+SsfvktncQ1B8GOvsA/C6301aST4262xZ4VRAcv9LTu3fgpaxOwcKG4m8kYmtriL/pbqXQ7dektNUxV6blUzXOsChoheEpl9Gd4kyig6JhNVOjF2RHWulFIWjr2+KzskSUrsmymWEjJZe/M9vR3ndAfZmVhN1vQAHqxVM+cKB/bc6iS6IwmjpKvRP3SK2sYfg8LMYrt3MlqyX5D8rwNLYgeXbUwh50U1qYx8hl/ezaKUNG688IaGuE78LO1lo5oP3vS6iE4/x5Z8UUN+ViH9pB0lNrwiJvYSJykb2PoCcx1exM1rOLF0vvB61EhpxnMWzNFnunktUJ4QHb2fOFGU03NMJetxO3O1srO1O4ZrwlISKF5w65syCZRfwaxgl7UEBm23WsmRvJmFPGrlw2RPVKcqo2yUR0T1EwNltKCgaYRHwkJjSuzhaafClljuHb3RLHVYmel8mCwrf1/e+neDJsCchO4DVqn/iX//lp/z6X/+V30y1wTmtntS28SPBD8OdNBEC0d6Ah80K/qrmxL5bA1LfaEkO4jSgVRyrd3PJx5HZs03YGFlG5J1rbDPTZrqaO8efjZB+Pwfr1bP5y5J9HChoIP56PMYrzNHenUdM5ytCLm5H2cYdl4x6kqvaCAjYxXTjsxy/101KSR5Wtt7sTX0uYdiRA9tR0g4muHuEsMgTqP/2SxY6RXPxcTOBgftR1bFlY3wTuR2DJDzrIK68Fq+DVkxXcWBHeh2R6X6YHAjmeFELCQ9v42inh8qR6yTU/72Npd6IY62RCSs875Dylo3JCF7QJQdmfrkQLY9Mgss6SKys5ugeM+auOcaRmx0kPb7P7l0bWeJaQMSdPGzsDFA/fIOEFy+Jr+gmsQEKy4sx11nMHxduxSW9mtiHd3Bcv5QvDUSYTQdXQvcwd5YhFsEPCL93i53WOkxTceXQo2HSS4uxXzOPPy3axZ6cWuJupmKha4aWcwFJtXew1N3ICpd0rtS9JKm8h6TaYTKe3GCTw0kcw0qIrWzigs9uFqh5c/Z5P7HXotD7yxTmbbjI6XuNXEm6yKpF6qi75JLQ34v3ru0YrPPmfD3EvSZ4neTci0B14R6cMxtJfX6bzXoG6B3OJOjRC3wCPVCbNY95TrkktXVzKfIy67YEc7qkh/T7Waw3tGO123VS+rs47mqHltkRPIubiLiWwoYV8/nj0kMcvftSTvDG1zz5n5+E3An8moQHb5isDojLDkZX8Tf87Ke/5vf//jN+/k/z0PW8RnTbWFP7SUzSOMEz2eSM0eVS/H23o6LlwM78AQobbrF++Wq0D2YTmhfGEjUP9uS3kN4Byc8aCSkqI+jabQ4f2cdShYN4VUH6nbS/8+CJmJOs+8noqa1EZcMlvK+Vcbm4lFPHbfnSwAvPayUc3GyOrlMAR/Iqiaoakt43/fEdnHYao+FXQZ6IBZMai78i9n4lAYWPCbmahOUya4xc8omtKsZsmSPWfqUki+bfzf0EB7kyyzIIn7IeopO9WTBFDaOQarK6IKfiPo6my5iqcZrzNRObm8uITnzyCdRW2mMT+YLMt0BYeLKGSavpJPLOMwKKy/CJCcZMTxuz+GZS7+ZgbaaN2tGH5LRVs8dhE0vXB3AiyhsN9VVoH84i4PYTgq9fx9lCkyU7r+BfOYD/GSvmbBJjHSavGzIry9nnZoTKidskixikhgHiH9YQdPUxIcU5bDW3Z6VZNBH1ZWwxcWTN3gJiX4pYNYhLOIqi6Qncr3WRcScSjZlKLDt+iwQRX1dfh6ezPn+b58aRR4Nkvj6iHiWnu59LZ13RWLWJnVf7yW8bfaP0wovTUov7+rUYHs4mvF40dR8hNicMnbkuHCh8zlnvbUydsZHt8Q8IvPGEwPggDNatY/HRJ1xtfYT9+l0S6CYNwtW257gaL2e+9m72pj4m5EYZF2POovG3jTjGVxKaeBYFpf143H0lHTPnCc9KXACmaps5+HiIyKgjqMxUR+dCBdmiKXzdI7boqTNd7zhnKyD68nYUrI7hcaOX/C7Iah4mubyJ0GtlBF67y4nTB9GYu5dj5QNEpYdioWOFU+GAdG1BaxX77HaiZxVPRN0ztuirM2PNKc6VQ9FLiAh3Y/bfDLAKqyRJikH6QHIzCTv9rgjgtxM8caQIYREHUZ3yS/7157/id7/+Gb/86TKsQp6R2DYxdOED5NAI+c0VuJpo8qXWfo48GCa/9Y2+iWPWtOqHbNdW4EvjQClspLBrgODg/cz9YhnrUzrJuJPBhi2maAdWk9cFRR1VuFntQN86hiuvIC7SDdVtJzl4a5hrryAmzpO55uc5dqeb7LaRtzHs6D6WKh7Cu66fy1fOYbxkC+73ZO0Rc+/Eo2/tyFr/CrK6ZZ75tBtR6KutwfBEMVENwgs8QHxpDQFFTwjIvYqrqyUzNyUQJsjP6zAacTIwQOClAyxbYc22/N63baxeELxhgi86MG+DF4dv91PwEtIfZrJuviJqOyM5V1BGyPVbeBzYxWIFT07euIvLXmsWbw/mVH410VWDUhZ84dN8TPQdMTh8k8RXInEKQoK2MXumAztSi9llvpgv9M/jWwEF3SOERx1B4YslrIttJv1BIfbbTdC6UC6dABR11nHAwQVdi2jCGyrYZbed5RvPcSSvipiqQUQctxQGUtnClWtPCCx6wJmA42jMdObgvS4i82KwWGTJjvweCdeLGqvZu9WEmZqHONfQx/m9zhhZnMXnqwTvfhTqi91xyRLkPYJlC9zYf61TwuPcqko8Dm2WHdE2Cx3sJ66kmkCxLhRnYr/GDp2NiUTVlWBnsJ11nteJF/jYNkpUtAfzzLzlR7SfEQ59V/j2fdx3UgRP9GJNf3CVzebK/Pon/8zP//dP+c10Kxyiq0iZ7C5asE3piDYNk01OGFyqIeNRLDoLV6N9KBefkP0sXLkbl9wO0m9eQXXRQfYUtJDyooqj54+io6bOApVFzJ6+gLnKhzj1dQRPeMhuxLB6yVx+/xcFFqgtZcEidRQXLmL+hiDOl/aR/rQU9wMOKKvqouMagvejftIe3cRxx1o0fJ9KgfZZjb1EXM9l6+YNqCksZIGaMl/8dikGHteJL01nleYe7COqSH8J2c2jRMYcZI7VZXwedxERdYgZ0/TZnN4hEYacqqe42a9h+lJvzr+YSPBGye3uxsvVEjVTT46WDL+d4SbIXV0XwbGRbLQ2QFFVjfkKCsyYvwzT2FbyG2o5vNuKWRoHOZyWgIWJKTo+pVyOP4b69D/y5zlqKKstQVFFDQXFpaw+nktYdT+XTluh4BZH4LNhctogXRz3CoJ38i5pjYPEP7iFy+5taCxQYYGaClP/axGatslEVd7EYs1O1h5/QEov0o40JfssyutPSQQv7eolFkzTxPhyBSktkNvQwqlDVkyZ48aR0gkErxny68rYaWONmkkAAcLr+nphkh3PZrY8ZedKE6y8bxDTKDwwkHw9CcP5u3HPK8f7uCV/+MN0ZqssRWnREhYoKzNTwxrLkBcUNNzHzsIZbdci4nuhsKGUbfpL+OvvpzBHVQMlVaEPaiiq7pa8MVcSzrFA1ZtTUgY0ZHcOjBE8BzyeDBDqvxvFmSswS2ijsBsKWqpwMV3JPL1jnKmAqMvbUXL05eS9AWkRTal4zvGLXugvXcqCharMnaXI7Ln7OFHZx5XYS5iqO3CgRCTnQGFXE57b92FgFU/k83tYrtBA0TaM4FqkjUZ8ynEUphhjFVbxD0DwZPGoyUXRGK+czi//+f/j5z/9N/5z4S72ic2esO0JCQLvDajCg9fRhKfdcv6ivJW9Nwcp7ETaUIhkguwuyKy6hc3Cmcx0TCWyDvI7BgmLPcWiKZqsTxablww2bLNAN7SO/E7Ib3nOng07MbSJ5UoPxIS5smjLMdyL+yjohMhoD+aY+3D8bg8ZNc854nMU3bcw7DCn6wYIuXIOE01HPB7K5jvrdgIGNs4YB5ST1QP5jeW4WK5GyeIcZ8oGyW0bJvHudfYddGKh6lIUlFSYOUeBmXYJhAkP3rgdiZOB+gr2bLNF1dCXi3VfsTGR3NA6TJDfZhR3XML7wRD5wsZux6PzxRf8dboyC1QFdi5m3nwtNNf541szQtqTEvbutGWByiqW743h/IN+ip4XYqLvyjrvR6SJpKZWiE85hoKSMzuSsnFYtYDp9jGE1gi5DhOd5suSKUtYFz1G8JzMWBFQLSW35be+4OAWN/TNwwgSa83Tx3i427FYWZeV20I5K04Vahs4HeqDkdYylJQXMW++ItOnOOJR0iMRvPVqNuy5NUxOKxS2t3Ji33ZUlx7gzPsQvMwGYnMusmDRSY4/fCUlAea+aOC4txPzHLOJaxkg9l4xzjs3s0RR4ONCpvxBlRXbM4ktL8JYxwWzc49JeyWTQ2LaSRQtz8gJnpzgvXFgfEJZTILgyQLBs1oGiMqJY73pKmYutWFj0H1i6mUZgu8NrF95kTcEzxE9nwoKh7o47mSGkoYGirO0WL07QVrYsoqCWaR6iP35tVyO3M9ULXc87g5R9KqPS75HWKp4EK/nX+PBE4HqZdmsXazD0i1JhHdAUS/S7rSwQ2SYQk43FPULz9ptHEw10Dj3mMSSm2zbbsjSizUUDcG1itvY2VmgsDWZmB640Xgf+9W2GLrkE1dRiKG6HabnHpI6AAWNzZw6bM00AYJPXxGX48fiL+az3LuUrD7IfVLIBhHPYRJJiLQDHPM+NENueRGWq0zR3plGRIvIcBuPcRTZWCOkPMrCdLYepn6PSeuF1DtpWOtrsy6ynrzuQUIjT7F84SIWrbFgpZ4DLneGSMs8zWL1NRj4VZAtPFgvZe8vPG6ZjT34eK1HYXcMAU+H3iJ4i06VkFlVxYF9NkxbFyQF/d/oqGKP7TZWmMUQ+aIE2zV2rNqVS1wfXO3oJdDXkVkGhzlwvYfMR8msnj0b5V3ZxLZDoYixs9HiC82z+FaNexdkdbmSC8MwMFzH6lOlpHe/nVyRJnnwqtizRh+dPamENcG1rj6Cwr1YOtOZA9de4OvryuxpDuy/M0T+KyjogcIeWVxVQcV1rE22s8rtNulAcXcD7pYrUDA+hvcTKO4bu/4V5Db3Ex7jjYKqF16Pe2WZc68J3mYOPB4hNuk06rOUWHr4LhkjUPz8GhZLlqK0PojARogM2obSdh9O3Bskv32YiMgDTNXcjdu1V1ztGyEk5BQa8/dxvLyPiORAjBebsiVvgKv9kFd9hy1GG1m1IYHI5hfsWqfOlxp7OVYKNwch0MeOKbNscExvJO0jNleTtdlP+b1v9+DJsCez6SWX4y5hqLeMOauccUqoJKlxPDv8Azx3r/FnhKyufgJ9dzD/bxronbxFfCcU/v/svWdUlVm29/vtjvvpvfcd94Qe5z3hntt9ztunT4cqq4zkDCZQEMk5iiiCIFkkioAiAiIiKEiSnDMowZyzgoKAgIiiGFHgd8d69t6IllVdZXWfU9XtB8bePPt51lrPXHPN9V9zzfWfz6Ft6AkFx3spunGVYHttfrsykb29cPLFKw4k+7FwngOBpyZpOt+I+2YnTHMHJODd/vAuYX8M4DnvZ/f5RxQWRTJvZRTbz7/lxIvXHMxIYLl6LMmDMg+e3XI/Yi7LdLflbKUc4N2l7dUbiop3sXSZP1vqHtM+LQDLOInBa9DcmM2BPjj+cIS47R4s2lhFwawHb4pmwTJwshw7a2uMdl6m4YMDTBKNhwLg+Wey59Ik7eNQd70DN111DGKPU/kQusTYeo7kbZZsp/BevoWOG604WLuycvtVjg6fw9ncg5WBDRQLe/viDfviHJi/MoKY4zeI3ric/zSIZvdNOPFSgMoQFn9hzeb2FzIP3hYHjLJ6pVOv7WP9RPtsxdypQArD6XqGNE66hs/jYWCNTXwnh+v3oWK4hc0NY3S8grKaDFYuDiLmwlNK2ktxUDXHo3RQWnyfGLjCZkdLFpsfJHfiNWnbAr7bg9c8TIWYf5QDCO2c4JgArNfPssXbHpXATmrvdbM1xJ0FLoUUPIIzj3oIdvbGxKOG0v4LuK7ZwNqo41S/FjsHz8hM9WGB5W52fI7B+7MAnD+lffo5lvVpAE8yjLLj3oI2QqzI3j/a/ilGVu7BO1eDhesGViffkMBH7dFDGM7/Bf/j184ENo9J2xINRw+gorSNsKNDFLceYqVlCBv3VxGfn4O7nQULFoWRKDx4Z2uwsTREO/rcOwM2PEPb4zH2RIdgYrKRdXvL2VHUwI78GuKP9VPRM8SBsibi8mvYnrkPRycXnIsHqO+5wbatdqjYJxBVfYJDZy8TGbuVZW5JhJc2ErcvCt0vDTEKaqXs6RiJQV6sMA/AO6OCiIzdmOks4n8b7WVfzxua7l0nyMmIhUu92XywjJBt3mivdsa5qF/i75PFUclOkRbmRaKp7866kvvSu7+LsZIBvPru8/harcNm6yFiiqoJjPJFT0kHq4IBaUuj4UonG1b/f/yf/8ev0dxcR9Fj6LhzET9fb3RtIgg4WE1CUR2xuS2kn31E3chL9iVYs8D/CFm35ACv+xZbA4xRSbhA0+ADkvfFoGcbS/CRBhKyEjFWN0LbtoCCpy/I2BXGqlXrWZdSRnTOARyNVPilxlaiTz2n9fEIcX7WLNJwxj21mPCd21huZM7a/VeoGRG0CVM0CG/c2DgpCT5orNxI8InX722XSYNM0MKMviYnJ5xllhtwTiwhJuMgjvYrmfcfHoSfeULFmRY8jK1ZG5jOtsJ64vKq2F5+gsybk3QN3yZokze6ZmEEFp4k59oEhVUprHVwwyIil5j8euIKatlRcp2SvucUlu5kgVIcu67LAd7TSfJK9mOl6kzYRQHCLxC4fg3z9TewIauKsChvtHQ24Hm4m/oXkL/fg8Ubk0k4P0n742nKW7IxtAzCI7Wc+IJ8NrjasOCrAHbcnKHxxjkCfG3Rdk9k2+Fatu4IQOMLdQzcSil4DvnZUeirLMcoKIuY7APYW6xG07+IzNtvaPnB/IqfNk7/XIbuewE8ue2RaIHktue7qHa+b1sFtU9r33VCvO1R1rHFPr6AmMJawtL34uSWzM4TA+QUbUdHxQijsByiDqRibWbFUvcScsWhrdPVOK23wPDQPcmD1/Gwh2B7H9Y4FZH/XLZNr+IRQ/jxV3Q+lW2tz7NKZue5ccpaDrLCQmbDEvIPSzZs4aJw9gyKbeDdWGh6EnkJhHxaTpdg4rQJ84MDtA+fxcVgMb/V9sQnq56dhY2knOghZY8/Rl47CMquZ0faXszNdPnCtZQCOcVRg6AEGXvKvuRAtAxEOMDL93cGFDIemyI7zY2Fm9JIvDgphVw03n9I6u5N6DoE4ZlSLo2T2Nwm9jT3U37nPpmVtWwvrGVHeiJrnYNwye6j/f5F3C2X8h9KtjgllRO9LwET3WVSTGpB/xQl5fHoqS5nRVAWEVnp2Flaou+Uz6EhaBBhJhvNMEi/I9EuSSELHlswts7jUP8oB+ubic6tJSF7P1arffDKuUrJyUrMbANw2lVM3JFifL0dmf9bLyIvPqO8s5A1v/o3vjTdRkBGMSFR3qgb2OOQ0UMbL0ny92KtVSJpQ1BeGMAiQy82N47TdrEATeVg/BtHqB+4SqCNDSvX72JrXgXBsf5oL1BmoXcb1cND7EqORN8+nq1FDcRnJrByiSH6bmUcmXhG2vZADI298EwrJyo7HdvlSvxKJ5q4c88+x+DNLrh+Wnbp+9qQn+J9PwLgiU6Q8XlJx+M/ZWvkgw4V8RPN188SmHSAzWX9ND2Z4djgHSLDAjCLqORQjzBMM9SfbcZ1cyFJ55/S9PAJB3N2YWS0hmWWXrjtOICP/xEy+2dovHaWkB2xeOTdoWEuye4ItAyOkp6zk7UWJmgvN0Z3hTEr4lrIPX+aLS6O6OsbomvsjFPaKYoHBIidpLitDCejZajbBuLT8ojW2xcJDVqPhtYazILj8NiSzrZDFygV3Hf9fcTF+bPS0AiDzfuJzc3DeddRsrtf0/JwmqrzJwkOcUd32WqW2WwluPYe1SJbhUImIi7oYS9bXS1QNo0j8eY0x8Y+oFERQGfkLWWnG9loZ4HuKiuMg1Lxj08guPUhTYJXcHCElH3b0Lbfhn/jQ1ofzUjcgfV3brI93A+jZYZoGxqjs9QZz9yrVAxPkVeShMOBLgruvKXl4QyNvYPsyYzDpbCHehHndaebOGHUdE0w9tqGR1gGQbuOSgdAjo2MkpoewxqjZWitSyTycD7uO+tJPS87JVZ//RoxsZtZZrgaPVNvfAquUTb0jgdOxEi23jzBets1qDgXkiu2yBTbSgrZiE/BazXyhMzDiRivMUXXPILAgipC/LJJufRcevfKU21s9nVEd4UJekuXo+kYypbmcdqfQ9nRCtY7GqGkG0RAST+Nz6coaSzC3sEG7WWrpWf0LTNIvfKUss4aHH0rOCAoUQTZ8KM3FB9tIshvL0lXxVbPNLUXTxIQtBFt3aVoOYbhX91LjYiHGpuhqHo/Tntrybg+SdtD8a5PyClIwdh4Lfpr1+MadwAf33z23XojGfnay2cI9ndBTdcBm+jDhO3JJ3xPOwVSfz4kI283FpYmaOpbYxtby8HuSSnrwjvw//M0kN8f4H1ge+bqxSd/n0I4B7FuAAAgAElEQVScrm+4O0jqgVjWmq9Ba+kqDLxTiWobok7o2+AI6TlJrF5tjJaRNeY7m8jpfiP1cd3lM4SlJOJTP0rb2Ix0kGt3wkH8Eo9TMj5DZVM2rsmlJF96zdFHM5S3FmK7o5b9N17RMjrOwcO7MFplylILuQ0LKCbr/iRFjTUEBhwg9eaMVE/z1RP4JR4ksHGM5uudePmuQ3elKUuNTNBdbol9xjlKbw2wa5c/y4xMWW4Zgc+eFOyTT1Mqp5ORxtits3i7rGWxTTY5Q3PDQhS6I+QxRWHlPhzTGsi8MUmr4NQUMbgDw6RlJmBobIruCiO0ltpjtbWN7EsnCFxvhtZSQzSN1+OSfpqSB3C8pwtH600YuW7DwccNbV1LbGNryLz1WoqZax4c5UDBXtaYmqJlaMma2BoO3nwt2ar665eJ2ruTjdXDtEhyfUBKcg5+O09y5No5/PycUdNbifZSN1z2nqBwQMjpBYXlmZibmaO7yhXnhAN4eeeQdvMFFedPEOqzlQ07k7AzWoGm+Qbcsi9Q2g/HJp5zICML/7hqcoZmqGrNxXFbFnGnntFyo5N1vnkknHgs8RrWXTlFgLcDequtMY/KJ+ZQLq5pF6kSXvTuG8RE+aClbcKazVF4hOwnOKWTIyIsZWiYpJRwVhsuR8czmejcfFx3NpJ+5RlNwtZ+sv4q+u3z508RaP13telHArw/gzKJSfGRjO+r4b5sIhdku2L7UMaL9Fbm5RlXbAfLTrmJwGYRvCtixtrEVqsEAuRlCXoNUdbcwSM/HScmFelZ8byILRwRfEnya0+EN+ldXI+YAAQXmzhk0SroYAT4EESXT2UxYKJe4c2UBqmYEB7JyxGEmmNwdM4WmuQxkD8r2t363uCWHa6o78hh5VIzVsWdpVq877eAaFFWm3gP0V5BVCr+ZulqBIO7bAtFGGiFDERsUYuifvFOT9+1oUkYIvEeivoUshIEzZJcBWmo/L3HkbZORJ/J3lvWHwo5Kd5bkPuKZ6WYJkW9or/myFekJmsdf0P+kZ2s0DbB/siw5IX8VqMnb5d4b5kMZcTMs3UJr4yiL+f0W/39t9JkLmQmO/Qg5CIjjX1PH56Ivpd5qo8KnVLIQzwvL1vRJ1IfKOpS9Ke4X17XXD2SUrCJQyaiTXN0drYsuV6JtgmdEbL9hnzleit+V7yvom9/rp8/DOB9MJ7nju0f8V0CMGKsKuyCGLuKcaPQN/l4eU/2os8kuyXiYt9SL9LsKfpNoQNSX72VsuEIfXlnD77dhgmbI3RY0g3JHsr1YXQKcfpX2Jz2CbkuiQNbwo6IzBkK2yPXL1GXbByJMfaWwrIUjHSMsDo8IDtE9i0yk2zee2NUZpPFyeJZuynX06ZhpLJm9Vo89xA6pEMWQdjsvkrTlIgrldmpWb39LrkKOyoWzPI+qBeHPxRyFXRdj2VjWNQpbL9sjE5J9Up9qBhfT4QMBeeeiKGV3SvZqDk2vv6+LMZT9KM0f4g+Ev0vbJdc1tJ3YccUtkU8Lw4WCp1RHMyZY1vF89K8oJD/3HlBHNaTzwuzsviWfvi5junP7f7z2KnvK9efHsD7qIIr4s6+Q1hie282Pu077vuwfMVz7z0rL+u9a/Iyv3Htj9T7jfvntk1Rz9xr4rswYjOUH61g065sdpx6LnHrfWeninq+qy4FOPle7/9he77l/++s77v6TPHeH9wjDPbYc3LLi/GLKCC9W/AtfnDPh+0X/0vv/i1tHPqWuqRyxG8fPjfn/m/89uG9H/4vf/ZjbfzYte/ssz9S1nc++2G7fh7//xQA3uwY+y75ftdvH+vn73vtk8qdq68fjBWpvA/6XgJML8mvKWdL2GHSbk1/3EP+fdqsaK/4nL1/TnvENZE55lYL5iu9MI05Q80LkY1m7v1z2qcob7asOb9967UP6pt73x8r74/9Presj37/rjH6Xb/JbdZHy/w+7/z5nnf69lkW3yWLnwnA+yvsRPmqX/LwiNX6hx7Iv1DjoFhFC3oWkXe1/i/0Pb9rUP61/vaTAnh/yXonPFXCg/xfMcZGpmnrvU1UcjkRVfeoezz9LgzlL1nGn99tDuj/K5y/fyL9/xng/UQ64q91Uv/83p+Nn0IHPgO8v0xdqBc0NPJt3L+WhapCpz9//mXq9M+lXz8DvM8A7/NK67MO/CR04DPA+zwZ/lwmzs/t/KyrPwcd+Azw/hsndxHAfOyZCCD+lpiU/8a2/RyUt2FIxll4TBHA/FlePwmg9qm68xng/WVPmuLgiSCNFofUZg8sfR6z/6VjVjrc83nO+S+V+afawz/Fcz9TgCc77SSY1f9khmJEAbbenTT9Uwj442WIE5tvqbxwivDwfcSfmpAY5j96WvT+WynHqDiNJU7S/cXEpIkDFSKhuzjh/AlGvnFYxPIMsjsuhdCym1SIZPPfFrz9CeV/Sps+P/PjAMpngPfj5PfT1r9pWh4+Jn1vBkFZJyi8N03L9zlA9XnsfpJ9/KYuTNH04C3VV84TGb6X2K5xKU/pLFPCZzn/ieT80xrDP02AJyZvOY2EyEAg/sSqTzpKLo66D78ktyIDj9wzHOl9S/OPMhTi6PwMjZePsykgi+1HR6h9IEh3P95RCvoD0Z7GTz34IMDNyFOyMsNR+sqTbWdfIshaPzYomx+9Ib8il4DMOjLFibfvetfhaRk9guK4/g8etDIKAkG7oKAD+GabPi6X73+fjKBZpOvanZJEaPMQ9cPT3yrvj5croy5pOFfCiq/WYnfgChVzM4D84Pf+se/0kecFMJcHskv0NJ+qKz+Fd/kvasNPAuApKDtEyjmRCkxQ3oz+dPjJ6uULI8G192eLZxNk4/KYuY8uOj9FHwTlSM8xbLRMMQptlLLPtI58ZNx8Stl/qmcEFYqgxxGOgx9YprQbM/HpC9ZZOydowgRllYKa5we2Y7acD58Tp6dHnpOTF4vKl+4Ei9zgIsfyh/f9d/0vZP8UKR3et829P6qtIkOV8B7/le32/GiAJyM5/tNtMUr8bMMvONJcgtsGF/SM1mKwygG7mCoyb7+VOJBaRiZIjbdk/pYiDol8qYL76UPvjQQEBRgUf3MMyTeuy8BCY9chVH9vi0tu97ucnnPulZRrZIa2+w/Ym12AR8JpKd2WgrtM+v3D+z86WGSEqk13bhG+xZxFG2opHn5H9DurxFJZM7Q9e8v++HWs8NhO/MUZ2hUerw/qkkBq3zCpObtZV9xD/ci0xOEmK08hh2/KQlCMSDISBKajT0hP3cZa+70knp+gUcHNp7jnQxlLRNfvyn6/7bLrs9ckWYhr0zQ/hNqbZ/G1WcqarBsSiayCv0qhT9/oz7myFAuAsTccztjEwrVx7DgjZ4GX2veuPe9NTnPeYW7Z31nfnGfevYeM/kDx3Mevi3Rrb8gt2oOVVSRhDcPUjc/IuRnfte/ds3P0c+57/pV9/2EA788gR8FfNvCY7LJMbJzs0Ftpygr//cS2j1An8rh+qF8fjge5vsyOKYXdmdWjuf0sa/+7ez9iQ2efk//2YIaj924TmZDLltzb1D6R69Ts2PqYTH5YPWLMN5xvwWO9D877TlMyKICBqP9d2e+Nq7nXP5THrP5OSTlby8pi0DTxw6fmAS1PFLx8c2Qy+75zrokyZq9/IKM512Xj8YPnvuvZD34T790sssj4b8Yqpp7c/hnJw6gY54pP2Zh9J4sGsagefU1JSxG2tt64C4J+QQgt+v699s1pm5DTe7/J5StST3ZfJyYwidiOMeql7D6K597VKdrynu2YW9aszBXPyT4FAG3q62V7sCUL15W/y2oy9/655Sh0V3D+vVefXJ+k5+Tf5zz3Xrs+kPF7v815RsxdTd0X8V+/njUJRznSN0WLcHjMvWdOexS6OPf398r+oN6mkWnqr3bh5bIe87SzlCtS9s0p/xvPz5XLz/j7jwB4MmAkiCYFCaxE1PteJ7yvYN9HgKKjWx+MsTc5jBVLzTDdeoCwnFKikhOxNjNE1SKO2JNPaH78ivQkF1S3VZHbJyPObJMTkkrGR+QqFeSYgmRSQVQqkYTKwIVESCrIgAUR58i0RFrZeCIfPaV1rD8iS9re/EBGQikRJwsiS7GKH4WukX6iQgJRtaigdFLkKpWRKEvAVBCdijoV939MHsIgPHxL2bEiLHQNsS3sl2UhmHOvkIOi/SKX4sEUP0w3J7Lr8gzHBOgSbZtb14NpKUeqyBMbGWIiSykm2iHaJgdUop9E26R3FnXJPUxCFgp5tIy+oqi9i52F58nrfkWDAIkf1jXrzZARAyvKFO/cLGQpJkmRQkohh1nPpNgikNUlSEmb7lwh2M0Uq8O3ZQBvRFaeoi3i89tSUEl1DFzHz9IQg1ChA4I/T1Z2i8iEIWQj3uuhnKxZLgPpmvy6gsBYUZ/UZw+m5WSwsrYqZCzTE5kRnisPqY1i8hOUNkJOcvlKMnk0RcXZcyTmHyfr0gT1oyLRu1yn5H0h2vre4uNnbEi+z/j+Y/d8f4D3TvckItpZnfzhNme2TcMzHB0dYVeUDwYrHLDZfpiI7EL84qNZa7aX3acfS7l+mwXxsLz/BEn3LEGtlB9ZRtwtEfMKXRBZXxR2ZO7YUxDlihSPCn2V7JTCUyizrbPlyMdCw0M4ce8MLhabWb3tDPXT0CYHX02iXQqbMKddYqwIfRT1CB2X9HyOvBrltnJ2vAqA193H3opW9nQOUiUoVaTF37vyZ8eVnBxcUe+sbflQj8Up2odDRHlZoeOWSsrN6Q9CM97ZBmmMCrlJ9vB9Ocy2XQpVmZbZGTGe5bb+3TgVevDBs+/JV0a4Ple+sow9wxyobSOxuYeygSmkvhZ2RW5bJDkKoDRH1mJeaBp5Q9XVG+wuaiXlrNj6FLtC8rlGYXcV7ySnqBEyk8oVv0v9Jbu//nYnHkpr2Fg1KoHiZsnL+XHbKOnu3P6Tz3XvA3AZ0GwenaLyZCXWeiuwzBEOgPd3qSQ9ELr4YXvliQcUXmyJ4Fmy9fIxOFeHxbw3a0Pfl/Fs3w29RXihpTlCyECuk039I2SUNxHf2kflwFtpThSOACHzD3VCyF8qT9Hv8vbIxrKMzFphu4VsJbB4d4C00mYS2u9TI/pAjMs55Qsy82/I7UM9/hn+/2kATwIpbyhtr8HDzRIVkQMwX6S5mmPwfrAwpmh+DNVdR7BYvgwd7wryH0DnS+iagNK6VPS+0mJVbAelI2/ITHFDyTUK7/AAlq9cjY5xKMH1g9QLF+yd2+zYvgVtPT2UtZxxjDtD+TNo7r9PSlo0a1YZoKJpi01ENVm3JyWvYNMswOulTiTivnSWkFA3tPWXo23sjU/pPWoHR0hO9uHrL+bxm98uZonuOtz3XKL6JdRePEHApnXoauigahbIpiM3qLg//Y2tTjFAmu+PkpywngVKwcRdeT1ne3YKkUaooecG0eGb0VM1YPmmSBydrTHySWb3VegYn6b87DF83ezQ1VmKlnEYwc33qR3oJy7IBqWvf8N/fKWG2hp3XMoGaR55QGp6HKYGuqhoW2MRWcuhPrH9NEHa7t14+gRj7eyMjvomAirvkl2bhVvOcfLvTtP28A0lXY14e1iipWOIgVkkYXX3qBYs9oND7MlIx8J1G45eVixaHYR/wyDVV0/i5+mKjroOGq7xRB8dpeGB8A6+prj5CA6mpmgvt2RtyHZs16zGOreHeiGTkQkOVx7CycoQVU0TVnmks+vMOGJSe3/gyQxLRcNutBdY45bbTd1jqOmqwtYzjZD9SZgZrULL0AmXjPOUi/RT1y4SnhjC2i0R2BkvQ39jGklXX1N3sp517naoaeig4RRLROsDiZi15eEkJccb8bK3QFtvJcuDC8m4+oqmkZfkNx5hnb0xatprMNqYQ/KNSY49e83hojw2eWzBbpMXukr2eBy4Qu6xcjZkVpF6RZbHs+ryGbYGuqFvsBytFZvxybtC6ZAAxR+syH/w2PkRwOYnVNf3AngCrI++IL/6MLY2pqhZbJPS/NWMCFDwqXKU2Z6yumSWayzHKLKNkjHoegUt/SMcrL/FkR6Rpm6cg0cysDA0Ql3fhBVb8ki+MEHL4xnqr5wlbGcYVlt34e5qjJKGA04pHRzqamGjuxXKqlbYJbSS2zdF65jw7iZik5BNSOxWVkr6GoB/dR81YuIZmaSkvZaNnhaoaS3HwC6ayPYJmu9eY2uQNb/5tz/w+/mqKC8NJqh8kMaJSQqqsrGwMEVNZxn6m7NIvvCCltE3lLYUY+W6g00xwegZrETPLJDAqgFqBDARY6Ovj107w1ilqYGyZSB+lYM037lKQHgBkXX3aXg6Q/Pdfvbsj2b5KiPUDRxxSz9L8f0Zmh+8ILf2MParV6KuuZKVbntIvDL1gc2bonEM6k8VYKyxhjUxXZQJIKLYnhXhGaMvKWwtZ52FCZoGJqyKrOKQSNs3Ok3V2Q78AlxR0zRAx2oLvmXdVI1Ah8gbHLkbJ/9Y7Dc4oqZujPm2Sin9mUj5JeLNys92EOBtj47eCnSMgwksu02FWGQ9nKb+xiW2hXujobGMpQ6xRB2boG3oDpEJeWw53E3DyxnKGw7hGB7PuuBA1pgaor4ylNDGGxzIT2G11Gf++Ff1USst5k4QHphO0pU3EnBo6B8gaU8UJno6qGjbYb2jmcP9IuvIOKk74vAIjcXVw4NlOvroeGWw5/wEDddPsH7tSr7+5X/wpdJSDCzDiTnziuaR5xyuOIijZBvXvLONj6Gxt4fYqC2s0NFFVdMKl/QzFM96XWV2QXIYDI2zL3kTCxb5EX3+OU2zQExmTxv6+9m9OwJj0V4de2ziW8kfgfrjxdg7BeFV2E3tE6hpL8TKKYmYY71kFCZgszOP0Eg/9AyM0DOPYlvbiJTOUgDK2sunCQragIaGDmpmm9lUdFvaHWvvOY9v8E4cfAJZY2uCqmsWKRd72B2VQnRtn5Sys+VeP0lp0Sxdthy1FZaY72yjUMhPpHrbn461ZyweIRtQU12O4YZ0Es8+o3FMpOGcourySYI2uqCvpYf2hn0knnlCff9d4oKTiD32UJpvai+dISTMEw2dFehbhhJSd5/aOQuf2YXfT8g+fkqbPgHgyQ44NF49gY+rNv/8N/83f/c//5b/d5EHm8vvUS9ync7xRn3/RontyEkOpfmjomyOW+1Tup7JJ3dxAOJxH6Fm2sy3SyP99kuyU1356qvlmGzLZ0dZDf4brVloEMr2k/1kZCagszyMwPIOkipPk3HyMS2Px0jZ6YeGjg2OextJOrgbY63lLAuuJKcf2k4XoqfkgWdxHzV9NwlxN0ffbReRle3E79+NpZUXvo3DVJ1pYp2TE8qG24moOcvB809o6D6Jl4M5qqYRbC1rJTx0HcqqLnge6aZasXKTFEVGMFp34zTeFgboR5+gQtqefTcQW+/fY0dUCMvWhBNUcpSd++NYtuQrvnZMIfU2tN/uxM3cnuXrU4kp72BnynZWGMcQ0zVEQWs1612Wo7RxPwm1Z8m+0k/avij09dazPuso6eUFONv7YBl+jIrXL0jyNuPLf1Vh1bZC4ssvkH/zMfv3OLDQL5eMW29putqK06plaHmkEltcxRYve1R1Pdly7Bldw/1EBVrwT780wCy2hITWyxxuqWHz9m3Ybi8jqaaFAB8bNH0PkXr9Lc2X6rBbtQ7L8HwSyirw87Zl3jxtLA730fJoksKaDFZpr8AovJik4lyc165GzTKe+MtvaFNsSwsZitXf43GSAi1Qd0xmz+W3HHs8Q0VNIl/9xxLUPZKJLGohJjEU3WWmmB/qoeZqBx5r5vFLZQ82Hmgk7WQP+W0VODnYsmxzFnH1HWyP24y+RzKxp57TeK4cU0NzlvvsZ3txJQHh/hjvPcnhthocnaPYnNVAclE+rg7rWO57lOqpKQ6mBqD8D79D02s/McWnOHztCXn5Qah7RhN+YpKuoWv4ORijarGNkIJGIiK90VS1xLmwh5qPbdH/zA3L9x/378DpHwd4MttTe7IC+zUL+If/+X/xd3/zj/xadytRHWMyA/8ptkd4mMbH2Om7hj9obyL0xCs6niBtg4kFmYjLah19TUHJLvTUzTCPLWVn/kFsTVajZr2f/QPQeLEFt9Xz+HeVjfjkNbMjOQYjXWW+NvTEPbWWHek7MNT3xafgDvXPZji4x5EvvtDDKOgwseWNhIasR1PHHf+WUSpPN+JubsJK/xwSG48RERWMqUs00aeeUHE0D+Pldhi4p7Gj4TIFt55TXJ+GkakzFjElJNa0EBKyDr0tpRzqfk5xaTS/+9VCtDbsJaq0ka1hm1lq6E/k+Rk6B+8StXUDSsu88c5pITEtmtWh2cRVlmBh6I9j+k3qX70kPT4S58AkQkra2Zm5C2M9DwJaRii/2MHGVRZYx1WRVNlJavNNivrElt67Pm0YmqF14jWZuzeiY+rP1vbntD1WpDwUnpQpyluyWaFvwergHOKPFOMd6s/aQzepvnKKzY7GqFgnEFnRSHCQM0r6TqwreUDX/Qu4mWnzr19Z4rKviaSSQ1ivMMcy/ihFIrdu9yk8zQ1Rd4wnoqiOkCB31DSc8Gp4QN2tiwR7maFqHUNocQsR0RE4hR0m69I51ln7YBTSRe00lBwJRXXeApTtdxFR3kSInyNK6jpou+wg6HA1wSHeGBilktb7kuKWQuyU7Qg4/pb2ByMk7QpFV38DG7PbSS87jJ2VD/Y7TlL16inxbob84dc6GEccYVdFBV5ua9HaUsLB6yNklRzAYvFyLLeXsbv+KiX9Lyio2v8R27iLpLtPObgnnLVmfvjldZBafZIDZx9SLeUcVvSBAHAz1Pdcwt9mKTphR6Vt9yb5olLaNRsaIjE+BN2lm/DK6SC9NAdbSx8cdp2ivP86/nYGzDPaTnznaQIcTFB3OUT6tVFSY9bwmy9XY7m9hISyavw2OaKxzJfw05M03zxHwGYHNBx2Elndwa60GIycg9lU84jjvZ1YLlXhl0tc2ZDZSNKxu5TdvYSvnimOaReoGHrC/lQ/1NdsYVN2G0lHDuOyfh0mSVdpHhkkOtCSf/mVHmY7ykmsLMXD1hbDDYfIuAftN47iZGmJlmMC4cWNRMYGsDK+hYMXTrBJ05R1RXepuN1NzBZfnOKPEFfTTEiILytNo9l57ZsOmU+xYz+lZz4J4LWMQ0VbLmZq/8Lf/e0/8at//jv+/n+osHbHSUqFm1axOvshk9QItD8aZVeoK0paG9l65i0dY/KDB8JN/GSIaFtdvrTcTcr1Zxza64aS536SL76h8xXUnCjEeIE6RqkdpO2LRk0nirhrk7I8jc+h+VID9kv1UHHIJ+cRnHk1ToKvCX/Q9GXbiRe0XShGX2k9G4p7KKhPQ2O+HetL+2kQOQ7v3CDU3xGVradpefyA+OhI9JwbqJyC46+nyTu0FZUFRlhm3aVtGjpvNGGlrorqpiKy+97lUZTFa0xSXJ/JciVn/I6Oz0kSLwfO5xtx2eCBcfJN2t5Ax+PHJG5zZvnGJPZ0T1GU7cdifS/86h/QIrySdy+y2coYi8xr1PSPELfdHt2U6xx9CW1Xj7HOeiVq3nUUP4KuF6/JSA5ilcM24nvG2bvFlRXmO0i8AV0vRU7FSTJT3VELKSLz5lNyMnyY/3t7vJufcuw1VHfmY7JECc2oC7Q86Ccq2Bslk33sH4Su59A68Ij8C/co7H4tBQpXVcSiYhdLWMcYxaVhKDvuJfHyW7peQ83pJtZZrsY6/x6NfXeJ9jXjS5VQ4m/D6bdwOCsE5fmGWGX3vRevI20R9BzHSd8Si4ROKZn50dG3lNemoaoeRHDrA1rEu9+9xGZbfRZal5FzuYP160zRiz5FzVM4PfmStOj1qOtvILjzBR0v4OitJmz1NrJu/2lS9m7gazVvgjsmJDk2dg9w6MpjqnpGyT11n/IB6Bx/REpCJMsN9pI1McWhlG2s0vUk5OQbyevc/hyKC7ei65NA9NlJauoTUPudIdYHblEv2nfnBO4GS/jarZjcfjHRfeyQjcJI/3V8/nGANy3pwpGi7eh+9Q/84u//kV/+09/xD39riFt+D9Viq+Y9cPE95SZsz+gdQuxW8KVhJPGXp2ifc1CpUQSj998mxE6H361KIq0XTjyf5OA+f+b/wRjPlmc0XWjB3dOCFUmXaZiA04NncDN3QtezkiPjcOLFAFutnLHb1kDBA8jZ54Hyuj0knHkl2a+GyzVYLVJCd0cTe5KDWKy8mfDTrzgqbNe5Ohzc3FiVPsjpx9fZ4LwVi9hLNAHHHw8Q4bwaVZvd7Lk6TccEVHccxkh5C2HN/eSXJ6OiGU70mQmOTQpPdylOZuasb31B0+lSLJYZoBV4jKpX0Dk8Tv61B1SeqcXcOAS3zJvUPZum6mIv+ZcfUScWq31X8LddjWX2VYrPtOKxbBW2B65TLfJLP/mI7ReyHb6Or40Dhl6FZAtqIwW4ELG0w4/ZE2nF7zVDibk4SfszqLt9n7wboxw6HIXKV8uwP/KArrdCDlVY6uqg6tFA5b2LeNhtZKV/A8VP4MTrlyQGWGMYlE/W3SmKj2xl8e/McCsZovU1NF6qw1ZDGbXgejJrMjBcpM2arF6OidRp98Y4cmWYhttn8HAMxDTiJLVvoaQgDB3nYPwbxhGhMk0dGagt9mRDaS9NL6HuYj1Oas4Eto9S1FaKi946tp6bpuF8HQ5mhmgFtFI+LuzuS/bG+WDkFs/uu2MkbnBljft+9vbIvMTF+SHMt93L7muTtAxewFvPAd+GcdpewLGBHiK8TflSNYz47rm2cTWO5bfZnxzI6jVBRJ6Z5Jiw4d/IGzxNs/Bmth3GaIkD3o2jCH2WgXDZobqaU1XYmRqiE3yMiifClr8gdfsmjNzjSLwNbWeLMdVbjYq6CvOMtxHZOU7LwwmS42xZsukw+69P0zUJlW1ZGM5TY3XODQqKd7NC1RjHkiGOPoPO+1fwtduI6bSq7DwAACAASURBVOZWKu+exG61C6vCj1L2BI4/g9bh6/ivtGFd5iWKr3bhrqvF0uh2yoah8/E4acmR6OulkNXTR3SoP6rmB8kaghPTkL03gNUu4ey4PkPFkVCWKNniWjRA6yS09Q2TffURFTdP4W1gg2fRXaoGX1J67g5Hbr+i9RmUNOZgZ2bLxuaJD0IHvqf9+CE457/43k8CeE2PoP5MA84m8/jF3/w9//KLv+Uf/m0NLgdvUCOn8/jBKFZaRT8mJdqdr5fY4tX6nM5x2SpaSvT8sIdAUz2UXDLJ6H5BVqobalF15PfJYgDrb53Gy0IbrV3nqO65x66kbRjqLkfPcR+Jl19QfTwPE3VDjMLPUC0GzrM3ZCa6Ml/Xi8BjE7ReLEZfWQC822QXhPHlf85jnrI2qpq6qKqqMm+xLuohx2l40E/Mtq3o2FdwRCSrf/6cfTGuLFBzwufYCzonhBv5Cl5Geqi6Z5PZ8w7giXiY5kGxPbuOBaYZZNwVsQaKiV0+2NqLsPFZj135GF3jSIM8Oy0AM98kkrpfk5XgxII//I55yrqoaemirKbBwvmqmGRcpaq7l+gIG7R3nadhHKpPVeOg+xv+fZ4Gajq6qGjpsvjLL1hsE8Ou7jFSfDdh45PHwQFZLGHTg1dkpq6TAN6B6w/ZG23JPJUYEm9O0johtq1bcV2lgXLQcRof9BEREoq+ay2lYhISW2cjLyhuLsHe2oRFSpqoLPmSXy2NJPrkKIcOeKISWkLW7WnpRHTD3Rts9TDHpuAedbcuscVhOYtMC8gVSdKfQWlNMsu0VmKSdovmp4ptWhkIrqiKQ2P5Fnyrh2iUJpU3lNXuQ10vmaSbr6WE560DA+zY6sZi0wKyLhzF08+ZNYcHaRcntcaGiPV3YN7/+jXzNQ1QE32sqcoXvzRjXXYXMVvNmW8cR+LlV1KMiIgFEZQ8jfcfkpGfirmuNsoa6nz1W1U0VqWTNf6GrD0xWJtvZ3cPHBsVhyygqDAMXZ+dRJ97SdFhHxZ85UlA8xhNApgPdBPqpMMXdoc51DdXD37+RuUHj3250fvjAG8KYXsqm7Mw1v41v/h//o5//sXf889fuONfPySFZ3zS7oGwPY/uE73OkN/rBxB17g0djxW2RxYP29h7hvVaC1m4pZ7i+9A+/obC8j3ozFuGc804TeebcPdzwezICJ3PoKv3DB5OoZhHnqX2FbQ/GybGyRX7rVXkDskAnlp4OYd6ZmgXdu7ORfzsDNCMKGdHjAP/9quvWaylj6qGLqrKC/mNshlm+3vpHLnAOvtA1kaepOoldNy/gvcaPX73q3ks1tRHVVMHZWGvfrue0NYBcstS0TDYx76+KdomoPJ4NZ7Odni2TVDVvF+ykSZ7b9MsdkvE6dkJ6LrZiKlRsBzgzVB/7RpRUZ5o62qxREWN+V+rYpxxjZqBFxTVF+HibIbSMnc8D1+kaECANoUOy/qrvjMHo9Xu2KbflMCv4oSq8B41DQ8QtWEpX1ruZ3/3Gyn2WMSynnj0hLQkb75c7EbYmbeSzWi7LbxyJijZlVDce4F1diFYx1+k7pWI1XpGaqQzJtsKybozyaFkZ75aGEjU6We0TEBD9zm8LbRR8i4iOTcOna9M8Gh4yrGHYotYxqd5vPc06xzmALz8UHT8kth+9g1dT6GhKxddnR1Edo1LwKDmSjsbdOzwaxmeBXhhF95S1VmMteav+fevNFHXFnZXj8VffIGScxLJd0ZJ9PSc1YNjY9MUl8WyxGk/u6+8oL77BBt0bNhUcV8WbnT7PL72wjYWkidA9BzbaJrRQ9NgP3tSw1lqsAI9t2TiTo5JLBCzfSBkLG3PbmChcSp7b72eM+dMS7ayrK0AC/X/LWuvYp744g8ouSaSeBVOvRgjdpMpv/2bf0R1axNH7sPRkUfsibNHbUc7pYMgxm7txRZczZaxcv9ZDh6KROV//RtfqurL7KuWGl/8Uh+TkHbKe45jsyYYl/03qHshwnNmaLp/HX9DWwngFZ2pwfT3v+N3X6vL5l8tTRZ+qY7ashQybt0lKnQb+m71lIqF+cQ0OZnbMN8YzY4bb8hNdmO+vg9BR59InncRhiBOwjfcOc0mfQHw+qgdmaK8s4GNHqYoa2izeMHXfK1nx6amp58BnmS8xWGIkadkF6dgqPkF//KfBphsbyL37o+hLBGu/Dfk5UWh8YUuJomXqBOEjPJAzPqz5axVW4Vx9DFKhifJTHZFJaBQog7peA7VZ6uxVdVmdcYtmkRg5ugrqi6fJ8x/C2ucs9jbVY+9vgGa66soFCvqlxPsCbHg65VBRJ6e5Oj5IrkHr5u8yl0ofWmLe845ci8OkH++j/xLI5T1vuHYYC+RoSFo21dT+lLECL7hUJofSxaa4njkPkcnoaOnA3tdffT8KsjtR05tInOV1908g7fZUpYnnqHqva05GcCr7SzGZoMrVoUjklfs2NOXpMVtYLX3bvbcfkt+uifz9dfjdeQyBVcHyT93j4IrDyjvf0tDTzcRWy3R2n1JZrAvNOG8Vg9lrxKyrgyQf66P/AsDFN16QdPTMRK8NmKz6TCZ92QgdC7Ay7wxTlbyOuZ96Ulw13OOvoCak2VYaauju/MqR0d6JYCn51JNsaBUGIei8mSsHD1wPXiO/Gu9ZB3cipJ1HNs6RsjO9ETJL5f9N5EmwNorJ9nssEYCeA13brPNczVfaseRck94RSEvLxItdRNsCwalgSqLwxPceY/ZFWCF9ro09lx9y1EpwFYG8NS0thNz9qlkfFt6rhLgYYKyZwP5EsBzwiTnHiIo/9j4GIkhLqhpueFXc4eSy/3knb9H4ZUxqu8/YW+sLV+tjmHH+ZcSXUTT0Gtqeh+SkR2NqmUM4fW3Kbl0kejQYFYsTyVz/A2ZAuCZRbPrtgwsvwN4woP3msqKCJb8zgyX/F4ahLez9zybjNVY6F1FYf/Uu2D9/+IV3qeCsT/Hc38c4Mm26JvFSfb0bWgu/E/+9WszHNLPUjIgFhifGoM3Q+vT56THu7PgSzPcCnppnFAEv09S0/uCmjtX8DNV4wurLLLuibjg12QfjEDlK0s2t7+i6Xwj7pudMM0dQBwi6rwrBwvbTlD1HI49vU+Uoyv2YTXkDcsAnopfNmlX3yLsV93lJpy09DDe00Zigg9fL/ImpOkOBRfuSbpZcOUhFQNTdNw9iattAGujz1L3FrrG7hBstQJVy+3EHr1H0SWhy/0cufaEuoHn5BftRlU/hZTuScmrXtFZiYejLZ6tz6nvzMd01SpW7rpK0wthpyapHnxN86V6zFYH43awh8YnPQSZuWHun0vK2X7yuprxsjZibfolqqRFOdT3jnCgcB+WDs64lD+QWA1k+jFD28QrMhJ90LMIIuzEa9oV27PS6UwBBh+yK3QtX5ilkHrzjQQUmgZfUz/wmMzMEBbNW826mnHJKy7twhgaouHVSvXgBdxtA7HYfobq5wLgTZAc7oSxBPDeUpjty/zfO+BdN0rLCxGH24bLMnU0o1rIKt+L0RIjXKvGJK9jsxjfA69p6/kIwPPZSdRJ2ZZ9fUcOOtrRhB17SLPwlF5qY72OA1taR2YB3tbz09SdrsDGWB91v0qyrw5QINndQYpvv6TpyQjb3dyxDSolWyysx6YoKomZA/CO46lpjXf1A2lh29Z7g1CPVXypk/CBbTTGrnCY9pfCa/qKymvXiQp2wmBLJslX3nJU2v0SB01maLhzmS1Wy1i6o4uywZk540QWe1rVVYLlKgO0AmrIuTa3vc+keLrazjzWrDBDVUuVeYbBbGt/TPPoU5Lj7VARh9zuIO2CVBzLx1x1OTbF3RzOi8NgwUrsc65QLHTyXB8FF4cpu/eGozdasDAOwintKrVisasAeHIPXtGlNhxVVFkaXs3BM/0UnL9H/oX7lHS/pK2/h/DgUHSdqygS887EFNkZYZhtiGbH9WlKcvxYvGwTvg2POPYcWoZeUdX/mppuAfBs8Sq7Q9GJBpx1nXE5cILc633sz03C0sKeDY1PPgM8hWEXdBeN919ReXuUouuPqep/IyNO/BETlFhJtdy9QtB6K5R0vAmouk7BjUEKuzoJ2GDCglXCPfyU1ieT7N9pyx++NMRiVwsHz14kJtidxSqbCDs+Tu3dhxReeUDlrZts3xbEass0Mu8OEONnxR+U3dlc1UNReyk2Bksx8Cshux+OnspFa76LtEdfebMTNz1T1oZXkXHlIWU3HlByY4zywWna7/cTGxGEuvEeki4/kCmPAD4Gmig57if5Uj/79wWjttCBdbm333k0JQ/XK/JLd6G70IUtrQ/nuMplK15pJdl9Cf9NrqjZ7WPP+UHyqrMx1fyKL+12k3JLtLMAw5XOrI1vIufaGGU3Rim58Zjq+zM03u0lOtwa5c3FHLz6gKqbt9kevpHFxnFs7xyg/NZDiq+NUt7zmpZnY8Std8fS8xAH5gC8A3ucWOKfz4Gbk9R2ZLN0kQY6AZUcPHuNuBgv1NWd8G17wfHhO4T5B6LlUCkDeE/gSPFOTJy88Crro/rWHXZE2PK7FaGEdY5T056Jrv46nDNOknfhCjsi1rPgK3XWZvfROjrBwaytLJq3Aou0cxSdP46vqxnqJhHEXZqaHXRCPs1X6rHWNcd8RwfFIiD9gdiCmKKiPpUl89TQ9s4h5WQ3ezMi0VMzxObIfRrE9pm3LUYH+yRA2DI+Q1FFCsbmNljtPUXBjTHKbj6g+PpTau5PU9WSgZ6aCati6sk6e43Eg8nYJbeRtG8bKuZJ7LowStm5Y2yytULZIEXy4GUmRmBhHM7OuQAvPxjNjbFEnHpD561WrHQ1WWSfRtKJHtIPxaCvZIxjXg+1w4pTgwrPx1/n5/cCeAIYjEzTMPiCipujFN98Qs2guPap4E4x9mZoutqOh9ky5htsJqDimrSAyqovY8P6PcR33mFf2iYWLjDHOfciecdb2eRghpJRKumD0HCmDhcvW4xz+uUA7ySu1n4Yh3TJAd4gETYO2ARXkjcCh9M9WPD1CtZsryfz3BXiIjxZrLSBrSdGKWrMw0zNEqf9p8m7OUbp9RGKb41TNTRDZ995PB29WOFVSMaNMWqHXpCVvgVdK2+8jtyg6MYYpcJe3XpB49Bz8gt3skRzN8kKgNdRhpuNOa71L+i6d43ADdZ8tSKcyI57FDQU4BhXzK6yYqyMg3A+0E3j0278VjtgJQ5n3RgluyYTMzV1VqVeoOLec8quDFFya5Tcmhzs7OxwKB2ZBXiSPbt7ho3m1iz3LCRnSLHYlev3sAhNeENxRSJqSmZYJLWTc+Y8sWm7ccy+RunxSmw1VVBxP8yBK3fYs9sPFQNrHIpGOXn/FI7mfqyNOjUL8PZstcUwJFfaNWk5X4axqgaqnrmkn7klbXtrKVuyof4htZe72GhjgLLrflLO3iMjNxPvXUVknDuLp70fxmHHqZ2CktxANDbuIEIek1nffhAN1XBCj47KAN7FFtzVrPEVHrzWIhw1nAg6NU37vVtsDfRgydpE4k/ep0Jhd++InZARoh2dsBIUXwqAVxTBAts0dl1+QUPPabz0V2OdcoK8q49ouD/OgQOhLJq3Um4buyTbqGYiQgkmabw7xhEBnHr62RnhgoHPPpIuC4A3IzEoNI1MUlybisEiB3zqhqQDBnNjJKU+unOdkC3rULJIIuHUkLy9D6nonaRp8A4RXmtRd0sjqf0YnsaG6G2pILvnMWlx1nwxfy32aR1knzlDmI8Di7UCib02Te3pOtztV7Msoo5DlxX29TGVYg692cjalVuwT7kyB+Bdw8/ADJf0S5T132dHoDnqHikktA9SduMhJdceUnZXOFi6pXlH0758FuAd2hfMmnVhRF+CzksVmC5dhdamXNLO3mV/QSpWiUfJPn8cHz1LPEt6ONJVg72mE57Ftym7dZed8T7oaJjh2fjZg/cB/86MxGkmjnsLSgsF+Psxn+IEVM2N2yTsCsFwhTYLldVYpGKNVcgRUi+PUycm+QcvyMzwR881EHtXS9Q1tFHW34JvxV0pDi0lxZfFKmosWqSLjsV2Io6O0jQ+Q/XlUwRsdEBz4SLmK5mxNrScAzdfStsCjWfKMVkZiG9FP3Vj05Qfq8drvRnK6looKauwcKkV1rm9tD6dpqy9Epc1qvxuvg2OOy9Q8+wNR6qzsVhjyNfzF7PQ1BvPvKuU98vAh5CH2I5oHLhHlJcR880yyOh5M8dVrpjQxSGMaaovnWTLBjuUvtBgqVssXtuCsNuZR8rVGToevSSvuRTXtUaoKqmxWEUTFR03KSav8eEUJS25mKouYf5Sa+yL7tHQ2832aH+WKauyRF2ThQv0MQ4qI/fhc1LDtuIWWsoh4WUUNB4PXnEoK4Dl2yvIuj1F2+gjMvJTWKujwaLF2qivCiO4podq4fYe7GP79jhMNjdT8kSswsQp5WFS9kexYpk685UdsffehN6mTGKPP6H18XMOHUnFRFcPZXUzrLbtY2OwD26l9ySKkYa+XhISglmmtIQFi5dj4JRK/KmH1M+ebJqm+clbsvd5o6ztiW/dA5qeCGAkPDdvKa/fh5qKE1abPdHQ1EFJ0xKH5HbyBfC92Mnm8M3YHhmUKAnEQY3m4Sfk1eRgabaKBUvUUVZTY6F6CGFNozQ+eUrm4RSMdfRYrKSJhmcysZ0Pqeu+SUy4F8pKWmiZOGG2fhv2LjkcevyGQxnJuLrtIblb5g1tfgQl5TsxDktjx5nXdIy/Jq+hEMdVy1BarMoSHS82ZF+g5E8ATn7MePspPft9AZ5iPImtc4mK5EeCO5kMxNibouL8OcK3eaKjq8lCJXWUHcLxK7wmecib7twkNsYXVRV1Fqrpo+d7iKRTgrYJ6s4dxXubL/bFQ5IXqqP3Aj6btmMff45qQYD7ZJg4b3884lsoGJ4hJ90TJcuNWLnYoKWtxWIdbzYVXpNOeTYPTXC4PBt76xUsUtVCackS5pv54tP0hK4XUxw+koqp/iJ+v2gTW0oGaHj0iIzsnaxYtpRFShooqWqjZphK6rVxiuoOssLiIPt6JqX4xcqTjWz29sKn6Snt41NUnm3Hx80ela8WssDIBcesK1RePIaLUxyb8nqofzZFaWcV7uarUFHWQM1lK84ebrgW3aCovRIbHV2WLFFFSd8G+5QuyRst2x6cpuXpDMWl8ehrWWCX2S15RRXbswq9kxwFg0Ps3R/HSg1NFqnqou2Twa5TT2kefkZueRbW5vrMX6iBxipvvIuuUzoCnb1n2eC5Hec9F6mZEHQbz0hL8MUmvpyDIkzi4QSHyrOwWqrL4sUaqCzzZ3PxdYnpQXi8iltLcXYy4asF6mgab8a3oo+6u1fw9Y7Ffud5aiehtDSe1WHpxJ15JW2j158oYbXpHqK7HknetZorx/Fd60No+yglHXVsNA8g4vRrWsdmqLl5lcit3ugrKezuUtZG1FPwcIKkgEDcY+rIHYA2YbOrktH3ySPlyitpsZuVuRVVIWvDACJPvaDhXp/MNi5Z/M42nn7C0cejJG4PRPvrJSxS1kDTLoaItmHqHsgOOkpzzv0h4vyMmW8sPKSvpQMX32QlmKb65hXCQ7zQV1KRzxPLsIhrYF/VIdZa+bKxWObVLq1MZrlRMIG110lKdGaxtS92LmtRUdVGZUUIgTV3pPmh5cEryrrq8HC3YeESDZTVVfh6iTvrD/bSPHgGV8dYNhy6Se2EwoN3m622G9mUc41KESN48zKR0ZtRU9NCSVWNBUtWscq7hfLhQXbExmPs0yTNO21Pp8g9vBPHoN0kXJqh8/FzcqsPY2O4kiULlVCyjyC4vp+qnssEWXmxpXKQ2qGnZBXswVRLncX6pixzD8RpcyBb2iZk1GI/wkml0OufyucnxOApwMif61PGISS8g9V3nlDRPU5FzwQ1cm4cxeqjfvAVtQOvqe2boLLnCZW9r+QZEd5Qd29C9lz3E6r6FNdFuVM0DLygqkeU+Uy+8pfz39yfpPbeK+oG38hXPlPU3XtGpbhXasNTqvon5eSLoo6nVHQ/parvtYwvbvgtdX3PZPf2vpTa8o62QXZarOp0GaYLV2Ah4uXE9uzHJiaxqh2Zor7/OZW3x6nsfUnd4CR1YttCzuXXNPKWut4JKkW7ZuUj2j1F49Abau8+oaJHtFfuVR18KXtn6f4nVIn2CT6iAZkM56Y/E3KtGZiUpUSTMky8obZXvKtMxoIbT9YHb6gTzwuZyAeEwqtbfWec8u4JavpF+ZPUKdo9PEnN3adS26r7J6kffE2tkLfcK9MotkqkPn9K9b1JmUdYEc8j4oOGrrHZ1Bhd94Nk3BHGUc7zNyKPwdPZSdz5R1Tde0bVnefUyUlYG+5Pytoqr0uqTwrwVrybQo7PqBl4I+/PSWpFW8V7iz6Wk2IK/RFyr7zzjJr+19T1v5bJUryL/LtCHg1yHZW9v9A/oSPyfrvzgjrRho/pwF+QgZmVxfd4px8C8H5Iud/7XmnsCe/gS6oUtqf3xaweKfRb+q3nKdUDc3YtvqFjb6iT67+sfvn/AtDLY11VgwtIvzxBvdCJuzKbISPUFWPsA90U+ibqk8b4a2p7hW0UY2xS2gkQYQTVkr4qdPkFdfff0HD/NTX3ZDoqtUO0s/+l7DdRlmRr/n/23jOsymTN9/7wfjvnmnRm79lnZu/JM2dmduje3W23OWAAFFQEJCcFBCQIiBIFBcUsioKCASTnnHMSBRQRE0YkJyNG4u+96llrIdq2bdvJ7l4fuIAV6qm6665//euuO8h0OvPWE/JE/7qHyGtXYKFMb/NaZZgq4VGH7L0CCVfkGH3rMXmdk5LgiswHdzvY5myJitZW9lwZRfibvXEuBM50C2wQuPWQ7LYXUh472ZobmcBz8WxR9Ua2ZsQ4BL7I8EO0K8MzBXaJvshwUlrDcvlKmCytZdGuDK+zbgtZybBzok2BO5PXr9Dfrhfktb2Q4Zn0/xD5Ys+Q5Kz4W+yLQmYyK7O01yhwV+xFr/dTtNP5QsISGb4LS/QLmf5N3qPEPN4Sc6vARkHihsm783hiH3iJU/I+9I2Tdz4Po+ka6IWcJaNbkKk3Wbrl/VXsjZP6m9/xjJw20W/Z3Bb1iH3yBflt/ZIP3pythcRfeyzhenbrc2nvlPYH+TwpZCztUzcGJVwvFHuUQr8mcEGsD7HXifl8KT+xt8u+K9/ju4dl8zxp31FwgYn9sWdYwlnpe/K9Tjwzv03evjT/cnmKfVLModBpsU9N9Ofn8fcHSPAUC0TkMkJKNlkiJZN8NRGh5KArTipSjjVh1VNEBsmsZSJJpfQj8v0oSIKkOCInm3jvNYIlFFJqQ74AhBIo2pashpPybElXC6+1IX1f8czXKmtIyj5ESs4JtIxDCGp6LLue/UplEgou66eUr0j4KAhipfj8xPPlzxNWLsUYxbOk/goAEGORtSW9JpeJaEsosiRD+d8Tii0Rz5fPEpvaxDx8SZYKsH25GIRCyT4v+izv9+S+yedUGo94f1LuMqk/ij5O5GmStV3UP05JcwlWlgGsi2l57ep7mLTsQ0yftZNdzU8lx2FZAlIFmMlloOjHhBwVff0KOSr0b2LcL+dF6JsYw0SQjPzviTkSz5DmfZL+vSLL13RE0adf8O8fneBJspfrysTcT56nSfMvEt6+tiYl/Z3QMfHZV9eH9L6EWc85Fryaqe5xHLs2JgXwyPBLoa9y3VH0YWI9y9fZhB5N6tvEawoMkq9h6fWX61kiTa8kuZ2Ec5LlR4YZEu4o1uZkvJH0Xr5uRdvy9SpbDy/7L9Zr+Y1G3Fy3YL77jBRN+rYIZwlnFGv/FblOWqOT8VkkWX6TfN/pu0K+4tCtkJUCP1+bMzE+0Z5iThWyVPwvsFWx70jtKdqZtIcp5CPpi0w+Mtx9KasJnFCsfXHDIJ9zxbO/ChvF62/c60R/ekdIL4pC22g/u+ofUDhxG/ISrydw/437hCB1Qv6v6pmwnJd23eVAoCFT/QpIahNBSoo9ePK4hIwn9W9izxWvKyrDKPqikKXi+6+uNTFGkVJHtm+9uq6+LL/JOqOYP0X7k9aQJGPRrmyvUsj6pUwUffvp/v5ACd5PV6BvVw4ZgLxa+uXnOtbvZ1xCYV/xt5JAeJjMijSMbGMJvfKUop9pVvK369b3I+8f8pkfBsH7nuUo6esLYuJ3YnCwmKjrw5R9R+4tP+RcvfOzhHVuMulSkBjl7x/IWvTd7znSwaXzAUcj/DEIO0NKmzJI7J3Xww+s90qC90MKXH4l8oqV54d8/k/+WQqwesMmLBIgSzWJ3/DeT37cv4wx/SIInlwXRUqSUmEZ+VnrpswCpDzQ/ojr93vcc0ROUqkM2M9ah3/EufsO5KokeN+BED9U9v7L6pfMR+SXNeafNvi8Ple/JII34dOpxJ8fyJL181orr6+dH+V/yZdNKdcfRfbviBtKgveOgvqQJ/Fd+1bQJct7JPJ0CX+YycEV79qG8nNKQPu+dOAXRfB+crgjw47qBz+DlD7Cmb5XVoKuUqQT+Rk6139fa1TZ7k8L/3+iBE+WFFhkm5/I2P0BAGaBSPw5KOrmKiovfHfKUNAtkobKnFnf71pnlJKBF6RWnyE4tZ742+/qNyGrnytKIL3NSfoHX/hC1iIR9t2f+zXXd6dDP/gcfcM1qSR43/Vcyyq/VMsPdO8//8I6/oLUUxUE5rWQemf4x43+7hqh+C5SVZoy4Xj/DQlakfB5vN3F0fwS9tYMUPitfSDlchZJeycCML7ruXyH9hQH+A9sX3x/vXuHMX9DjPml9eXDJHgit9ldpAzvtc9B/AiQKpVCvGVgk1JTRmDJTTLaRt4JbL5361XvGKVtHRyML2V/aQc5vWOUPYAakSG+/5uD0CuKKOTR3cfRhGoOV3RJbb+eT+qVz79J6XuheqAVP3tL5q/YQ2irqLigiFj6qoU0iki/kHG2kcC4ZpI7RCHxr/uOj03diAAAIABJREFUSCcwQtEAiNO+qEssha+/qU9veU2E5ZdIdRyhvG/01TaEo3p7F4ejqzlad5c8pRP3z+Ka60cneCK1x2Oolao6fHnNiqSw1c9EFYt3OFiKNdAvK5NU3i/T3wJRh1WUMZMflr4zC7p8Y695NglrBGb0j5F97hR+UeJAN/Rua/dNa1JE1nffYctqNWa6pBB1c4TSfnkkvpDJU1FHfPztOijHBFGWrbTv/TBBwjj5WPPPN7AnoYgjF55K4/xa/JsYlyjPNUZ6aSyGizXQibhD6b1vcSAXWNT9lJRTZ9ga1UBCm8DIr8LTd3i9R6Yj5XL5vvu4RKWkFySVlhFUcpXUttciTSfG/w59UH727br8E5LPh0fwekXy0nGyG+vYErQXq41bWOOxG6/YcyR3iYSWIpfPIKG7jZjinkTk9REpSe/bF4IgjM9JLKwkKLGBRJGAuPc7VnQBdC3F6KkYoulTTtqjMRKzYnDZkkLo+UEKRc3D91WMXqjqOofdQlvMA6pIuQul3xBERA3P4nPZmBhborXzPPlik/q6/ojAhZ5Bok5uY8qc/YTcelNy5i/LUUSxZtVVsTWznqhrQ5TKw9vfPkeT2ukZo6zvEVGpcTgExnHg/LNX5lhyUL9ZiflUG+zCL5IpEm1/Q3m8c1++TkbK978zMPxRCV7vGCW3bhMUeYJ1YZWS3paIPIvS/Mr8O/OvNLP1wHE8o5tI/ZrDjlgDuU0N7MyoIKz5GWUDY5R2drD/4CHsw6qIuzXyHTmoi439GXGZsbhsTiKk8ZGENSJFRlZdMXbGlmh45xB9+/2tbsKZvvB8FitnmLE2/jo5Ir2IIJB9Q2TWVeG+5SA+xT2v5q18bV0IeWTXV7M18wyRV198c0yQz0Nx/ziFV+rZ4LIKVYdQgpufUfpNsFXk0xx4QFhoAItUfNhzdYyyN+aGm4RHr43lFewQV709dzmyfyMfT9nEnpZ3vRn5cvsiO0D+7TYOH8vmSONDKeffK896Wz+6xyh9OEiwtxEa7scJa3lZA/3d2/hyn5Tf/WnL5FsRPOmE+kTUdYXKb3MKUihuzxilA0+JSY1gtakJi1e7YuLqySqbNWgsN2SFVzLhV55TevcZ4cFrmOOfS3wX1A/DqWdi4cr9KXqg7KHM8iesf5UPoHZshPBt3hgZB3PsHjQ8keW1ExUHhJVNshJKlREUEyq7mhS1/mpFzVnxnsgdNyC7GpywTAnAeIhU07CqpRzTpdbobq0m/eEoidkJuAmC1zhIsSjiLdqSWyRFQXKpvT6keqfi9VOipuLEpjJCsShy/wRqh6HhYQuuK9xYs7OWVIngya4FquR9P/VYVo3ijQuyZ5zyh8+JPO7PEl173CqevVITUnxHkKbyRy/7KK6ZRR670p7HxMTtY47GMY53y/oiLBwv53tcyjtXIx+XOKFXPoPMFB/mugSx6zI0DokNQdQahqpBUb8XTgkriVyWE9csYt4eiELuSLWOo9MTcdyVwIHGp5SJHErCqvsUTg9Bbc9Z7Ba5si7yClkSwRtDzKWwsEiyHFRGeL1RFxRr7QP8/e4ET34lJnRfFBz/Dq7pi4QONaShPfvv+f/+9wKsY66TJw6T4uAgLFh9z4gKt+H//cVf8k/T93D49oiUy6tI6LWw1Av9fwbVEoaMUvYECkoOounowfoauADUPXlM+PFjOIZXE98Bp1/I16x0xTgmVcSoeSTDpYm1/xxqhC4rSIggVkLP5eu+6j4SZsZmJeK2JZnQc48oGBin9C4UXm0m8GgDqX0CV2TYWNAt/75UH1dW91ngjqhk8+arTuHaIca+ns+X7WLX2UGKJXmLQ/IQmfXVeAQexqeoS7JYijkUty2SJVTcvEi4OUrZU8hK28w8l91sb4YmCRNe+sJJ2Cj2EYV7i0KuAjOeyrBRpJMRB9XSa5fZk1pN+FU4/RSKuoYRNzRCZgq5CHyRDpavXd+KzxS3nMPdwYRZ6wpJFwdfsRbE5+QWXIE/ReJ/uRVWuKcI+UgYKXBcYLViz5MI3j3CQzczXSWQfS2jkhFCuI9M3iMqHwo9HaOgc1SqKFL1CKqENVe0JT4rxiZ0sK0Bp5n6uBYOUvVckDSRv03m+vOmPUL0WbgFnXoBdaPjhG+3RccvhqPXlATvp4Z/30d/35PgjVEiSopdaGTr3h2YeR9le1mXrIzYt7CkiGvZgqYirHUXM8s4lCO3oHYEzjweIuqkD9P+qIZhSCNZA8McP2TLLJcQtoSFYuW0AbONkexveETxfSjp6CE85jCmNvastN6O18kGjubFYjhrFlOnLWaJuSduUY2kd4+QXJqO/QY39Kx92ZhwidROkbxTLLZRshqq8d7ghqG9D47RzeT0jZJ++gw7gzM5dn1UOjkWt1xhR2wOgVUPqblTg5kgeAFVpD2AnDOl+BddJfnOcxKzj2O1zgVDOzcs1m/DYUclCaKM1s3r7ArZgYGlM6v9YghufEKROO3fhdzGM/j4e6G7egue4UcwXuyMzd4zpN2F8nsjZDbU4OnhhdGa9azancexq8+kknGvWwoFES9rbWKDpSHzDMM53gXlig1DgFsvFIkrzxMHsLR3wshhP1vz70glZ8r6nhAbH8QcVX+8Y2Ows3PGZONBtpX3USiIZt9DTqbHsNZ2LStXu+MaVUNYXgZOJnP5w6zFqJs4YBFWTdyNbsIPR+F/LApHF29Wu0VxoLqJffuTCG16IuWuK2ntJCQtE+/MdooGxdzUcjCxnqTOccrvj5NVW8oG743oWQXicywUvXkuOEddJfueIIvPSa0qYr2LG4a2Hqw5VE6UKM/0Ta2HHyDx+T4W/ofY5rsRPIE9I2ScrsJr21Ys/OM4UH9fIhffxh9XELyiU4nomK3goz9MYc76aI60jErkUSRCLbxaj8MyTVTUNPlM5SAhN4akDbm09wEn0+KwtXFA32kr6+MvSRblnDMluFmq8fGM+agYrcPc0Q1jO3esNh1hV2U78SVZuGzP5PCFx9J6L+4aJDYvFecjDaR0D5FxphQv7/XoWXvjcKiKuI5RSnvHKesfJrkiBxdPZ3SttuOdeZ2sAYE1ZfgXXiLx9ijl98bJOVuJh5cflu5bcY5plF/ZjVHa9YDovELc9yUTEL4fw1XOWO9IJ/zyECVvqjQh0rncPo+jtioqXjnE3RlHOpBJSX5HyLlyg9ATRUTdGqfw+k0OJMbgfiKVTQEb0bX0xy26WUpynC5w1ngef5ylhpqRPRahFcTchPKuPo5EH2KVvTNGDjvxy+skT8xFazfhqVG4hsfj4e6Kie8JDlwcpuxmCztDDrDKcQPmm4+zp/a+5M5TMjBKbkMFGzd5Y2DliLFLImEXZVj6Eg/HKbs7REJGKBpzl2Oe0iOVFZOSwfePUXCxgc17TuCbcYe8e8JCOU5eYyXuwVkcPPeYwo4ODobuwsJuHSbOh9lZ1i31taJXQfB2ENw6TMapWnYezObEDWGwGKO45SLbYnLZUXmPssGnREYnExCRzKadu1ht7Yh5UKGUD7H4RjPeztbM/f0U5mjbYe5+nIPNLyi83sKO4O3or3bG0j+eQ+efSiUtpSTTbbcJOrQHUwsnrA/Gst7eBJ3N8Ry7riR4HyLG/dB9eg+CNyqBacmNy2zxMuS//u9f8Fd/+Vt+v9SfgIoBiu6KLOcKK9g3+S0sPCPEnvRj3qyVrE67J1nWpJNUH1T1X2OjzgKmr4ng+M3nnAy1YcrU5axw2c7aLVsxWqHFHPMjHL58l5jUY2hpOWG2eTf2myMITLtMVFUOVksWM2eePoYeBwnMbyYsJgonlw2Y+u7F3sOFJRoueGS3ky8AszYLU6NVLF3lhb2PN/qOm7DLvU1sYihGc23Z3DgmWe1KGzLQs3JEJ7yN2u4zmEsEr5qMQYg9Ys0X644QfOEpmZVZbNwVhIOXE/P++9/4s3EcERdb2L3ZAxP3QGy3BGBitBodxxgiOqH0ymk2eDqgttoLu017sbYz4NP/0sL8YCOZ4oTZmI+1kTGLjDyw9fFmxTI91NZGc/Tai9cSiwrTPaQXHEN/mR5G4bekGq4ToCdOyj097A10QXWpOSYe21ljZcGCxY645nRQ2DdEYtIOPvt4Pmr223H024apqS6zVviytfEeqQUJ2BiswnDDbtb5HWRz+nkiK8vxXKvBn1X10HXZjltyE8m3m9mw4HM++kIHXafduO3P41BBKqunidPqPYmYl7WcxXWDDbM31VHKEKEBHqzU2sL+Vii7UMxa57Vo2Piy1nsnqyxX8Of/NsQ+4ZZkacmuTsJY24DFlr7YeW5AY4kBy9wziG4bfaVaxg+9wJTPe3cM+HqCJ8OewuZqXGzU+Of/87/467/9Tz43CyVYWMm/RR5EieBVR7N8XSBWPq6oaNphJ2qx3hfWmxfEx/szZ4kfXgd2M0/jCIduDEt1Q08mBKGhZoSOSyC2zraoqFphGXaOxOY6/N30+HzRUpY47mD99iBcAn3R/PhTFm5MJiz/JMs/0cbq5FVyhaXw9mV81ixmxvoMjlcWYmfrhaXPDhzdN7B0hQNmhy5R9GKUhJQTmGobstwpAHsfH1YY7CWgqIuTJx2Z6hTK/gvDlDWXYWVqzhILL9a42qKiboR51FXyhBtJdw9BgVb867/MRcN5B2t9/dDXMUPXPZmIO8jJ28s5EyQiq/Ag81TscE6/I2GjotZsyf0RUsoSMZ9qhMfpEYqaK7Bb+Rn/Md0Ci817sHddh9ry9djHt5B8rgwv+6V8oqqL9rpA1iecI+l2P0f2e7DUwAZT713Yu7uja+KFb819Cq5fwst6Ov/6mQ56LltxDcsh7PR5tm11ZoG+M6s378BugzPLnMLYXjNIZccFXO3c0Frji13AHtbtKCTiylMKJyc974Oyjk72BNrzxbIgDt8ce+nX3Q+lt87goL2CRasiieyG6sdDRARZM03bj62VV9iz1YlFWlZYeG1jtZkJ85dtxKvsLmV9Dzh6eAvTVXYS0vWCmKj9GM5zIKBJdrNTWp+C9up1GBxtpYaH7LRaxie/V2Gx3TbWbfZF18CQFbtKibt0jZ3bvVD/eBbq1v64BmcQWnWeHT4bMXHfjt0Wf4wMVqPrEk9kB1T1drJvVwDLtR2w8NmFvcc65n0+hTkbk4gUpRy/sR/fy3lX4tbPQxbvRfBKH0BWRTwGKv/Cr3/1O/7jn37N3/31HAz21Ekmb2Ga/sYK0iOuUu9yYIstM+c74FM3TLUIYRcWFXF196iH7Raq/NkoiENXHnPysC3TTbaxrfoxNcOQXRaO+scLMThey6Egb75Q2Uf4fWgGTomrx9FRju/dxuo14UTcg7MvIKX8NIfL2ykaEp97ynZbffT2VZJ85wGhgSb8cbYP2y9C7eMxUk7Vse9cD7Epx1mlsZ6tTWNUCIfhc3mYOXlgHNlBbdfpVwhe/Aln5nmc4FDzkGSOF1eLadkHUF/ugkdpD7m3ujmReYro27IrnLziCExW2rGp6TmpCbvRNVmP5yk4Owa5pxPRm2XOqn1nyXr4hCP+JvxpuhM+p19wehgSo3z54vdLsUy5Q4FUAkw+B0Ku9+5zcKcni5dvYvdVqJq4Bh6Vrpxza6JYOmU+izdXkfkEatpPY6M6nSlrkohrfUJi8h6mznLBo7iPilEorE/HQGUhSwLKCIkIRHuBLVsuy2R9WkQRi+uYzEDUvY6w7yqcH4bS7kts0FRH3SmR6E6oG4fcswXYLVyNe8l96eql7FoT7r6uqG47R+nYEGG7/TE13kNo9zixRzxYZrmV7Rfg7DCkFh9l+edWOMbeJLe/n12uWvxhvh97WqDu2QuOBjnyyceGOJfc+wUklH2P9fYBWiq/nuDJDivJqbtQ++y3/Obvfse//+7X/P1vVrA24ZaMKL3X4XIEGcGLYqntTtzSq/C01EXVJZYIEYzU1oyb0Qo0A4sITz7M/CWhhLSOUHD5FA7aKnxqGkP8Y2jov4mP1XI+WujDXlG+qeYEuu7+eJyBJqCex+yyXInm+nii7vSzZ502871zSOgYJfd0KnqzjXDIaSPjQgsHsm6Q/RSuMsyh7ZvRWBlHYs9tvK10+WLJdg61Cgx7RmT6WU40DHAyegMqHhEcuviQ6BA7PprhypZzo9Tc7yLAYSl/1j1JZBdU9/QQtGsDU1S3srt5mDog5pgfWgbr2Vw/StUrVjzhu/yQQ5uNmW17giNXR+QWL6Fv4qp3hNTKdNYsXMOmuhGKLlTgYKPFAu8SUgag8fFtPFc5sHxNOskjUJC7m8Veh9h9Gc6PQFFDClqzVmJ69DrlQPPQEw742zDPr5KkKxfZ5KzFdJt4onrgHJAUv4NFKvpYZj6V5Hn58RUc9V0x3X6W3JulaM+2xCTsBlVA07icrE66ohVXoHlNFTiZaaERdInCV9yKxil/PEpUmDeLjdzxrh2h/sEN3AyM0fHL5mjBcTQ+VUP7wAUKxNX6lQJMZ09lplsR6V0POHZETvA6XxAXfwSLpe7SVbS0R5zNwsjBC/OTbVSPPWD3WguW6G9n14URakchKWI9n5qGEHxllIrei7gttsSj9AnV4hr7VjvHMk4Re0eGr9k5YRjpO+BzDqqaMjBa5YDxketUAFWtF9m4ehmqnnEcv6EkeN+Yg3yAmPhtx/BeBK/kPuSeSsN08X/xd7/6rQSyv/m/6piGnCdL+Ei8D8gK/4f7dwn2t+GLuWvYWPOcGkVklogsutuKr5Eq01aHEX7tCRGH7ZgbWEhCm8zHrqDlDE5685m/r470xnN4e21AS3cVRr4ZHLs2TNXzx4Rs3YTpqgOESKcb4ZfyhMiUw5iYm7BY14D506ejsaeKpJu38bdT5TOLWKJFQIY43d2D089HiE0+9g0JXgSHmocl35LcuhxMF2mjJYiw8N0QV9JXzrHJ1xFNfVPUF6kwU8sRn8b7RO73x2zVHg7dkvm7nbp7DTddd2x215H5sBu/lXP4ZPUJjt+SRavmnEpg2afz0Am/TL7wGZLmQEbgyq434LLWmkWOeaSKK+yJ+ZGlm0mM92bGp6txSumkSPjy9XUR6LCYj/TDOHb9AfHJwcxdGsmJbigTFo3bl/C0t2C2eQaxN66xd5cPy/Qt0HaPJPjcY0oGITnel0Xrgwiseyb51BV1XsJ9qQm2kZfJFj5B90fJqMt/B4K3jyN9zwn1ccXMJZLj7cKXBSq7GrFX24hL9DWyuy/hoj6NL9Znk9wpfPhGSM4OYdEnizFP7kTUpZ2wWP4MF/G3BYEP5ftfT/BkkdXpOQfRmPEv/ObXv+Xffvt3/MO/GuOc3vbSZ+495niC4K0JwKWol6Q4d2apuEgWmrTiIOapbsCvoovErMPMUw/lcNsLMk8lsPKLmaiHXJX8UKvvP+DQDkemzbZhUyMUFoWg5eyNa/EjKaK87H4H/qbaEsE7eWeMtMRNfLFoI35lbRyP8GHG4r0cbBmh7OEIKUVJ2BqbsMxAj7lfLGGxWTxRzaew0dZFxT6TROGWINaR8OUahJjjLszzjORQcydBG5fxqV4IR66PUjHwkCP7Xfh8YQiHOwTB62LvzgAWmueQKnxpByEhMQgze3d8Tw+/QvCkYKbWemwXr8RgbzUp3XK/Nkm+byB450qwd1+DQXK/FClcda+drU6+GNumEvcYMpL9UV2/m4DTzxC+hhlZu5n+yUy+UNdnmZEZy1caoDJ/Fn+wyiD2YhM+myxYfOS6hDlV9+8Tunc9X/zuD0zXMmeFoRlaRtp88c/z0PIoILH3AcdiIrBcbYaG0Ra8sm6SNblWrbipGHhOfPoRls+xwr3m8WtBLqPSIbO4PoWVWkas2N1IRn0iyzXXSYElkbEbmDbFEa/Su5QI/+n2a3hbzOfT1YkktN/7BgTvPjvX2GO5JY94sefdHSM1czczrI6yv/kpBTdO47TIDJfMTvKFxVGQ0kv1eHvbo6FnitrCuczUWYfPWSguC2eFixfrigYlH/HyJyMc3WXPys1KH7wPBdN+7H68B8EbobBvnNLOHkIOezHz9/+Xv/nNx8x1iubIxaeIyLP320xFnrcXnDzqyYyPNDA5eUdyVC4RRZOFD9mNaiwXLUPTJ5+EjhecCLFhjn8Osa0gEvfmXSzHdvFCNEMvU3QfCm/c4HDcSexs3DDZkEzcw+eEBQqCFyylCDn1sI/9/tswsd6Ma3gqgTHR2BhosGJfJYk32wl0WcqUNYnEtAs/CllR6qrHQ8QkhmOxxI3Ai7I8TBUXirBw8XyLBS+CkIsjVN+7ywF/M6boH+RwyyiVj8bIrC3B0ciJVdsjCIhPx9vPleVGjvicv8vx3ZsxNdlH6B2Z43FN3yVctDewRiJ4fWy1WMjH+oektoTDblb5SZZ8tgTzmFuSBU8Wqi8sHuOkFUZguNIIs4Qeyh9OTmcgA7WU1ADmfGrMmuhbUnRtee8dNlur8ol1DFG3HpGQdIC5Gsc42j4uBa+UtDTgamfIHIciyeJX0trF0cx0XFzt0fY6SnDLOJkpm1nktp/tDS8kR2sZwTPD7kQzGYKwC4J3Jg/b+avxLH8kbZAVty7htcXtNQueIHhPOLjBBXPHKCK6ZLkAK9rqsF3khrMgeD3XcNeezWdrEohpF4R3iITUIBZ8psvanIE3+iX+2AtP+fwvWx2/nuDJsKf49nV2bF3Dx//yK/72n2azdEse0TeGpHQZ74c9kyx4a/xxyhqgoqsWa1VNlmzYja2+DuqeeSS0D5GaeYg5aiGEtg2RXZcm+fUu2HGWgodQc2+AoC1rmblgPYGXoaDwEFrOPqwvfSxtwBMEzzWOSHEdeqUI41mLWLotgvVWy1HdWkNW5yNOpoaw1HIzzvuT2BUXxVqLtSw3jiP6Sj1r9YxZ6JBD0gNhoRlHFH4X/qkxJ1yZJyx4zT0c9NXlU9Nwwm6MU9l/j4M77ZiyKIQjEwRvC/ONU4i/Lxz0x4mL24OJnQd+ZyYTPFnQQlbBflRUN+Ke20WhIgDiqwheYyn2GyxZGd0u3W5UDbTi7+CDkV2aZOHMSN6Cqtsetta9kG5VsvIPMGvKcrQ8jxIQncG2iFS2xhZxqLafnMtNePuYsfjIVVmw2YOHHAnayLxPNTHdl8au6DQCItIIjCkjvL6XHHFg7n9MQkU5Aft2slLbC5+8NnL7kNLDSGS1vYt9OxyZrhdBZKcoMP9ayqde4QrUiq+VAXPNA1i/yZ4lVjvZ0fiC1ERPpn9ihWt2D0Uizc2dS2w0UuEL52zSOu6/QvBiY0Mx1/Rg52X5HtGUh4mTt9yCd5+dNnaYe6cR1SEOq6Mkp26XCN6Bi3KCt9AM1+xeih+MkVFTiIOhE6t3Rkp7hJePE8tMZASvsDgULWcPXEqfSPIsG3zOkUBbdJVBFt/8BvE9DoU/BQx/P4LXPYrkeNzaT1RZLUG5TcRcFY7y3yKfkGhTONdeqsR+pQZTNQPZI9JjiAim9jvs3mzKJ3Mdcc/rpeThMMcOWPLZbHPsYq+TK3wgQj2Y+YkZ60vuSYAgIosaRoY4sncTmkt2cGRgiPBtG9Ez2knwLah/chvPleborM8iWbqWPMs6bVU0AktJbntG9LENfDJzLeuL+iju6iU0MRaXjDbSK9OxMTLDOqmH0rt9HNphw6dTDTGP76W2qxYzDUt0/KskH7z44+uY6xFByKXnZBWFoT5/FTbp7RSJSNHBEZJyTqAzxRrvBtHXMSLCvFmyxBrPsy/ISA1Ca8UqbNN6qLj/lBNRfsz5n2WYHGgk6+EIUYcd+PQTPWxS2ijsu8fBrWv4dIoLW848pEhusZKivvr6CArcgKqGL7uvjn85910/lFzIxWDubKbZxBLZPk7u6Xh0Z8xj6Z56srpekJi0jU8+XoZRaAOZfc+JidvBojmaGEbdkXLVCaueuOpJjt6EutkGNjWMk53qxzzbHfiffo4UMdx5iY0axtgcuyARvLJ74+RersfdYiX6h5rJGXjMyagA5k9TR31nk+yKdtcWTIx2E9o9RsJxb9R1ndlY/ICK/nscOuTM9P/SZ238LfLuPiF0uxl/+tySjWX3KelsZZuLMZ/O2cwe4Tz+OpD/TBfzTwFw3tbHdyJ4Aif6x8m/0cHxohr2F1wh8eYLCY/el9yJPskseCfRtN6CY3oPVUPCpWMtUz/5L/7tTzZ4FfdKgVfJacHMXnSQQ7fHKL55EU9LVf6kto0Dt6D0Uhlrli5ltmk00Q8hN+8Amjbrccp/KK2BigcdbDHWQsMllkhxMO3vYYezBn/66GP+/OkqNlbcp6yrj/17nPnUKJq4Qajru4a3tRXzV54kduAuezysmDnXlc1nnlPRd4edOxPYXdRKRKw789yPc+jiM9KTA5g60xqX3G5yLlRia6DGAo9CkgWB6e5k747NqBglvyR4sbsxtnXHdzLBExav/j72eBgw2zackMvDUlLxl/OnsOClYT3fCh9xRdtYwlq3VehGvSR4W+y9MbRNlQheevJm5tsG4FfzTIYJV8uwmKuD/rYq0h7BmWFxSwKnn0DRlUY8vYxRD70iO+A/HCUl+wgr1JehH3aN0iGoG5JFIotI4iKhFyLrgMh40H6KVbOMWBNxkcw+kQ1ABOaMkXO2CBsDTTSDL5IvMHLiJkNx2BB+4KNER2xGbcb/41//eSEGu8tJEjc49YksmzqHuRtzSewaIb0oDM3PF6AX3kJRz0OOhfoxbW4gwW1jZJYmYmlogU1qP6V3ewneZsknU02wTOiiekxY8Gww80p9SfBSApluGY6M4J3CXkUXu5Quyh6PkZQRjvbntvieh4bREY4d2shiTRs86+HUpXxMjczR8K8i8yHkVCahP38qM9fHEyECWJQ+eL94oveeBE+2IET4drkIix+UheF/G4CVAccopXeHST1ViYebLeqai5m9SJ05KiborN2LX+FNGTkYeMrRA9Z8oWGOjqkhC1TVmD5rNatC60hr7eNwmDdzFqkzV0XJWAfwAAAgAElEQVSDhdpebEi6Ru7DcXIrUlmlr8qfPtFidXARoXk5OJjpMX/eQuatXo++tgYrgipIaoeSmxfY5OHA3Gnzma2qyUKnYAIqH1Da0UXwQXdU58ximoYF+mvWomrqiWV0F6e+RPCcmOsRSejFHkJ8tPn9v/6BKSpLmLdgOUuMQwiql19vzl/EXG1TNExXs8LCiQ1Vw9T0dBIcFsASDTWmzjXH0MuXlap22B+sJ02kRrh2Hj8vW6bNXsjM+YuYbezN+tirZHWNIvIpicgwkU4h/3wxNvrLWeBSJEX2fjn33ZgUCXs88RA6Cxcyc/YCZs0zxcAvhWMtQ5T1PyM+aRdTp+igZWPN3PmqzJqng0FgAbHtj4iMOsDy2QuZs1CNeSvWYhshogCh7FoVdqbaTPtsFgv8szl59RLey02xPdYkzWGJSHvS/ZDI+D0sU1VhupoeSy3Wob3KkaWBjXKCtxkTwx0E34bK9hvs2uvJInU1ps+3wsTXFx0Ve9zir0lRtAXNNWxwMufzmQuZuVCNuRbb8MloJbdXeT37clNWbGQf5u93I3ii7zKrfsUjWUoOKcXHtyTtEwTPajOO6V3S7UHx2TRWTP2IP62OkZzWq+4NkZgazKxFBzl4fUiKyEwtS2aVkRafzVjATLVlqK87RlDNfSmQqfhaHW72hkz76Atmb4gi9NoddqzSlghehNDpeyMkJmzi43//Z/7TOIbo1jHK7g6TWV/GurWrmaWiyWLj1SzTtUXH+DgR4rrubBUb1hoyd+48ZqgYouUQSUjzQ2KiNzB34zGCm0eo7LhOgIcN02YuYMacRSyyCyGocVA6gFd2dbBnhx8qhq8RPJuNrxA8ge3FjZnoqCxHe28NqcIP+hXf6nckeGu9MLRJIVZYC6+fwt5iJdM+m4GKXzoR15+SmpeMnbU+c9SWMHehOnM1DdA/eY3cKxfw9jaRE7xxKVVISWcfx+KC0dFewXSVxSxQU2XGAnc8MrvIaS7CcrUeM+apMW++EboeSYRfeoKoWiFZ73oHiYjwY/qMNXjVDErXs2/ar4QelJzLxUT1P/iLP9niWXxPurUo7RngSMRuls+dz6w5i5g9fzWmO3OJujVCRe8DwkN8mTp3G/sFsepoJyjIjYVzZjFVcxUGa+xYaOLNmph2qsbus8P6ywRv2upw9l94RllvP4cCbfl82kJUDTcTUNrM7u2eLFVZyBwdczSNLVhh6YpH9RC1D54SkxWNiY4WM2ZoorXWH3NLfZZuS+H4tXElwfuWmPBTwc239fNbEby3Nfze7/WMS1ctedfbiSyvIyTvNCEFF4lpHpQCAkqktBdD5FxtI/pCFwl1zRwprCesqo2MzjFKep6Rfv4KIfmnCcmt52htJ5ndMnN8cfcTks9dIiSnjhNnB8jrfU5awyXC8k5xuOY2CedbSWh5RJ7IqdQ3Sv7Nbk4W1xFSeJYTjXdlr4tklLd6iS4/w6HCZmKaeki63E/StWcUdw+S2HCH+MuPyO8dJe9aOzEXB8jueEbG+etEVp0nrKiO0Lw6jpTeJr1jhPzWHk4W1RJS3EREQxtJFztJbR2Wrl6K2u4SW93Awdwmoi/2k9rUQ9rVQfLFtbXo361uIssaCMmv5+jZfnKF7BSVJqRr0GdEx+xBc7Yx9nn3KLunSNz62gYvVYJ4QkrdRcLyawktuU7y7SHJUlLcM0zujV5i6jpIPN/CkfwzhFXcIKV1hJL+ITKbbxKeWyvN05HqVtLujCDmqLhviIzGFsLzTxF6ppus9iekn71D8rUn5HfLrkZEVYyCtvvE15wlpKCRiPouUq72EX/5MUX9I2Rf6SbxXA9ZnSIXFxTe7iWqop5D+ReJvXKX1MZu0m48kcmjd4Tca+0cV8xX033y+xS+iK+NV7nwP8iT7bsTvO9hPsW6uTNA3PluUm4+lw5JxV2PSaq/Qczlh+R3jyHWQt7NPqLr+8jqGJai1Yt7XpDRfENaNyElF4lpeSpZnIpFIXaRJ+7CTY7n13Copo20tmdknr9NXPNdcsRBTOi/uAWpvcrJS48Q1VsEIIs2s5pbOJx3hrDKq8Q0dpHU2E+OOLT1jZDTcoeIktMcyr9A9MUH5PeOkXe9g5jmfrLaR6Q0TwU3OzlRWk9oURPRlx5LbjXieUXdz8m80kXMuXvkSX0cJe9GD4lNnaSLqkCSVUuQt2GiwpyZsXQj3iUD0mHxdUIkLGD5rfdJqhNjG6Gw/SHJzXeIvy6Xn8Dipi4Smu6R2yP6LjDhGkfzawg93Ulmh7ASDpHedJWwwjOECswuPMuxC48o6HhC2qVWYlueUCi3tAnSWSLmpK6Z0LzThBbUcij/MnFXn1Jwp5fIigYO5dUSWnCRuGtPKRS4JsbYD4U3r7DJYTnTbJKJ7XhLlQeBrZ2PST53jWP13WQKeYoDs2ira5Ck2iaO5J/mcNktUtsEBgqXpCGyW7qIquuWsEp8Pu9mD9FlYo+4SMyFHhIv95Ms9giBmU1tJF68R66kAyPki8+eF3MndErgeqeEY4dLRIqtYfJvdxFZWEtIyQUiJ+0RxUIevU9Jrb/I4ZwzUn/TrnaR2HKfHCkR9/ewTpTY+UFi51fxrQ+P4AkFkvvdlYtTn0gQ+VCWFHeySV0sWhGkICpbiEgl8SO7ipOZ6hXfE21Ir4toKlGZ4Z4sdF1UyyiSJw2VPiuCQ0R7Ew75MitBubxt8ayJwAXh/CoS+oqEvOI7AzLnY5FEVLQv2paSZEoJRl8mLlX0U3qeVC9QlsRy4hnyPogqG6KMkQA0cf0pkmRKzxDpFCbC/if1T8hIJOycdBUpWVc77rBjixvzDY5JARJvC36RTrkKeYvo4InnyPoh5CjkI/VdKjckyKK8D/I5qhCynsg7Jys3J31eXL3LZS0Sek5WRvFcMUYhm3Ix/gExVlnSVeF7KeQprI4KeYh+SPKQv1cy0d6Y7Gr+S/OlBLnJ8v6Q/xa6cqLqIr/5679CXUtP0gmxQf9gfRa6KOV2lJcpE9eU92U4oyA30rqaXOtTHKomrQsZrih0btIaEHoscE2OF6+0J3RWrBHF5inWiqJNEdQkxwXZ+zI9F5ihwAXxutQvkcRXIkOTsEGsq4FJbSvWrCKCVCTz7ZOt7YngK2Gt67/DZksTtN2TOdkqiNib50GBG4qE0NL6ncCAUWkcAjdEH6Uky4pxKfBUMVYhA4Ejkm/hGIXidYEFr10zSs8TmC//rJCBlOtS9FmODeK9lzgu2hkl80wOq9X0WZPcQVHfm65nFXM2aZ+Q9o6XryvGqnj2SyyTkUiBTQr5S/vT5D1iQq9kOiDkpJhvae4U8hBz2S/f0+R7l8DBN+4Rk/Y00SexR0nyF65SclL8g60dhe4qf/9wePUOsv4wCd47dFypuC+B56tkUdT1jKyWfpKuPqFgEvn7qs8rX/96mSpl9P3JSGxSPyrBU+KOfHMSlr5nZFzqJf3GEwoky9/3N+/f+5rqGaGg7RGpF/okC6eCWH3vz1Xq0wdFdn6J860keD/rRSg7yZcKa+XPepw/4c1HOS8Tm4CS4H1Ieiy7CfnZpBiSW1qVAVcfko4p+/J9k04lwVNusBMb7PetbMr2lYD2Nh1QEjylfrxNP5TvKfVDqQPfTAeUBE9J8JQET6kDH4QOKAneNwNv5WanlJdSB5Q68DYdUBK8t2zuwvlVCt5QOqx+EATgbYqsfO+nD3RKgvcVcygPhBDBFiIA68PRdXlAmyJg4y1Y+uH0+UOSn7IvSr34fnXgwyN48mioclGHdlIdwR9WEYST8TC51zqJqLpD2p2hiVD9H7Yf3+/kK8eilO+HpAMfDMETVREeipJ3iqjIr9MTedSrSLgrMEtOyESevnIpIlyWk1JE6L6PL6xInZF3vZu4htuktA7LIzW/rk/f8/s9YxT3jZB79Rbh1R1kdYro069+pnRYFtHAIkOAPPqz7KGsSo8s8vSrv/sh6aiyL8p5+inpwIdF8ES0VttdYqqvEnFW5DETROtHUCiRTqX3GXHxIsHvRgLqH8sSZv4YfVE+8wOyWPwIuvgLmv8PguCJ9Bwdd4ksO0NwdTuZHaOvpB/6EriL1CfdT0ltvMWxU73k9orAplFyLrUQklJNeN19Cu8NkXa6heiGXrLluc++1M5XzvMYpY/GSUwJxsTSEffqF6/Ui333dr5L3RV5LkfIaaxlg4Mdqm5ZxLR9tZwkgtrSyon62yTdGpJyeBZ3DBCRU87estaXuea+UgbfZd+Vbf04OqOU+48h929F8KR8PYNw6slreZzec6GKLOKlzYWYrrBA3b1KqnMqcguJk7AoqF39VFYxQypJI05/4rXHUCHyzglSdh+qRdmxJ7KToSIXkJRnSNSKfCp7T/yWTufiClbKMSfLu1bYPUaJeJ7IZdf7jPiEPcyY5snWBkHwZHUfxTOl7z8EkftJOo3Kr3JFTdiqJy9P/iJ3248xqcpnKuX+U9SBdyd48rJUj5FKXpWL9f8drTWRpy63JBz1L/6Rv5nqyfbTjyRcURw0RS40Yd0TGCMq+Igcb6cG+tm73Z95prlkjUP9GOTX5eBg6Y1rdBsVDBFktxYLr2wSH0HtA6Tcc6KGtpTDTZHPTOSCExY/aSwi2bAM886MQ0b2EcxtnPGoEQRvXFaVQo5FNaKc40S+OFmetSohm6eyPk7kt3uDjAq6Zbn+RD45kWtNYGz15H71ymp9i/cF1lY/FPk2Rc61UTIq83DyySK6c9Lze8YkeVUJrH0sy8FX9gRyc3ex2DWQzWehcRxO3+1gm9cGVu4sIvbWCKWiZKIYrxy/K8QYFfn95Ngt5C2NU7rZeXWcNQKP5flDvytdULajxNGfug68J8ETp9RxCm92cjQ7n4D4Go43P5JA59uY2yWCd7GEVXrWaPrUkvNilLTK8xwtqGV/Yia+wbmEnb1LWlMTB8vOEZKczpbwFPbX3aeo9zmpp2rwP3wS7/B0gmr6KBSZvkU1g/Z+InLz2HQohi2RGQRGpLAj7wop17o5ln+JkxceUdgvrIVPSKw8TdjZAQq7n5OQtJeZ073YevYpJXfHybt8mQNRMXgdSmZX3g0yesclgM4X1xSVdRzMKWNnWBRbc6+Q2jamrIH6hg3lp75glP3//kD/3QiewJ4x8q7cJCQtl63JDURLFQK+g1RAPeOU3+1jp7sdy7SX8sWfdDEJqSetV1wtiioTopLCfU7mZ+MbEkdAYhOJ7YOkliZhZmjA5ws34HY8Hr/DMfiFp7Aj/yrJtx6QUJaO5SJ1FumuxzE4nZDaXrKvtxOSfYX4688oEkmE2+8RW1bL0aaHFPSKaj4vSK87zbaD0fgnl7IjZAemNq541gwhyEzRrTZCk9PxDj7BpsR64m4My5Kgi2vT5gvsiojD+2AMW6LOk9Qmq5DwJd0V1SU67xNdeZkjZVc4ll+A3/6TBKRfIPnOGKV3xyi61U5oTiNH8kvZeiIe39QrpHcNkd3YxJ7jiWyJzGR34S2pRKIgfqUDQ6SfqWNn6Ak8I0s4dnGQ3EsXCPQ2ZuoyYwy2RBJwLJ5NhxMITKwiovkR+SKh9MAIGfX1bA2LwfdYPmGNj2W1ydt6OJqZiXdwNAGJ9cTeFJU6RFWMMbKbmtkbFYtX8Al80s4Tf3NYRpiVuPOdHXi+pDNK2f6kZPteBE9YxErbO9gf5MyU//hb/ur//DfTrcMJFotyQJRueb9NYILg6a9h6aY6CnlGkJMpsz+azTyd1SzT2YJ/SSthh234bLYqKlrGrFjlyvqs68QVxmFmZsr8FSZorDRE3W4Xm6seUdbdQ8jhrWho6rNopR6z/vTv/OM/fMyS7SUknclBW80d25PXKXgCJd0dbFu7lOV7K0jrGCI5ZR8zp3uz/fwgmU31bNzoib6ZCZrLV6Ki5c661HZKn0N2URjLNabz8UIjVuibY3aghOhb45RPZHR/P3koF5dSbr8kHXgXgiewp/jmJfx9TPn9P/wVf/P3n6PqnsaJlueTqry8p96I6ijNOegttsXqcB6bHHSZYRpC6OVhpCoFHT2EBPmjvVIP9ZWmLNHdyJodeeyL8GfujBn88RMNNEwt0TazZJnaVP5jzirsUy5w5NgO1P7wMZ9OV0dV14WNqddJq4hm3iw/fMr7KR6EgpZzuFtooBdxjaL+YdJrCrE3s2ChpjErLNewWEOdmTpu+DXAqfYWtu10Z6GmAep6hqjprcJwfzmxrWOU3mrCw9kFdV1TNPQt0XNMJeL20JtdTPqgpu0SbmvN+WiOBUauG9HVWs7cxcYYHKggrgMqzyWzaPpCPlddibrZGnQC8ggrScfJx5MVojaqrh4q+m44ZXVRevc5CUXJmBuboK6pxxJ9M7QCEwiIjsfRcBb/M2U2c7Qs0DGzZIWJLtP//WOWbKsguXOEzPIErKwsUFlujKbOKgzcj3Og7joHDwRiaLOGJSsNWLTYAvOdFSSLykGX6/H0c0JtpQnL9Q1ZFpBKuJinCQvoe+rAe+5dv6R1qhzrT0e33oPgjUrXmDnVKRir/ie//tVv+Y9//DV/9+uFGAefI1PuSPs+SvBlgvecYDczZs20watikOphcUUwTESILV+oWOOU00/lEFTeasTNWJP5PuXkjcLl0Scc2LmRxfa5xJ4rxEJ3KQu8zlAGnNhrz2wDH7Y2wbmbBWhrbsIx9iYFjwXB62SHqwErg2tIVxC8GT5sP3eP5NpqvA6eInkQrvGEvb6eqBskkPAM8spOsEJdDfUtlaQ/hNODMuds5RXtT2chvI++Kr/z3c7v1xO8MUoeQGpWEIun/hO/+fVv+fff/Zq//0d9nFJbyRNRpm9x9H/7fI1RInzdoryYb7CJTTWPSEvzY9osezYW9lHyCLIqT7LkowWsPHCRwieQdboG3z1nyBm4y4E9O1hkWUC2uKIdh9K6eHRNrTCJ6OI0w+x3csbKN4+kQTgjCF11FIsWBLK5coDiR1BwrQlvWz1M4lopbutgd6Azs01jiH0Atb1tbN1gwgxtNwIuPCP5pB8Ll9qzvmyUC0D95TR0tT3ZkN5BXl00cz5xwK3sOWeBs0NvkUkfVLddxcPRjD+r+bGzaYgzo3DigDUfz7TCNe8hFZez0ZyrgapngUSszjweJ7kohQ1JF8l5DpfGhgjZ68oM2zySbzTitmopH+uEcXwATrdeIiA6i93NUFwSzFL33fg3yq5ozwz142+wnGV+ucRdv4GvmQqfmoVzog0qOto5eCKanYUN7AtN4vAVaAbSkg6gt9KNrVegqDCIRUbWrMkblt4793xSAIeSpP2krExvX5ffLcb80p71fgTvAWRXJmA4/1/59a9+JyN4fzMPg331ZHynBO8J+5zsMVkfS6Q4TQ6MU9z3nOMhdsz2TOLEjXGqHoyTVZOA9h+nMM/CG3u/nTj5b8FwmR4q8/dzoKYIa2tTlh24QS0QdcCOaUvt8Tg1Rv2NQnSWfg3Bm+7J1nPPKR+E/MZT+PnvwN7Ph5VLjNA0jCDyPuQVHmaFkyfrigY59Qjl4lICrFIH3kMH3pXgpaTtRm3Kb/nN3/1ORvD+Xhv7pFvkfhuC1wMV/XfwW2PBCq8MEgbhfE89Fgs1UNtcQlLnMAnR3nw6xQHv6geSO4qoF1spfPE629ixdTMLzNJIFLVUBT6WHkfL2Bqzkx1Ujz1gp+1azD1SONkh81fOr45m0cIvEzzThDvkX2nG29cStdCrko9f+RNIyzuGpb07Wxra2e9uwdQ/L0HPYw/rNu/EadM65vyLDqtDL5Bx5zq+npsxWuuB7fZ0DjcPUjSprvQrG5wgeHcu4Orgi473aXKHZHVv88rDWDzLCqvIVgqvZKO5aDMe+T0USf5349L4ss5U4+2/CwfvTRisNGaeYQLhp9Mx1VBjceA58sUhV+GbPAipqdtZ4rIVn6onVEu1rm/is3IZy7fkEdNQgsUMFTT31ZPVLepggxRhK/zq2lsJCg/GzncHq1bpscjIBe8zY1TdPMemPX7oWHpgtTuNw02PEDVbRd3qV8ao/F8pj1+wDrwXwRPBFaW3rxPov4o//PYv+cu//Cc+XrmLnafuUyx3jn2fRfZlC94T9q1bh/n6OInglfeL0HwZwZuzKYkTLaNU3h8jsyaBFX/8jFn6Lli6+bDKxRMLl114nmwipbmOdasX8v+m6mHo5MLypQas8E3lRCvUXspGS9OPdYl3KHoiCo3fI8jDGL3XLXgNA8SXpmLu6I6JjTvW7m5oqRqgaXySqAcygqft4oVz0SOq7ysJ3vvMvfI7yo3p6wmerBB70ZU63J2W8W+/+t/81a/+hxk2ERxufkKxKMn3Xha8UYrvQV5NLLozpvDnOaaYbPRlzQZ7VP7nn/mXaZvZ13iPuDhfpkzZiH+9cEWBkgGomEzwzNNJkgcrfJng2WPhmfqS4FVGMn/hTgJO3adEkKE719jiaIggeLkXz+LuaYpm5B0qBkAEKaTlHcdKQfA8LPjij4vQcvJjjZs3Fi4+WHudZH/tAPmiaH3rTYJCdmG62gUDh3AOXnhMkTxg42UQx4jkoywjeH7oeJ8hTxC8+1BQeQx1dXts4tspvpKFploAHnldEsEr6XrAycQQrNz9MXfchPX6DeisMGCeaRJHa1MxXq6B5oErlDxG8lmsuC8LkJMInus2NlU/fQPBK8Z8xkJWHr5Abo+M4AninN9Uj4+LB4brNmDhvgkTI20WGrric2pICuAovnmLfcG7MbGyYZlbDAfqH36r/UeJQUoM+rnpwHsQPKEEo5QMjJN/+Qp7jh7BfncSQbX9FIgT1HsBrEyx3kzwnDBzjSWiHV4heD6JHL86SqUgWBdrcNBSQW3POUpG4BJwEWgCcsuTWG22gsUu+9m44wh+SU2kdCP51FTcrsVKcy3mBxrJH4a8qmQMVOehsbeWzK5hmQ/erM3sOn2DPTvs+aNhHCljcGVkgEAXZ9RXnuCkguA5e7Ku8KGS4P2CT0s/N3D4ocfzLgRPhj2jZJ9rYOuhEBz3Z3OkSVipvg32jFM++JQj222ZM3cJWs7bcdy0DRvv7ax1tuDz/9HFLuk6yZUxaHy8DNNj1yl+JgjIBXZHnCWro43tfl7MNckkYwzOvICckmOTLHj3CVy1CqON6VIU7RlBfi7ksHK2I+syuih/AUmpB9FcoI5RXBvFt27g723OVNt0kh/B6YEOAt3NmLViPQHNT4kNcUVFywmfhpdYJ64wT8mjc2tewHmgpiUXvU+McM3vJP3sGTZtP86u0w8o7pX7SU9c0a7is6XbCboyzpmhF4T4m/LZEjd8a55ReTEdDTV/3HM7KXoExW232bJWlXm+leSPQ/PjHgL91jHLIJmYlgZcLbX4zCKWmAdwuruVoIxKDp1/Tmb6VhbZB+DbAI0jwop5E2+dpSzbkk/ctWv4mCxgpl2MFJFb3XuPyKwUfPfvZOmf7fBvgRYgISoALV0HPGteSNG81c9l4zzbHIequiNr4m7J+qjEIKXVTqkDkg68J8GTE7J+WVqQ08+g8jvIZi4RvOZ8jDSNWbThFIU8ZvcaS/TtIjg+ieAdDTLjc7dojl4ZplycWLseEZ0egqGlNYsNbNG3tGGFqSeOoc0kN5XhaLuSWcYbsXH3wWxtAK6Hq4m9PUb5o0GOBm9BU1WHJYbW6NmsY7HqPBYH1ZLZOURSQiCffLSegIa7JJakYGZux1JzB0ydHNBQ1UdNJ4wIQfDyglhisw67vAfUPFBa8H5oYqB83s/j5P1uBE92wBTpTERKj9qngix8uwhaKd3TrVNYaWgy2zaRuAdwdgROD8Gp7gs4LP6Cz+0TiGppZ1+AE2qqWmia2rBcfyPWOyvJGHjMiah9qM5eyHzjzbjH3SSl6ihLVhihf6yVipEhYo8GoLFkKfN1N+KVcYOs7n4O+DmzSFWf5ea26K62YdFidXRP3qS4/wXJJamYG5ihprsGYwdPDIx0mGXsgteZcaqun8Vv23rUVlqy3MwOfcs16FgfZX/dAzLrclnjvA5t0abhWvScYzh2fZCkrIMs+Le5mCf3UNIvl5cgeO0teLlY8PEXWiy1W4+2vj4LFhlheqiGpB6obIhFZaYnrpntFD4SfsqDRCUGo29tg7aFA4bmtizV0WeWRhSxd58Rmx6OltoK5i+3QNvSkqXe0QSdG6K0KQtzI21mq+qjt7+IqFstbFo2H1X3TOLah0nNOoyOrjbzVlqiY2yHqVcI2/Kr8HZ2QtvAmpWObmjr67BQxx7P+mHyarJxcRJ9sGWFqRXL3eM51PiYkm8R5KfEkZ8Hjijn8eU8fiuC950LsneM4tYOjmRUsb+sl8KHL0gsPEVo0XXSO8ekhKNFPSJpaA27ym6SdmeEYpEcWUpX8pSE0iI89oSyfudBnANPsi3rNkmnMrEy1GK+zQ7cgw+zcYsvKzQsMN1TTqII62+7w6GTMWwIPIxvaiORFacIbegjt3OYnKZmdsbUE3t7hJLeQeILs3ELDMHr2P/P3nuHZZWl6d7n/3Odc75vZrqnu6fnTM/Xc+bMdE9XV7DMgCgCokgQFSWICAKCiCgGDCiIWVFUUERFooDknKMoBsxZckaCSFIJv+9a+31BtCxLUbvQ2nVd1gvsd6+99rOeda97rfWs+4ljX/xFjibeI6axn9Tbt/FOu8iJ2z1kNQ7qWL008ke3kzw7kWeoX6APvDvB+8h9S+BOaRneEbl4FzSSMhizJrClsYszqSlsi7tNVFU/aRVVHA05zeqdvqw/XkDgg25JMirlYTk+ISdYsS2IXck1xD96iHdcPj6Xn5DePEBmRQXeIUGs9PBnd3Y1iQ2Qcv8Oe4+eYPXuk2xLvElAbiG+JW2STErW42dEFWSz0fMw646nczT/JsfzrxBwT3GiN/3BI7wCAnHecUjCO+c9qfjf6CDhxkXcDh3FafthXLziOHqjm6zGVo4eXcukmTs5cLvnpXCzFIN3k9UrXNG1PUg6sbQAACAASURBVMHO2HBWeRxla9R1IoXMkyBLDx/hFXGFgJtPSRN2qR8go7qFkzFncNnly7oj8RxMuYh3zEPiROhOQzuhqals3O6F0+FoDhY1KmRf6tsJTkpi4479OIde5kxZK6Hx6RzIriC+doDsug5Cs1JZv9eH1V4RHCxqJqWpj7irF/Hcc5CV3mfYHl2Ab+Zlgsp6Sbx8gR3eAue9WXkoEd+SJ4pV3C+wX8jjx0fu778gHxldBE8YXgQ7tyuEitNq+qRTcyIf7PDgWTF7z299bUtGaCm1KcQ9z3XDuR4o7n3BKZ91qI2Zx4oCxXbG9bZbOM6ayTTLQE7VKAKe8zpA3CNEPEWAdK4ypZCY2QtxT5FeRwgpi/LF94SApxApFQNShhDdbETaKhayKJLw8S/IgWTwkcHnY/nAz0bwBnHnqVIg/ZX+20+WEPkVfV0ifJArxN2VODAovCul4uqAIrGbIVKWKQWCpZi3QYwQ9/W83O0Q+CKE0c8J4fVB7BmS+VAIBhcqnyNi2cS/7EaFuLq4dxC3JLzrEtcEIVWIBUv1U4oWx19IxUrbBNOAh6QMj1OUCN4NnO03oL+uiFTgQs8PhY6FyPzge0ptrRR7lp4hROWF6LzYvhXvKVJNCmFigcHimnJnRxJUFn/vQTqIlimE6ZU4L8lqifsG8Vusyor7hE6fwHplWUJIXowF2Q2KWEwRpye9+0cS2v9YfiyXI2PiaPGB0UfwXgHXD3EUESfYS2xxPi7LLdHU0UPLwJBpBovQczzKnuxaksVWxQfEDI6WRpTr8SF+It87WvznZyV4Hw13RpM/id0NkVO7guOx1whX7ngMtbdE8K7htNQFHadMYiUt0NFUf7kuQ231Rfqn3L6fun2/YIInnEecuu0j8fZ9fKOS2B4Ux/bwQkktPk2cgpPJnbzVKQPnqPEBmeB9mgFPSq/Wrljhe2VAkTJZtBN2/gEni5t/vtzfch8cNX3wFf+Q2+Wzb5cvnOAJwFTkrRzKZ/tUuQUrk7vP3nllMPo0hODnsqtM8P727Zla109WC+SILVGxxSoP6rINZB/4YnzgF0DwZNCSQVv2gc/BB2SC96X7aR8ZIjd4fd8XM4C+vV8pDgCKfOgiFEgMtkMSNTKJ+oX4wM/bp78cglcvkpCP5pg6AW68PMH2yTq4ElQafikg+vN2oLcDvFy397GPTPCU/lLfr8jK8IXtMqTXvSClqofk6uc/MbgrDot87kRQHBJJre4msbKHVEFqa56RUv0MOYWljIvvg4sf8t1RSfBEzIhQic9qFqrm70jaap+RVN5Jcs2LnwCPn8u5npNc3kFi1U+BmziJ1k+mIIMjAngBol0kVMpA8iEdQ773b99PRgfBExMkyBrCn7/FpOxVW6fW9JBU1kFS9QsFFoh44RHILw2+xwcTJYFHTR+28pYu3uFqEqYLN2AfeI/E1rfEQNc+I7lC+f6fbCL8qs0/dn9Pbxwgq+Ih2zdaM3HmOrYWV3B013bs1p/hVOUb4iE/0/f82HaTy/u4fjnqCJ6oUFp1BzG3awi7WsPZ+09Jqe17y2lXxWnZ+CvZOBk5sTG3DdG5pKP3o6LTiNnoAGkV11k3zxizYyXE1ULmj62wCVJX3Ul86RMSql685b1/6AhCIiGrsoYDPlvQdMsluuHDQFnubD+0sWyTT2eTn5/giUNZ/aRVtRN1q4YzV6sIv9tGYm2vJNnx6dtexMP1EZ0fg/VsC5anPCazrpOYm3Wcvd9J6ntN+F6QXNZMxI1G4ireYVL5Nqys6SL2wVMSJcI5kvYXUjMDhJ5ai9q8tazPbJUyCf0Qo0W89ACJty6yYaUNtjE1ksbp56d00E9W+wCR8cextDJmttVWlm/cjImRA4tWRRJYJxO8T9+XRuKnX949H0TwpBmiCNBtRRL4/WGHfT+DCW2n9IcVeHlvYqaOOt+PnYrmol1sy20g+bHQwlPOrpXPFIHBmQ39ZDb3ElecjM0Uc1yyn0o6TJJm1GOhpdRLmgBoQX6aRb5ZhdZdliRmKrZ1FQm2xTtkD9eIEoczmhTvNnRNgKCY3beIlcV+Rbni92YFYRP1FzN/sfoocjoO1k8ieOWXWTFtGgb7zxMrETzFNoz0PenZSt2nNkg9H4Plhg04pHdR3Dm4ktcv5b8c/P4rgsr1A5JelDhIUlBXx759Kxm3MpUoJcGThKDFew/WaQSrAXKHfD9flu31/vZ6H4In+nO28nDASFa33tQ+Iv1iUkkJ23euYfoMLcZOVGWi+QYcT5QQVf5C6mPZg1kg6kRMlQILJI1Oscol+r1y5U/CRPFdIcKu7HsSviiJlFT/4VghVrQERrX2EZUVzMKJuixNaSb5ShoOCxZj4lFEdOsAWQJjxM6GwLLB/ixiuwSODf7eKFbHugiJ2M+seatwzXhMar2oi6KOgzgg7Y7U9SIOWkh1V5Yr4Z3IECR0/0S5V2LRN/RiW1E7OV2DK29K7BTPVOLXj64UCm3T5grclixCb3kgJ8pF2slXQ0gG21No+6XeOc9qyzmYnalUELyGAal+Q/Uehl+DbSBdEzYUE2eB98q2GbxnaEKtxEqB04P2Elg6/PuKsUGMG4oDetJq7rDvD5UljQcK7B16TqN4L0HwIColGIeNu9lxoZLDO5YxWduZNYm1pLeKXSlFyI7kw0P2e/8+8yY/lv8m23HQB0ZM8MSN6dUdRF0vJ/ByDdHlz0gXHeVtM8G3Xhsg++kLggLcma5ixOKQMtKqajjs44XTyWwCBSgIwlbdTsTFe5zMu0nAlUbia/rJbu0j7mIqdtMXsyqxjPCLdzlZcJ/Qux2kiaBeoQX1sJmoGzWEl5RyKvsuobeFMvsAyQ9qCDp3E//cu4Td6ZBU16XO19BL8oNaAgtucqLgLiF3OkhvGiCl7DHhlyuJLFUAfnplKxHXazhb2kXi/cfE3G0m6mYFgfk3OFlcS1y1QqwzrfwKK7W1MTpYTKyYwT3uJ+VRA8FS+fcJud2uyOVb10ZQ6G5mmZsx73AhIdfqiK7oI6vxOfG3yjmdf50ThRVECXuLNhDxOvVdRJfc59S5ewSfv8b2Pc5MckmXCJ601VvbQdTVB5zIvUHApRpiq3oVKxVvbQ+5kwx2Evnzb+ML70rwhN+nVbYRebWMoJIG4oQ/D+ZXHalPC8JYcQ2XxYZM0nVlS1YN8ZXNnE4JZ6n5MbwuNJFQ0UT40I6CWCFrJfLaYxJq+xS7DnfrCL9dT/jFW/jnPST8QQ/ptR1EXrqLf+59ztzrIKVe9Nlekh41EH6/lZhblZwuuMWpoipiKgfIae8nKjsMMzUDlsY3kVnTRviVR4Tc6SK9sZek+4+JulVP5LVyTude5+TlRmmFMelBNacLbnLyYj3xypX/5Ad1BBRVE1P5XBng/5yEO5WcyrvOiXOK+mU09ZNR20XMnSYib9Zz5sp9TuTcJuRmG8kNkF7VQtDZfUye6Ij9qQLpefHVvYj7UsuaCCm8yYn8uwTfekKKNKF83Vf6yGiBlILTzJ5mgdnhayQ+GSSJiu9K7VnVTFjRHQIuPOR0fgarrIyxiKiSiGtmQw9xN8s5mXudE0VlRJY+k7asxX0ZNU+IuHyfE+JafgVRpT2kibzEtU85e0kxTpw6X0ucEM0XQvSV7URfr+XsnTpCCm5woqics+UvSKtqIez8TfzPlRH5qJv0BrFr9Iz4241E32sm6lopAfk3OXWpgYTawaxK/WTUdRN9/QEn825w6nylIrtSUx+pVU+JvVdP5O06wopvczzrJoHXW0lWHjIR/ppS1kjw+ducyLtDiLCfhOWvEl8Ze173J/n39/EJ0Ucym0Blqhb/8tvfUl1Vhfjvv4n/iV/EH8VF8SWpIwoAbRggu76Vk8F70Br/7/z2j2rMcksg4MFzMl+bmb17ZSCn4xkBvhvQmDQfm+gGcjoU6u3ptc8RSugZNTUc8t2B7lQtJk1WY+wMe5Yev0xMQz+JV9NZqjqdGcs2YjJPm7GTNVBb7MWeC53k9fTgf8STOZO1mDZ3ISrfmmLnf43wq5fYuGYxUzSmMVFlJjPtfDlQ0k764wGSrxWy1sWWSarTmDB1BtNXHOPgjS7iC89iqq2J1uZ8kjpeEHTKnelzVuJyrhwfj7XMNVyG6QpHZmqq8u1UCyy8i4io6iOjqkRJ8C6R0DBA6p1LbFi9DPWJUxivqomKyS625dcTcyGZZXPG8n//9BVffTeRSbb72XWpjeiCTFbaL0JDYwrjxs9n7s4sQsr7yHrcTVjiKczm6jBx2kymzluG3jwDJq/JJEbM8muaORlyEAPDmYydpMYE7YWYHswh5FEfWSNuK7mTvbtfy7Z6V1u9E8ETqznVNXh7r2XSV//KP/15NgsPFkoivmIAf9dnvfo9sYXYR/DJdaiomWAtktY/UazGZTT0klojwiaa8d5ryRTPTCIqRLaKLkIiT2CkvoODZZB+LRdHewMmzHXAeOEMvvtWh1krvNl84iimxvqM+VoDLdsADt/oJrutl4BjjqharMZyhQPTtbQYP8EY0305hNf3EpNzRiJ4tqntZJRkYL/enoXhjVzofcaxfZvQ19Bnppk1Oipj+XqGA8u9wlm32RGN6ap8q2GN7Zm7JIpykvyYquOD970esppfEFOQiN1SM8ZPmsJ4DX1mb47A734v56tvsXq5HSraFuhZmDBxnBpTF3iyLa+ZuKIoFhpN4Y9/+AvfTtRA3egYPne7SX10gy2ujkydqM4EVQ0mG3uwKbmSlB+ExwjS2s4R96VMmr2Ozec6pIwcQwsBgvBWVuN9YAsz1KajoqmPjqUtOjMMsYyqI6eph4iMcCzM5jNukgrjteZhtCuZ0w/7yWtp51SIL3Nm6zJeTY2J07binvWYjLYn+J06yDwtTSarTGPydHuWnrxBQnM/sYUxWKpooGXlhL76ZMaoz8Fw3Wk8Du3CUH8qX0/UQ98jgYDSfgo7G9hha42hiTNmdtZoaajynaYddievEVM7QFb9U4LP+mG6UJcJqtNQ0VzEYq9cwh9D8oVUXFyWYOiwifliPBqni86KQLyvd0kZO9JuXMFtswOqGtOl9lAzd2NjSjVJYpx7r614GV9e7cuyPYbbYwQEr4/MVkgpTsJS/yv+8R9+w7/+7lf85g/6LPG/9fbg2bfOrvsQKciSr2TisMiQCRp22Hkn41fSjhAlFqt0kWd3oDrWEBO/68TXteC7257vvrVkVVY9cdczsBwzDhXbU/je6yb5UgqWszWZbBtFZEcvp4+sQ/X/qGPsW0Js4wD59aVsdjBj+uLD+DyAos5m9qxdgq5HCkF3K9jjaspEq+P4lUJhUy27PVcwfUUyUXWPObLPmckaVtj5nGLJAlNmrs8mtqcbnw1LmPBXQ5YE3yGhqZvgE66M+6s59lEVJNXeZJX2DIwOXyGhoh6vrYv56+RVbL3UQdrtIpwW6DJm9h4OVw2QmhfMQqcVWMU+Jr9tgNyah3jsOs6qE9dIaIes4mB0pqxnXXItyWXFOBgswPRQMVG1nYTG+qCnqsZEl2zi2/uISjuJvtp0dLadJ6m1E/+jLkyYaIi5/z1SX0sBN9wx5J9loPhb+8BPEzwF9sSl+aE/5f9I2POH3/2a3/9pCS6JNaS0DIYzvGfb1YuUWjV42urx1YwNbC95QUELCrIonc4XK0LNHNxtzmSP9JcEL/w4BpM98BIE73oOy4xV+GaOFwdudpNyMQ5Tze/5j+nr2FrQTPLtDJbo2GNzpIT4dgj0teP78UYsOlpCTG0nIZG7mf6NDhZnyzibG4H5FEMkgnclFRvnJcwLaZAInt9eZ9T+czoLjpUQ39jKke1L+O4/1NDflsWZyhZO+KxmguUJjtx4SkyyLyrTDuJ9/zmp9y7jYj0H9dUJRLRAQdkVVjs7oL/tCpn193GxMeQ/1JzYlPOYrMYyNljOZ9aqEE5VDJBTHIqWpgcbM+tJaxsgs6Ye7x3WfD3RgY2FbaTdL2HNYj2+1d7Gvju9ZA0n2iKlWvkFbOctwXB9ChECywfjj6VtyhecTTqMpuZa1qXVkFpdzYGdyxk/cRZL4hpIKcnCzswIra25xHdC/p0sbGwcWXjoHjk1F1msZ4PB1nMk9EC+aP+mPmJSjzJjihVLQ0rJ7ITE/DPM1XFh84Vmos+dZcF/jWGKcwQBZZ1EJvow8+uvGGviy+E7T4lLO4auyRrsIuop7G1h11JDxo5fzIrYcpLrW/Hbt5xvv1mGa04DcZeSMNc2YMGRG6R2Q2pxEjbmVljFNZN6LRWrOZP5zvgIh249J+tuNpYGlszdkktseyeH3MwYo74C18zHpJffYo2VFn+dvYeD17oUahBvHSvf07/lskY48fv87TwigpfVBvE5IRhP+Rd+/at/5t/+96/5x/+pwvw9F4gW8Wkid+uInErEgvSSeO8Wnu4uzBirhurstayJLyOprYW9DrP4SteTvdeeI/IjppyPYPaYKRgcvULkxUzsNa1Ym91OZosgZU14bXdk/FRXvCqeEXBwC8bz3dl/DwqfQtblKAym6jHN5gg74rI4GJ2Ou5sFf55/mD3psSxWU0NzpR+7zmZxKC4B17Urmfq9G/vLIPfhNdY7z+YPv/kKNTMvDtyH889a2bd6JYtWBHGqWpGbNvtmEnNUZzP/4CWiy2+yWkeHeT6XibqRj63mRCasySDmMRS2tnP8kAvjxpqw6lw/WUVnMHF2wjqhlXNtSHEwWQ0dhOdd4EBkOvuDvNH/fhnOZx4SVRTJ7KmeeF54QsYTyK2uZf8BFyatzSWxqZlDux34btJSNl54QaFIRVSSgInmTDQcEzgjge1I20q+b2Q+Ltvtx+z20wRPkRc2InInmt/9jt/8+vf88fe/5re/1sM27BGJIiZ3JKsfDZDfVMbmxbp8o+fB3ht95DcPDGGYiKNLr2nGe48FqtsyXhK8CH/mqHlyoAzSLqdh52LN/LA6KX91UeVl7C03MG9rMUkiv2tnA9uXLMXCLZHQegg6Zo/qpkhO3u+noB1S7xVip63ClP1FhGVHsGiI4KVhu9qa+aGC4HXh47kZ88Xe+FYg9eezZzYzffUBdlx6wbmnkFYYhMa0nXgUNHA21Q81zUMcfthBVFYAel+roOcRiVdMFofjInEwtUZb7yQh5bdxtt2Akdt5EgVR6niO3257DF1PcPQB5F8+g5aWJ5sF+euEtPvnsdeeyFinRCIboLCti1P+G5kwxgj7lFZyhvLpKnKJxycfYqaRA7bhNWQ95WUYj7Ql2cEJ3+VMXBtNwKM+Kadtyu3zrLExZWlcKSERXsz4WoN5exPwjs3icGwoS3QtmG0RyZmGKjw3uDHHZhcbzxQTdLuLjLYOjmwz4Rste5YfT+ZAQhZ7Th/DbJYG80PuEJ4di422HZvPP5dy+aYWJ2C12hbTiEYKu+Bc+XmsTNazcOdV0gda2bHEBsutyYTVKfLqphaFMWP8HKwCr+J/yo3vvjFjqW8S+8UYEuiPmcUCJrtdIu5KAlarlmF+tonCJ5Df84QDa5wxcwwm8OYlrHU0mLIykuBqKGjrIyRgLWP+soRVKfWKUJ2R+PGIxlwZj34Mj76Ev4+I4Ikj7xl3LrN2+Uz+8Kv/xd//r1/zR7VVrE+uIa1l5EvMIhBYHGDIb4Mckbz60TXWmE/jL7Pc2HWtjN3W2nyzwJsj9/ql5NypJQnMHTuNuX5XJYLnoG3DhsJuKQC5oPUJRw+6MX3qRg5U9XDywDbMTfdw6JGCfKUXnUFv+mT+83tttAznoqVriKaeMbM3JeCfH8OCMd/xzSQdtPTnojXbAI0ZZhg7hXOiCvJrStnuNp9/+e9/Ypp1MKfqRNLrFvaucmbx6nCCpKBiyC07h+XU+Zh5XyJqiOBd4mxJJpYqE1DbeZHkZtHBOzl13A21cWa4FPWTWRjKQucVWMW3UNgGmdV1+EYFYmFiirb2bLT0ZvDdv1vgHFVGVOYp1DUPsu9GF5ltkFvbiLfPeiatzSOpvoH9HrZ8M9WFXTcVCc2zb2WweNYcpq9IJFxs4Y6YjMvA8CUAwGh6h58meH0I7Em5nMJSk8n80//zP/iHv//f/NfsHew+30p68ztKKr0+EIr++uQxe5wM+C+1lWwpfi5NAsU2ogi+z30K2fUtHNxphuqOHM4KDGh/QURcEHOHE7zVVswLrZFISmHZRZYJgud+gYROyGuvxXOJDYu3JA0RPDX3OAJLFXiXXnqdNaZaTD94gbCs8LcSPLPFB/EpE3WAiNBNCoJ38RkFTyAlPxCN6bvYVjhI8A5z5MFTzqYfR/uPf2KMhiEz9I3QnG3ANK0lWO4sJK78JittXJmz+RwJXcIW3RzdZc+cDSclgpd3MQwtTU82ZzeSISbWd3KxVh3HpK35JDSK+vcQFLQD9e/nsTztyTCCN0BeezveW+zRNvNkj0Sc+4eIs5CDyqh/wpF9FqhsT+dM+QC5bZBy/woblpmxNPYhQWF7UP+XPzFWey46Ur31maZlxzLvC5wVh0IqyjlwcAN6OgvRdziB95VS9rkZ892345msY4S2uGemITNMVrM2q5bInBhstGzZVNRDzhNIPh/HktV2mEY0SIsGBY/OscTUFZPd15QEzw7rHZlENCoyIGXcSMV4kgm2gdfwO76Gv/xpApPEc/TEc/SYOm8ldmFlxF9KYMkqO8wiG8hvhdzOFva7OGPuFEZQSQEmmjPQdksnUlo97ici3J2xX9uyOq1BJniv90/595d95j1tMQKCJwb2frIe9xF3IYfVLsvQttjKutiHJAj9usHl9/esSJrIi1j1mID8Eg5daCW7E64AfjvN+UbdAdeCWvz3LuarcUtZm/OUc30QG7OXyX+eg11cBTElmSxV1cPs2HVpG/N8zV3W2ixgzJzjBD15zon92zAz2Y33Q8gVp+/uZWGmMQ+9DTnEPYdrwGXgynPIeHAeex01tHadJ7kTSsTfgeIXUPDkBaERh9GfZYievR1aUxdgfrKSfLrxXmuPruEWdlx9zrkXkJxygMnfm2NzppTEmpusmiFW8K4Qc+86LgtU+YvRMQKa4GJbPbvWWjBGdR17HkFabgBzHZZjnfaCq0DB5XB0DJeywL+MQqDobioLJjngFPaA6PMR6Ex0Yk1GC3kvIOtmIU62C5m4JofE1k5O+q1n/FczWRLVSjGQlOGDlqou+ruukNQ+whWP921b+fsj7qCjiYB96rr8NMFTYE9m0zMiM2Kwc1iKju1+tmXXkSLpRn5IDN5zQoPdUf9aE/1tuZxtEavykFvTSEDSdUJu1+FzyI7xq6IJq4XzLfXs37EWDVVPKQZPWsETBC+kehjBc2Xe1vM/SvAmmXuyLb+DwudiGzEI/W+0MT3zgMjct6/gmVkc4IgghoMEb5UX24t7foTgHeLQw27iiqIxUddg7ulKCvsUeCYw7fwLOFd2GcelrszZVChtg/6A4F0IZOoUD7ac6+YckF1+m3WmU/iznjd+tXDxaSsH3JYyZvxKPK4+J1t5ylWQ8dyHhdgaL8FgbSqRgpANHx8kgtfJCZ9ljLH0w1faCYGIpJMY68/BOr6KyCR/DNV1sYht46ISh0W9izqE6gDkdiDhWknHPRxFfPHONA4eXc33M7ewrWSASyjw+9IAXOga4Gx2FNaatmw81/2S4K2yxTS8/g0Er41d1ubMtvDG+94ART1wNmwrY8basTa9krC4A0z5einr859RNFi3fijugWQR6+dsi1lE/asET6zglZay1lidb+fsw+cRXOrp5tA2E/6supkdF59IaglDMYoydsrY+QE+MEKCp1i9EUfohTRHoTgM0Txs6X0kFWqAvKoydh3dgY7FZhx3HMN153bm6xljsCWGgEpIv3AWM71ZqJhuwnHPPswtzNG2DMS/9BmJ15Mx+Y9/56tZTizz8MZxrR1qs6ywOvGQ7L4ejm5fzzz9rXg9gLzHA2S3tOK73xPj+XYs8vBlrfdJ1nkdZ1PSI+Kq2jh1yg1dy5Us2uzDugN+rNkXzLaz9zh7NRv7BXOZbhdPVG0N21wWM0HXnd13G/B1t2PSX6ag7bCPtXt2YbxAH7UlJ/C9/YzM2ss4TJqI7t4LxNd0EhjozjQ1fWa5HGS1x3p09a0w2X6OGEG6rmdga2/GNPMtrI0sJKi4iDWum5jjuAeXQydY4+bA+H9bwLLQhyTUlrHN0QZdiw04eh1jhZsLWpPUGOOQQmw7JF3JwWH+LCbNWY3j/sNYWy5kqs1ethd3ktPychvqUw/ecvnyiudP+cC7ETxhR4V8Rd5TKHgqTtd/BN3LBsipKWf7lhVM05zPvHUHcDnoj9PufSxedpSDl5qIzj+DvpEV89d7s3rrVvRnz2DCuE2KGLyLiSyxN2Z2QKVEFM6VFmFl7MTs9QXSqlj+02q2LjBh4boYQhog5LgDY8doMcNuGyv37cdivjFqxgc4/KCbqKwg5n07DcvEJ2RcSsTSfgF6p+so7u/i0KbVzJu7E+9HincPP72Kycu2436+h8J2SMk5zqTxW9iSV0dkojffj9/F/rvPyaiuwmv/SrQt17PU04/1B46xeu8ZdqXWk1NzBTtTJ2a65BLXJVYbuznibsHMVT4cuQcF93Iwm22O/opdrDl+gfDSJwSH70Jrymx0nL1Y7bkJPYMlGG/JJVIQ7TqFVEh2ey9ngrehob0Em8g6sttfGyOEDEtDH4lF8ZjOs8ZwxR7W7D+CnZ05YydrY3K2nsxHd/H0tEfLchPLdvrjelDUOwqvnCZSKio4GBLCqr1+uO7eyfy5rqyJfEDc9TyslyxH39adVfuOs87LH1efZE4+7CIy8wyLJpiyNr9b2iVKPheJ6TJT5gbXSlvrhQ/zMDVwwsjjMuk8Za/dXMZ+NxM9Zy/W7vTA0MgADcdITpf3kvboOhutl2Jo68by/f6s23cMF99ovK51kXouAlM7M+aF1FLQBnldzexxsGG+5VH80e3veAAAIABJREFUG/s5c3ob2lN0mb1yL6u3uzPHaAEGXgVEVCpO+/5UX5Gvy3j6Lj7wQQTvXR7w7t8R2y8DpD16yD6vXSwwWYyeiQsOhwoIrRBad/1kNnRzNi8Z+5VOGJguxWRvIifvPiO7eYCku7fZ7XmYDSeDcbS2wsB2I07ht4ithty2bkLjEnA/lEpgeb8iRlDoJNW3cfKsH5a2thiYLWWOhQ0mR88TWQl5jU8IiDyJmZUdcxZZYWC6GptdeZwszGDttiN4FnWQKwJ4izNZs92P7UX3ObDJhYVLNuKwbRcWZouZuzWMQ5fbFUGz1eXs33mATQllJNVDVnUjfqF+mFhYYbB0PctDbxBTK2a4/WQ3dxIUE4L1wgXobgzkoAjSvXGONeuc0TN2ZNmRUFw9IvEuUOgDpgsQ3LYGI0tHrLwTORibxOrg28Q39JPV2EtscS7rNjuhZ2zDIrdQfEQg74cS8pGQePkeeTb6Fh94d4L3icBdyGtUN3Mq8jhW9rYYmFoxb2sw+y+0kCa05Wqa8A86zILFdhg7ebMlMptde1M4XdlP2p1b7Ao8zeacFrJb+smtLGO3bzSbIx6R1NovTSj9jgaxLeIG0Q19BB5zQGX5Llbt2Ia5tT3zV57iwMVWMlr7ib9ajLv7EXZd6iL9rrLc3Cfkd/QQfDYWd58MgitFmf3E5say+nQGx28/J6e5n9TrRazansKxG0+Iu5SH0/ZMAh49kzT8hAj6Ef8DzFtkg9GiJeiZbGCF311SmmrZ7xfNxrAHUl2zmp8REh3CxtACQkr7yWnpJjjCl8XWNhgtC+f4/WdkNrRyUuCjpTUGVmtYFlhCdLU4WapsGymusRy3ZeZMNtzJgfv95A3F5g1rP3HQ4nEvcedScLRzYK71VtaG5LI/LATPwlZJ/y6jtJR9h3ZiZLYUIwtLZpu4sz68kuTSG2x0X4vugsUYmrriHHydqFpxIG+AxBvFuK1bzXxzKwzNljJ/2X72XGkn7moJO7cHceTGM7Ka+0m5eZXtp4PYmt8m2TNHZJ84HM3WmGoynzWzw9qaBSt24LhpC6bm1izYFYffzU5FTt1GETt5i+17NjLXwoY5ppboO7izNquVjDvX2H46GHdR7uN+slo7OBUUjseJAsJqBsipa+FEpB+WdksxMFvDytNXOFs9QMbwAypv6SvvPq4Os7Vc3i8Of0cRwVM4ooh5EfF3hd0irk2xDTEoXim2hjNFzFqn4pqYsUqCv7UKAWIhq5InAlpFsGyXIrZFHDlPre2TDl6I1UYRhD2UC1DE/LVCgfi+8nki5k06pq68JgXeKq+JYGghFyNWDnIf95MqBDUfI83Yi561sW/VShY5hRLUDBefw7kOIeg5GHMCOU8VgbrS8ns90nF56T27RBzeyxOAkvBoKxT2IAVOS6fOmkTws9ImT5AChAVwDIo4izgh8c4iDkeIboo4RsUyv2K1Y/BesdqaPVQnufPLQDl6fOBnJ3hSzN1rmKBcIZT8pH5gqM+KA0tCTF30O+lgh8AtsVKjxIXUeqQtwLxWpD6aWqs4ICJizLIauznpswzVzdGcrlRiRadiJXKoP0vY0ScJqyvK7ZPkWoSCgbCThGOD+CPKFHIuAgcbFTghTrKKHZaCDmX9lBiZ/eQl1kn42iZOCw8M1TW9VlGOOKgm6q54juL0soSF4qCWiNsV+NimxGklfr0Mz1EqLYhtZ9156O6+TPJr2nev9jslRilxO0/EYIt44kGcUo4JEkYrsTpX7D6ILVqBe4NjxSCG1gqdPgVGDo4jor2yhU0ahRyX+FkhgC+E60WbDOK5aDcxTogwnuy2Gilu0tIjnbPtUCwwXcRjDtZL+IuIzWtXYK9UDxFv+VjRbq+UK8Yg8ZwnYoVzmP2U7yPwWrKrTMJ+cSTs1b7wcfF41BG8T/myn65sEUTbzC77pcyz8uN4JeTKMzG5o8pg/V4+MBoI3qfDCCVwi7izxh78vcwZsyoQvzsvXhKZL8ZfhORVP/HF+Ww5FcOBK13S6uInt+1HtR9kt1ez1Vhsq0cTVCOnF/u82u/jEqXP9d1lgvdRQEGsLHYSHJvO/qhrnK3pV8zqP0rZsqN+rp1Lrvf7+e4vguCJdIv1zzmbm4xb4i0iy3tHfjBtNOOLWF0Uuw5iNUy5qvl59QeRGrKdgDNJeCXfJ1Zkrxjcfh7Ndpfr9l6Tys/LJ98PT8W7yQTvY3WI2j5py0JsEUtL8B+rXLkcucP+Qnzgl0HwFCAt0ncND8v40geaz/L9xLa6IKitMqZ/lu33C8HNt7WNTPBkJ5AJlOwDo8IHfkkE722gLF97/5UK2WayzWQf+KEPyARPHtxHxeAud84fds5fmk1kgjdCH6gfqf7fCJ/3QZgptqh/jufKz/yl4Yn8vvIWrUxuPgisZdCUQeTj+cDoJXiClIxWEtUvKQRkPx48Nf/x2uNT+LaIy8tpfqkY8CmeIZc5un1Abp+/XfuMwhU8Aab9UnCgqJz0753BVQHEw1XApbLe+f73N7wA/tEL/u//PnLnk232c/nAz0/wfogfki2EJIggJcOzMLz3xEiI+vZ/XKwQsi1Ndezb4oGDdw5hlQNIkkrKuimwaZg/K4WFh+Pj366t+8ho6Sci5ghm7oF4XekkS6SWe287Dnsf+V55gUL2gbf6wKgkeBkNA2QowVBUMKNR/P4OM2ghmtn4Wj7KT0rAFKD9TnWTHfGtjvi3G2jkAWK02vpnJ3hCwkTCnUEf6ZN+T76QgOmifXjkNJIisGhEW4xK8jiiewfr8+qn0GDLvpmEkbopxnuLiH6s0MNTtK/QfBNYOAw3PykWvlq3H/iY0JdrrWO7zXw0rHw5crdvWM7an7hXxk4ZO2UfGJEPfBjBkzSdIFMCvWFAMsLGEJksMu+W4LreknGTpzNluhaTVeZj7BrJsTtdpDUpZnxiVS5DKMuLtDgCkCUB5D7iL+exzsqDHZefSYKkuRWleG51Qsf+OEcfDCiELofuHU4aBVETKuLKdxlOJqXvi+8qrg8RyEbIr37I1m2HsdpXQlKXyIyhsMHLsgbrJwPYDwB/hD4il/Pl+tJ7Ebxh/fgVEjNCvxLYk34xgcWbj7ExvZGsVoE1igljUpYfk75ayoq4alIeC7Hz4ZPIYZO8QawYRuIkgG2BtIuJWC6yxvzwBc7WDkgC7S9x4lUiNoRvIrNGo8C3N7V5P5ltA5wJckXVeBMbstokzBN1FsQureI2W2w2sSmtntQWyK1v4ajvZmaY72BPyXMyG/pJG7Th4HMG6y3+LuGdEvMEHionz0N/lzBS+e5vws3X6iwE4XNuJjNf2xrzg5eJaxF4Oey9BPlsHFBgunjnV64pJvkC76V/TUrsluo5/LuijOGrpG/B9dfqJ+PKsLaQbTMiMjUafWjkBE+aDfaSWt1DUtUzUiV9pw8jeekiGfXVVMyXWqPpGs+py9c5EngYoykzmL0pgeDKwbyTz0kqf0p86VMSq15I5CyzuYfw9DAsJpngnNZEUmUniQ+bCD13g+PnqoitFmAtwHLw3k6ShVaTcjs4raabxDJRZgfJNS+3XVNrn5NSLf51kVD6lISKHlLFPY395D4sxn6xE9rLk4l4/IxUqS79pNf2KOvXQVKNCHTs+xGQljvVaOwUcp1+Hr98Z4InYc8LUiTseS6Rjw8leQJ70vNOom2xkWVRNYiMD0MEL+cUU8c7siqxhpSmAdJqnimyRkgD4QtSa56RUqP4TK7qIUVgobgmJny14tozUkrrOZ13k4BrLSTXCQLVS0pl5zBMeXmP0MlLVuJbQnkXKSILxeuDrsjuUP8Q18Xz0HY8jX/pALkig4J4dsMLEm7lskx1DjaBt4kp7yaprIWIi7fxy3tEVIUi+Dq9/gXJFUocrXwmET6JWAnMq3lOSlWXhImJleJ9h+FgmcBB5fdrekgsaye+rPMV3Hy1vv1ktT0n8NhqJhmuxzW7TcpUMURcB9uzskOyR6IoexAzleNMSmUH8WUdJFZ2kVTRRdJgnV5ri5RqRVso7NBHqsBtUV9hR2mMeoMtX7et/PsP/U22yWdpk5ERPBGT0thFWFIgC/XV+M8Jxiw6UkREVT+ZH5DBYZDgLXLagGlgHeeBS4/v4qyvwQRzX/xKoaCuliPHd6CtpcW4yVNRdziK95U24osTMZsyib/88T/5ZpIGKurTUZkyhbHjjTFxyyZSpPMpq+KQrzuzZ01hzHhjFmxPJ7iij/Q719i6xY6p09QZr2KIsUcSp8v6yG7qJizGjxl6zixZ58DkSeqozlzOyrMVJJc9wGOzGf/xb3/iT38Zw5jJDjgFl5JUU8ne3avR0lJn3EQdDNaEcexON+nK1cdXgU8GG9kesg8M+sA7Ebz6ATLrWzkZ4oXu9In8Wd0Gh9DbxNUOfJBgsETwCgLRXeqOY2ztGwjeClxS64i/d5m1C1exIaOJtMeQXfaIHQc9MTp0mTPZIZgYW7MkrErSxMxp7+bEETfmrfThUG4+jo6+rI+tIq39BZF5aTjbzUdNdQoTNVexMq6UJLGCVduCf7AXRhrqjBs3De0lXnjdEvmzh0+eRTwbJGYfZ6bqQswOXyNBSiumWLFKu3sOe6OZfP2Hf+ev46YwWV0TFfWpjJ80G12bCE6LNIm1rZwMO4TxXE2+HzcVDZNtuGc1kt4BsYm+zF/hgIGpOTOmaTHnYCFhefEYz3fG2HYxqtqzmb4umeA7d9nrtRWdyaqMnaaPgWcyQY/eINzcCHlV13FaaMhUuwD8S0UaMuX7CAJX10FIahTLFuszafJUVPU2syGzjtQmyKx9wukof8wWzGS8yhTGTxjHX7+aw6L9FzidGYT5Vi+2FHZKqRmzKq7gbOLBmpB7JLT0k1JyiS3ujqhOmcpEdRMWe18gokZsuw+3pdz/Bvuf/Pnl+cIICJ4CXNJKsllmMoHf/f0/8Ptf/Yrf/5cZ9qEPSW5R5j4cAeOXCN61dBYvX4nBniKiKxs5kxTA3OkGzN6aRnhDL6GnNqE+xxmnyNtE3nrAnp2OaDhGcvpRC0HxpzGfYopj1D3O3Kgm5lIBq5YuYdKcAELaOvHd5cxUFUuWh98m/GI6DtaH2HomBzdXa2ZY7GVnQTVRJQWsWryIBUevkFDbQ1joFv7876robo3n+JW77N+/kZmzVrHl4nNybudhY+HIDPsITt5rILmimn3u9mjN28CmtApi711j4zJL5u5KJaS8H5EfUu5EX14nktv047TpTxM8JbHJC8FY5y/85u/+nn/6x9/yr+NXsimzgbSWkZ/OfCeCl1ZH3O0C7KcsZEVCPWnNkFN6l81bHFF1Kya1ogTnJYuZujSGiHYoqrvFKrPFzFwezZnrmcyf5Yrt6UekN9xklfNeVvoXEnqzHN8jm1DVOczhR93EX0rFZvpcrANvEnGrjshbzSRU9762AzBAdnsHPttsmW6+nZ1XniPlZpUwVxCmTiKLkrGZOherY+cJvCpw7QY7t65gjOpOjlQ+40yMD0Y6C1nsf43oiioO7nVljt0e9tzpJyFxF1PHjEN1RQhHiqsVK4B5p1D9djwTlvhx4HwVkbdqOB68m/mekfgU1xGaGor5YnPmBVWQLVZDh/C/j4xWSMo8ykwDe6yDSkkbEoNXkK2Um/nYLdvL2jMlhF+/y97tLkyZE0BA4wDxBWcx1dRCxzOH0PMpLDXQ5DudXRx61EN8wh50lm9gTXaHlIM7u/wc1uqO2B+/SXxzK94ebth7JeJ3vYaAGH/maS5lbVaLMjbx4/is3PdlO45mHxgRwRNJpuOyQ5iv9i/8+lf/zL/971/zm/+pwvzd54kWsRUiGfVQB3/3nyWCJzq7pRZ//PMkVNQm8pcxuhhuTyekvI+8+ju4GGozxdqHA+driLlTxanwg8z41oVtl9uJvZTGMk0bNp5/LiWhvtBUjaerM2rGIYQ8uI7jwjlMXhRAQD0UtvWTXNFNQm4QOpPnYuiRTMCtOqKu32f/Tlu+tgzh1MM2gsP2o6LlzaGHveT1QFxOOFaLFrM8u4/LjXdxcdyE/vpzpACFt1JZoDUHrRVh+N2oI/p2NccOr+Q7E2/2XOmQTuK9BL53t8tIbCnfI9v3c/OBnyZ4/WQ9gfDInWh++zt+84+/54///Gt+96vZ2IY+JPEDJ5fpP7WCJwjenXM4alrgnNSgJHj32LLNGXW3C2T0dHP8kBu6M9fgKVbdzgdiMNcWi4Aq8sqzma+3CfvAB6Q+7SfpfhMRJVVE3KgiIPoYs79fi0fxE+KvF7ByvjHmB/M4fecJyfUi7uy1iaFYEau8jP08S+ZsSOaMOGwxtCrVJ6UIS68oYdUMC5xiaklrg6LWDk4cdWeixj58bpWyfZ0132tsYef5GqLv13Em9gg6pk5YRtYTl7oHTcsNrMt8Qn4n5LRASt5ppqmtYU1KPelS+rEB0irbiLxZw5mbdUQWZLB85VKmul8g+ZXMDwPkPO3E13MZWos82XW1l7yWgdfGhx7i7zYSfrWaszdLOXpiH7MmuuP1qIfIZH/mqRqxLLOfa71P2LvOHk39vRyth5Sk/eiu3MK6nEGCdx5bLWeW+9+UYvzSypo5e6Oa8Fu1BGfHs2yBAeZh5aTVD4+hlHHic8MJub7v7rMjIngZzZB2LY/li1T4p3/4e373D7/in7+2xDGilJQPBNmsq+ksdlyF0aEbJJdfZ/0SXb6fvZWdl3s511CCnZYq//Uf3zNxqhYq6tOYOHkaqhru7LnZQXRRErbTrVmf34GoY0FNKe5rV6K2MJTAm4VYG8xFY0UyEa0CECG3U8TdnGD6xO/5v9+oojJNE5Up05ioNo3JK+IILX9CcKgXqjP9OV4lZs0QkxOJrbUVjtkvuFh7E2d7V/TW5BL/HLIvRGE0Y6KCnGqIsjSYpKrKWMsT+NzqJvMz0aqSO9C7dyDZVh/PVj9N8EQSe0gqCMdE92t++//+Hb/99e/4o8oatuQ0SYRrZCdce3n3FbxClmtYsDqlSbonr+IRHjtdUN98jpRuSMoLYd5MI4wOncfn6AZmLliPewkUP0hjriB4QQ9JbXvKqfhgLA10UVGZwsSJk/n2r05sPf+UjKZe4s6l42hvyiRNS5YeyyeorFeK2VP4Wh8ZbZCY7sPMOcuxDasgo314Ki3FQYOUh8Ws1DbHMbKcJEEIG1o4dtiNidP3c+TaPdxdDPnD/zeGSRpaqEyZjsrkCfx11lrWZrQQk7gT7VV78bjQTYFYFW0cIDnvNBrTd7GtqJV0QeDqnxF/qYANGxyYrKYh3f+X8TPR9rz4KsFrhPyqKzgYL8FgTTxhr5BREafYT2plLT5hxzDVmYGKqjrjv5/MuIlb8XrUS2x+BObTpjJ7WzonM2KxmjsPDZtggpohMX4vs5y3sj6vi0JBOqsvYz9jNcv9b5HQ/JyorFRWrjBFddo0JkyaxPcTtDE7UyHFbL9yiGMEixFyv/94/V625aez5QgInuiUA2Q19RCRFs4iY23+qr4Yq+OXOFsjTkG9Ntt8j84jreBdTcNixToW+JeS1wsp+SfRVTVintcVkpor2ThfiykOp/G/3y8JZmY2QZaQB2jpJTo/GuupS9hQ3Ed+FxTVCoLnhNqCEELKbuFsasKURUEENkHR037ibzcTnR3ErEnGzN9dRHQTCMFQqUzxc/1TAoP2oaLjx7GKPgXBy47AxkpJ8Gqus8JmLbPXFZEGFD3IwnT6XGa6JBJWrxD0lMr60ZNwn65h5U4j2/Zz84GfJngK7MlsaOd0hA9zdKfx7QwnnM/eJ6HuY8TgnUbXZjvOqW0U9UL+E6TYruRccchiBS5pdcTfvYCTjgn2MQ1kdUL27Qs4O1mj7naOxHbIr7zF2mWWTJlhib6RHUYrowh5DEV3UiSC5xBaTsKFAKYarGZ5VDnprb1EpZxCb9watuS3StvMeR1Q8BRiMoMxMTVh0dkGcpoHV70GyG1/yuGtdmgv8mT3tddXxJQE78F5HDVMWBFbT+ZTONfUOkTwfO9UsMPVlvEaOzh4v1faUs0QOCowrw3ORrij5bwb96Iu8l8heDvxKGwh4wmkPbyLm6MBM9zSCK+DzNsXcFplyzT3CyQNreD1kdkKCem+zJpjj3VwhVSXoVzd4mRuwwvOxuxhvP4mNmY1kd3cSVCwN7qTPdj/oIeorHBMJnzP2Om6qGubMW+dUFToJrsD4pMOMst+A6szuyh+BqnXEjBVs8fh1F3iKy5hP9WURd7FxAoyeCWD5QsNMQ8rk1fw3mNM/twwRK7vq+PeyAie5CCKI/LSCdGh4+ojJ3eiYSSCV5KEie0KDI/cIbMT8hsr2LJUh7/qbmH3tQ7CQtzQWbQSW580DqcU45NyAd+sahKaeom/mIqdlgHz9yRzNL+U5LKHbFlpyzjd4wS1PePk4U1oqcxn0cFkDsVGYmd7CM/4XLascWLOIndcIwvxSb/AkZQLHLvaRkbdU04H7GCs+mF8BcF7CtGZIViambAs4xkXm0rZtHo10xfswiP1BpH3ytm3dR0Gc9ewKiQXn/RifJKL8L1Yr4ijGX70X+5kr23TvOqYckf95dnjnQie6DciMH9QJ3MIez7MXtIKXn4AM4xtMNoei29GEYcSCvApbiA6zQ+Vvy7FKamOlJpa9rgtRnvZITxjM3Db5sjkb1RR21hAQhvkt3dx4thGJv2P/8bffb0Yp/hGsgWO3YxHT3MNNoGPSLwRj5Hpemx80/BJz8Jtox3f/8meTYUtJJfXcSKpCJ/08+w/vh8T6xU4praQ/bhf6i9CbiTrTjZWegvQX5tMuCBlQ9uzwgYKgpdaepU1BgYYbAjFK+0OMaWN+B5Yz7cTtnGoooczMScx0V7E4gOJeKdfxCepkMPihG3dANHhG5li74FbYdfLFbwcf1Qmb2VLfrNE8NJLS9m5xZpZrkEcTL3IgaO7mTF7Fmqbi14SvAbIa25kzwZLpph4sOtaL/nDt2clgtdLTPoJdIw34RSYi29KIi7LLfh+zAb23X9KSKQ/8zTscAor4HBCHgdTrxN4+6mCCN8uYOkye2a5nGJfVCpr1pvx7b/qYRN4n4TqO6xdaIv5tkgOphWy3XsLOhOmYhxUJq/gyWPPL2bs+QCC9xJoB0WJP3RQlnTwbhXjsseHFZEVZLQNSHpUEXE+GNvuxj2nhayWp5yOOIqRkRFTpuugrqnPjEXB+Jf3kVnTgI+vG9PUZzJr6RF8rtdw6JA3JmsTCG2ErKoaDvtuw0hPk0kaS1nilUuoOPlbVsY+r/XMmj2LKdNnoq5jiP7hS8RXdxGRdIaFK+I4Xdkn1SXufBauHjvZUthNviB8OdEsM5vBWLWVrAotJ/VxMz5+nhgY6qI2fRbqmjPR3pFGSKk4lasA6Q+1k3z/hw3msv1Gp/3emeANkTyhhzZcB23k7yXp4F3NxdHJApVpOkzTno26pg7animczkrCyvogHrmPSXvcT9yFDFYsnYfajAUYufiwztcf66M3SHws8AriL6Sy3MIIPddw/B9CbvMA2XeLWL7qOJsSqkl7+pwz0f7MMzJEfcYiFm0/zDKb4xy+3kbMuQQsZuqhrqHNVCNHHEPvEFePUhdOhIn0Exq4hWnTFmMXUUtm+/ADDcr3F+Lwde0EnTmI7qzZTDfaxPZztZyOOIWxXSB+ZZDT0EVocihWlkaoTddl6jQNVJYdYOfVF6TkBGK5LwSvkm5yHytsnHIxGQv7IA5cfkKa0Ctt6CPxajHrXBahpjkfA8ut2O32xsrvFsnKDBXShP1aEqZ6RmivSyVCrBK+QkYVci0ZdS2cCvRitq4+GvrWWHr6YO9wGr/y58TkRbNIYxzfT9NDa5Yuqtpz0LQ5wq78FrKfPCM8KQhzU0Mmqi1iycEgXJx92ZlYRmIzxBan4mA2j6kz5jBrtRertm6VTkKLbWF5i3bkfUXGz8/Hdh9G8D7FTEDIIIhZ6rCtXkmxfTBVkJixi1lr88t/WUKkVKpLHxlCukAc9BDxbmKGqPyudL2+Xyp78N4sSbBUIS0gnjn4d/GZ1aicMYuYkeGnwhoU9cts6CVVrDoK4qisiwA9SaRUANnw+skSKb+YGZMMfiMHv/cieJ8Ie0S/FYcKBrFAwogGEQLCkAxLuvhd2b+l8BCBV8Mmb9L1ltdyrirTnSlCWBS49EoZ0glgISg8QOaPYYdYEat/gKulKerG3hwphTxJ++5NNldin/JdMsSqpxLLpC1SJTYO1kF638fKU8ji/QZ/HrSzkFaRcsi+3KURQs3ie+LvohzJFkN2GCCn/RkBvmuZNsOaFckt5Ejagm+q66uYLpXTJt61Ae+dTnw/2ZV9FXAdyL8WzVy1mWiuKyS+C7IH8VdgvhJ3B8OEhmOzVKao42sEU+6vb2oP+W9fil+MPoInSJOkjTTcyV4KDysMP5j25+XnUIOIe5X/pL8N/1mA1bDrr8ziXvm7KGPw+YryhspXlvHy95fPGzoh+6NlDZYpf760n2wL2RYKH/jZCd4g9rzSf0XdfogBgxgjPhWYMtyPX2LC8LaVvjtImJRlvlKOdO3lvdK1oe/3Slqa2Q+us9H9CCsD7pDQNkDmsOvDn6X4+WVZw39/+b2X1wfr8ebvvdkG0ndfsZUoT2mH+gFyWtrwO3YUJ89oTolVw2GT9pd1GPz+a3URZLT2MUf93JmqZYXFjmC2BZzBdZsreuabWBFeQVqbItvIYN0HP1+W/VqZoq5vtdfwNpR/fmlH2Rafqy1GJcH7XI0p11sGAtkHRu4Do4Hgjfr2EytpbZDbAulvynAxmghMbR+ZIk1a28i0UaW0Y9V1HD15GJP5pswyMsVg+W62ChFkkaZykEyOpneW6yLv1owiH5AJ3ihqjFE/uMi2ksHrE/qATPBGTo6/WOwQW9ttUNAJhZ2K08U5QyE5sr2+2Hb/hDjzS7KZTPBkR5JJi+wDo8IHZIInE5Zf0uArv6uY4sjNAAAgAElEQVTs75/aB2SC906De7+k51TYwU/EvMgO+6kdVi7/y/UxmeB9uW0r91u5bWUf+Nv7wBdD8NKbQAiEZr8tkPdNZK4B8jsUUgZvDMAVJ2/rOghNTcXFK4/Q6j7EibQ3Omttr5QEPE8ZcyJO2Sq+1y9tM+S3KeNGahWnb3Pfpb4ijkXS11LEsbwsc7Bs+fONbTFke9k+n4t9ZIIn++qgr44Yzz+g36fW9ZP9BPKGcuV+pu2hHNMkWa7RHqf5g/ZSiGOLzCSffYylMrygsAfOdUNRj0I8fUjo+wfv/vH9bfQRPJEB4onCIIVdUNgN59oV+W1T3+isQg5ggORbJWzecpL9l9pJE3IlP2Y8QcIeI+VYFIHKmfeus2lnGDvSa0hq7P+BUwmgySi9i9uquXxtGkZondCFehPBE2mUnnMm8SxbwvIJetSvIJuS7EE3gaFHcQ68RGRFH1nNfSTcusme3SEcvtqFJBY9vL7CBu1Q0A45rR0EhATjeiyTwFJlmcO/K//8ZrIt2+Wzs8vPTvCEDInI+tANEvZ0wblOpWTTG7HnQwBZkXYtX0r79SHl/A3vbUTS/pSkRoQ9BnHq6fBUaR9aH4HnvSRcLWG7ZwiHrnX+CN6O7DkCz0V+3byhzCDKcuoFtj7m2KkEtp2+TnRjP5kjPMQhiKLQQxSZUP7WB2HEgJ5xpwTXvckcvtQm6Tb+6Fg4yjBSSIyl13YQGBeEo38x4RUvJFmznKcjWLj5md9NSCVl1jVzMuIElouXMc/agfnWnqwPvkG08LUWJQdp7iftR7GlX5JnEtlkRtqGo4rgpTf1k/HwAbsPeWBoaoWhmTWGC8zQ94jk6K3niODawRme4lOZluduCRscFjFz2SmO3uz+EUAQpEx0vF7CkwKwstrO5pQmsu7Eo/3dQhYeukpc8+unvfrJbOkn/nwCljP1MQ2rIvNHNe0GyH76jGM7rJnluJ8DNwfIF7pRjT2ERnsxc94y7EJuEVcrTsH1EV0Yw+Jx81mV0SYR1MEGTG8aIPPBbbZ6bMZ8RxoRrR14OcxFfY47+29DvlLR/lU7jAzs5DJku40mH/g5CZ7AnvRbl9m03RUDkyUYmgn8sUR/yQm8r7ST1jLAT8+83zTxe4OPSdIi3YQmnMIx7AqR5b1vSPH4jmW900D2trIGrw1+vqG+QtKloY/ky/k4eaRw/HYXGa0DpJbeZ4fbehZtyiCsrv9HcPf18t72HCF8DFn1rfj5u6Om4YnXnR4ylZqkQq5mxP4qdmIanxGdG4e1jSvL46rJECkkB0lcIxQ0P2LDopXMWRJBkND3axis+3s8t2GAnJoGfEOiWXX0GnHv5DeDzxnJ56t1E9p/mReCUZ+4jlXx1aQ9eVtY0av3vmrbt117Wz1/7L4f+/vLsoSuYkbtY/ZvMeRPC09wsuI5yXeus8PjFN5XuxSi5q/4+9vKFNfedv3lc9/tvd+jrPoBsps6+P/Zew+3KrMs7fv7B76Z+a53uued9M68Pd0z09M9XckcSUoGCRIlJ5EgkhEEAwZAJYgJFCQpOeccVcyYs5JBARGVDL/v2s8BRdsqq6pD1VRT12WhnHOes/faa69177XWvldSdiKm+pux3hHN1oO70Fmpi5rZGZJFg4TiGQxS2EGJRPczOx7Z95R3T1Pe3s+JjFg2Z9+nsFPo6ncYw4yc/iCAJ05DwiiLvok1c8mA31uE2YF/+udsL1pzC30WmgTjf/wUfgeO4ZPaTPKDcQn11g7IvrNORLdE31jxp6OPU8XnSGwFcSKWgSUZ0aeIBoqOE+JPwyuoezlN3oVmQmPLOHZpiKqbRayTs8fq+HXyPwB4EpFnzwAnYrYjt9KfsJtjb8lO3ypFD1SL05o4+U9AfJQ7+j5HOHRzmjrxPNEH8cplIuqfSU26BUit7Jsg51wRG5Vs2dowIqWWhQzrBkQf3CnKn3QRk1vInrzb5A+8JNLLCjXzMCJvC2LT+W4Yb2X/PfVs/vOf3os/hIy+PcCTEZoLGyD2TfUf4VblbKsyFR0DlBz3E3A0Hr+IWHyia0m8P0Wd6Dv7NnI/Je1rsV/LBfh5Jss6CBsg0nsS6bE4lfeKCDzM2izxumQnRepmYIK4KHMWbcvnTAecFf1dhT7PsSf1wsYJuzoLQj7Qd+HMpWeL7xB9cMXz58hCgKVZ2yQ968PXROnHjG0UZSpiPiI7IcjhxVqI18TzKwQ46oOy2pMsWxZCyPVxGsdFFGyIpLwi9qXfIVeUyMxkWsQ8pCiWoEiZscdirG9tsWS7Z8np5+qiWNdpSm4142Wrj0rYFYqeIbWlE3Z+do7SON/K5GPjFc+csf8zchGfqeodp+BaCyGnCjhwrk+WORHjEnJ4DRded7LLKQBTl1ypf3B1r4x0WszrnSxk4xXzEWst1ld6fXZOos9571N2+vohZ1lKwTTUS9HCSZnOzHmWIMb/9D57p+uCbka2jsIHzOjgB8+TAN6FDNSUg9la3kftODS+XccZWYusUr8sWi3mJWTzdixCN+e8Vvst/fqHuvZ2Twrdmfs8Qegt9Fj8/vmM7GbGV9krAF4fkfssWGiXQmLXNMVXS7FbtgG/c5OS/66S1l0297f6IEqi3sryfbnUSQTic3Xsa/4+d5yzaymNc0Yec+T8tkSrR7ZPfk8HeqHxeR9R+3eiYJRLPnCH10QE7sHY8jRJA1B4aQaDNPdT8nyKijn7Q5R4ScTcXc/Yv8uAJSEXpdZ8sjZ/Mn14O3dhb94egH5/bt8T4E1R9XwC0bbL3cOBtWaB+GTfp0CEJd8K+ve/7FPKLAN4pVi4BWCW3M15ZHlrkaKt7psivSge+7BInNxd0V1vhV3KTVLPNxDgswktQ2v07A6wu76XUhEF6xkls66IzZstWaNtjKbxBtQ0XXE+dpXTzVX4JRdx+BY03SxA+6MATybIkjsXcDdVZrFLMZk9wtjNbspJRF/I8kf32LfXD/U1OuhsPcBGBzN0fI4TfRsa+19zpvA0FnYOaBmYobcji7g749S8mCavuRgHxfVYhMXhYm+Mkq4DlpH1pHZAY2cbB2Jz2Jr8mMrJ10R4zAO8T+nO/Ovffb/92GT27QDeFJXPRkkvz8LB0RoVu/3srOqkROJFm92b310WEsBrSEBj4z68Kt9wYcb2iLqZzMIYNjidJOLKEGV901S29xGTfAjzfXVkdAs7WIG7hxVKqvqs2xRF6Nkhql5NU3i2GI+DkTjvCcXa2gAFLW88Mu5R0Peak8cD0Vj1W/59gTzy68wwOnGNgi6ouHeL3aG+qGjooWom3n+HvI5pKt/aHTE3kd6dJq8mE+f90WzeHcwGcwMUdQPxK3pMoYiCSWUr1wneswU1bX1UTfzwzW2VAJMAoKW3r7Nzty/KGutRM7RAU9eE9dtTib39iozSZCysN6Cgao7l/kqSn05SUJ+Ksb4S//7LpaxQX4+qnjFqOkZobtyBZ94tErMTsHI5RHjLGKKzUG1PL4eij+O0u4QzvVB24wIBXm6oq2qxxnov/sVPKRJdgeb6C8npj5NVmYT+snXY5/ZIIEC0XUvMjcfWXA95NXsswypJbpukqneaqmdj5NQXstHRGkUVUyzCKkh6NEHVwCQ55ypxtzVHRduY9XtLSXkyRsG1K+zbncTRWxNSwKD42nn8fB2QU7HCOmAvGwzcMHEv4IwAJR3POJ5wECOT9SipW2ET2cCZ1mmq+ybJayzGdks0vuF70NYzRH3DNgJKeynr6OLQIQ8WfbGA336+mtVaHrjG3qXkxQiJmccxtzREQWUDZruLOfVggsrfy0rN0V0RCep6wansVCw378clwBG59V64pLdR0TfIyeQozI11UFC1w2ZvKQmPxqXLgJUXMlFXdsN6XzS29raoaltiFd1I2lMZqKro7CU2IRpjbV2U9OwxO1BJ0qMx6aBU0dHJocN7WK+phYKKOXaHG0htn/76DiCiI0r3FCW3b7BrnzfK6vpoWgWzvaKHkn5BxP2MY/EHMdbWRkHZFMv9ZSS3TVPfM0hC9klMLUxQVLPCNkom26qeAaJCLFm8MYmjdaU46Kix4Fe/Y6G8PnpO0UTemqamd4jE7DhszPVRULHCLDCbE3dGqOifpqpzgNjkyJk100UztIzkhxNUPfs62yDr8FLe9ZyYU5GYaqqjYOaHZ9YDip9BZVsn0cf2YGigg6K6M5sON3KmTYD1aYovVODgEY1PeAi6hsaoGnrjk9tGcWc/MScCWLZwIb/+9QrkHHezvf4WB/13YWR1mqQXUHquGK+kIqJbxqSDQoHYH1scUdfQQTMgjeNXHxOx1xn5Zf/Nfy5SQtFoE7aifeuzEc6UpuFoY4CiqhlGnskcvvaK8g9LDmYOg98D4MmATcXtS/i4qPGvP/tr/vZv/o5/W+WOX1EHpSIk/fZ0NUdZPzh9fsy5zEbwLDf7YXLyEbWjM21wRDua/imSTrqy4HdLkNt4kO3JpRwqKcDBcSeOIQnsTUrHy2MLqoYxxLRPUdhcgoPhOta4HiU4JgytZZ/zn8u92X3+GZk5u1Ha5I9P3QTNd4s+DvDESebZKBnFcWguMce15BkS8eZbwU1T3dlK6O4gNNYH4BGfS3DEDpQXf8UixxPEPIKC0mOsM7LDaEciu1PS8fT3RMOzgKT2CQqvFmPx5RcsMAjEJz6boJCtrFVaj1H0DSo7ruNq7Y6qWx3FjBI5D/C+xUn3u+nax/Rv/nc/rAw/DfBktqfkYjH2Jsv5x7/5f/nb//V/+I3mHkLODUhG7uuiXZ9aWxnAS0TTIRi3wufUD8tsj4hE5Dclo/vVOmwS7lAkIhp3xaFvDYq7G0htrsDF3ABN96PsTs/Bx8eD9c4RRDyAkqqjaKz4gs+1/PFOyGfnHm8UNQLwK3lKxoVGfJ01+MpsG16xhUQ2P6Po4X12+1iyQtcPj7gMfP0dWaVmgW3iQwlYzpZxCIAnLl5lZgUjt2ABi4134ZeYS2CgG3LauwluHKCs4yE7t1igYh2MX0IeOw7uwdjUk60NQ1Q9vc9uf3tWaW/FMyGFjUby/Oo/lLE8c5UTyfFs3hKA07E89sUfwlDDFse4FjLv3OXAQU8WLrTHLiKdfemF7Is5gom+Aot9ykgoS0RfQwu9+CdUi8tjN6uxNdmAsm8teU+u4Wlnipywdacy8dxixfI17vgWtVMset3O+gtB4tzzmuTTISxf7MS2pjfUid7juafZYL0TrxO5hBwOQ1dvM5bRNykdg7zyeEyMjNHyOMbOUyk4b9yCW2oLaY0FmOiZobn5EDtOnsLFzwejxBucLk/DaoUFfucmqLp/Ff8AJ9ZuimB7Qi5bgzax5DeKaPlWkj00StyRALT0N2IXnkVoSjy2pnbYxl0it2uavIL9fParhayyDcFXrFWAO+o6Aew+N0BufTYWJmYs1wzC/0wNJy91EJ8ajr6eBRv2phGalsJGC1vMDpRz+uk31JeJCFHXc6IPbOJf/2UVGj7HCEyrI+5aB7FxwSivNcJ0Xxp7D+9DR0kbraB8Etuh/mouGnKrWLjeH4/juewK38aaVTqYHG+hsOsl8QnBKMmbYxGWxq6IYLTWrkdraymZQxMkJ0SyQd+JTYfzCUsq4VBdG3mdAsR9zDZMUtE7TcmD++zz88J610mCUjLw8nJDy/gAh1vHScs6iaWuHfZReYQmFRFZ9YSC/lGSE47guCUI15g89p44iL6aPa5n7lPYPUR0qCWL7JM5eeMhEVHBrFukjsmedPbnXiWz/Q1J6VFortVFf0cKe49HYKimjcqWFGJboaj8GDoOW7A+kEHYmXxCKh+R2zbxteUDIktX3dnDoegg5FQcJN3eHRGMnu9httc/JibCG0VVS2wiMgg+EISavB6GEY1kdkFp9TEW/XoBS0x34Hkii23BvqhrerKt9hm5Z0vYaGPBYiVffPPPk3L/EWG+OzCyOkPyK8jP3IGC4zZ86sZoul+HrbkFa8XBJy4Vn0BPtMIrOJqTibOdKgttQwlKqeRYyzPSShNZr6qNpl8ce04cxXydDoo2h4m8PUHN2zaB79bqewE8QTyZV5OC4ep/4ec/+2d++X9+zt/91UoMQ8+TLXoCvq1dePdFnzKw4nUJ4N2ox9FGjV99Jo+iuiZycmroBOdJ6deMZC9WGvkTUDNE/YhQ/j4S6p+Q1QZnJ6CwIROzlY5sv/qa9Lwj6CzTwaF8ipbJAUK8nVE1OUJcPxQXhKC2ZRf+jROcv/NxgCeFutt7OXTAlcV6sZwUp5+3p01ZgXTF5WKsNjmjf/gutZMiLNtNiK85ah6xHL/bxl47TRaZRXP0IVychJL6JDSXbCX4wgA5l0uxX6WPXcoDigfhfM9jAl0M+ULrICdv3sbHxZ91vk2UMDIP8L7F4eDb6Nf8e77bfvxzy+vTAG+KqkFIz9jH2q/+gf/983/i3/7p5/z9z7TZeOYhheLS1Ecd0afnLQG8cxno6yjym4VKKKpqIKekg+nRZrLbejngqc8qnwJS28bIrUxAa4UDW6secjTKj2WrfNhzHSnjUHulGAt7F4yTOimqj0XXygHrlFaqh+Fc51msFTZhd7iFomFIjnFCbncpaV0iPThNVmkMygtWsy76DtWjUHungY16Siw0TCCha24fVdlNw8ysPShbebA5t4e6EWh4UI7Jche2pN8ntSIWpcWWOOf2UD0OZzsfsWOrHQrBF8m7WY+j5ToUAi9RB2SlBqNssAn3hmGq77eS1NwpAdnz42846LkBnR05JHdA7fkUFJWjOHBriqYpaOrpZHeACcu9a8hvfcAOv42ssMomaxgyM8PRWW+PW80AmWeCWL5ID/Okp9RK/WTz0F+6CkX/IlLb3gEcqf6u4zlHD27mi+XbCLk+JkXo8m60Et/UQ8kgXBnuZKeLD3q2uWQOvybKx5hFKp7svDBF8xgUXrtPys1WDofa8Pkqb7Y3j0hgveT2I07e6ie9Kgv7tZvYfmWU7PJkrIxs2Vw5yvkxqH3SzGZDRww9K8h8cB4bdQM0fEvJHISL43D6pA9L7U9y+MYr8kqPsmK1H/7Vz6gZg9LLxdiv18e28BUXBrrZuyMYVadqioELHVdxNTFBUaQdn8OlacjNCEbOKoydDYNSJPEdeJ+jqxLA6+VQ+FYWrdnNwTtwdhzqHzTiqKPCEqMTxD2DS+MvOehjwGdybgQ0vqHuZi7qSq7Yxd2g6JXwS10Eu2qyQPMI0RcacNVX4EvLM5wZgAsvugn1NeOz5a4E33lN0pFAdDS3sOMynJuChlnmh6+xwaIurLTtBWmNd0h9MEnjpPDDGdgYWeFxdpAzSWGsV7bHr2mSs+J5UgnDOLlXHpB0sZviATg//IJ9LobohVaQ+uQlR8Is36ZoS65X46TsSNBFaBJ74tFVvK21+FIljMPtcHlyjGP77PlqiSWbKwYpKAlBfoMn7qWDNI3B2W+8jStLm5deq8bBQJmlDnlkvBYp9pecvt5KUnUmGxTXIu+cS+ogXHjVyQ5bFf5bfQ8HW4YpbUxAfrUnHvltVI5A1d1GXAy1Mcvooan/BdHhe1GyKCZ3Ai687GCv93YZwBuCgtwQ1Nz3EHj+NTlnfFm0zAbn/F5Jl6oePCb2ygClHf1E7rdBIfIaFa/gbPcTgj0M+WJFAKH3ZJgiIcabZQvWYXm6jeqXs+Vp73ToewG8ygEoaS7CRucz/u5v/zf/+g8/4+//rw42J29SKPL5f4CRrbpWiY2TIyo+qRyuOsehvAaOneugoGea0/HuyPnGE31jApFbL+95Q3pdGe6Oxigoq7B8+UqWLrcn8NIw2RWJmK7RxiK5jYrHV3A3N2C1aYy0IQrzQz8B8GT1GyI967FBHdWDlykUBaBv0yQyA1tYm4KJuxs2BQM0voCaN9MkRHthuPUEx69ew0Nbgd/8xyJWrNVEQVmd1atX8eVvrPGrf0b2hTI2rXVgW9OI1Ky7fuAFR8MDUFobRNSVW/MA72sMyp8bdMx/3ztj8aeWxacBnmzf5ZXHsk7+3yXb8y9//3f8829s8ZKyB9+fWkECeI0paFu4YhySz9GKsxwqaCL2ch8l3eOkp+9k8arNbC27x+GoLSwxPEX83TYO7jbnF/+2mBUqmsgrq6Mov5T/XG6C6alWCmqPo+sRhHftsMQEUNN+BWc1DzYdvkr+wAQnD9mzKiiHxAfT1D8fISV5Fwu+MsG96qVUO1fz9C7bnExYoH6I420fAXgZu1D2Pkhw85iMaeBBI3YKXnil3iEhbQdf/nYhX8mpIq+ijoKiAl8tU2ClfyN59y7h7mLEKvcisnoGOByyiWXKG/GuH6Pp2QAxCWHo6aixQkmFpZ9/gWJQASlPobQmDnmlMPZeGKRCUIk8vEeQjxHLPKooeDHMqbjdKC63w6/+IVE7vVBZH05s3xgndlqyQMEZv6ZhqR6srv0KTmpKyG9JJ+kxVM+kzwTAq+zo5VCII18sDyLsxpiUoi3v6ObYiVD016xFTkWJL3+1Bm23ErL6u9luqcMKk0gO3xcX0JDoqOoGnhPmocHnBtEcuTsm1b5V9UHTG8iszsJurRM7rg1xOv04llpe7LsJtc+habCT3a7bMXcv4/TFAtYrL+ffP5NHXlUD+bUarF6xgH/Xiyb65hC5pceRW3uYQ/fHqB6CwstVbLE3xbZgkLPdj9nhH4iyfSFZIhDRUonVejl+8euVyKtpIK+sgfyqr/ilyg52Nb6QxizVn70NIMzsOQngdRMVHoy8URqnB2T1gkXn0jFS0kB961ny3wh6sEkSjriwSNERz4qX1AqAp7KPbVXPqXwl9OYN8THeLF5zgH0VmWxYsRzFgy2U9UHDwBCx0T6sWGqBV9ModY8eEXlkF5paOqhsjCLsXD8lojZO+L+eOZdSZu2zSNH2TJB/qQFvD3Pk1qqxYtkSFimbs7nqFbVP2zlyIhQdXV2UrEPZW9crpT6r2no4Ersb7XWqrFRUZumXC1DeV0P6k8G3AC+hfYy880U4KNniVzskyan0WgX269SQcyglS9SPvoYzyYGskjPBNr2L6r4ejiZHY6ihxWrLPWyv7KREMF+IOcy9VCONf8aeNKRjrLYG1ZBrlAmQ1IPsUFB9BJUlehhH3KD4jagBfcORXaZ8obaNPRdfUdKYiMKacMKuvpJ0oOTWBXw3GmKe3kVddxcH9u1AwTSTM4OiXKudfb8H8PYSdKGfhINWfKXmz65zr6Q2hKI2UaJUa20ndLc5cqFnyRflYfcu42mhxlLDdEkXBC1cVkEkqgqaGMTcl9b6Qz36HgBPFAJPU939grjTB1BZ9h/8/b/Jobm9kIQH41R+ba77045CiuBdFTV4WzE91UbjlKyoVBR6ihRtcpwAeCeJahmnvn+SrOLjKJsF4p7UQPy560TFR2Es78C2C2/IqUvHdMmv+c1COZav0mKt+QGC63ooH4LcnE8APFEL8myMrLI4NJbZ4V3dT3nv3KLgWYCXjImrM9Y5fTSJQtGhEY6HuaDnE8uxm/cIMFBltUUY+8puktB4g5N1t0i82EF+15jskoWiFd6VL6S6iabeTkICXVimGcHJ27fxdp6P4P2pAcX88z+9J/+cMvo0wJPZnsr2Tg5F+7His1/wj7/VxvTQWdJbJz9yE/Xbz08CeDM1eJ4Vr2lGBgiEoRX1bCXXK7BYrYiKfwSOxppoRl2npKOHyL1OfL5kC/5F14mvF3v8BvHn28npmCCv5BDr3Pxxr3gpRS5qWi+ySdWdTUeuSQDvRJQtK7fnkfwEml6Mk5Z9gJVfqGGZ3iE5jJqHV/Cw0mOJURKJ4nbk24OzzP5kZgSj7B7C9sY30vMr79Vho+CJV/o9knMPsPRLM+xP1BPbcIuTddeJO/uI9IcjlN29iq/TWv7tv5awbLUyCtouuCTfJL+vj4jAQAzMdrO9uIWE8+fw36iP1s5ckp6IlNRJ5BT3E3L5NdWvofItwCsjZxCKzuViqauNstNeLJw2ohl4nrJpiA93ZtFyC5xF6nsE6u7XYaGojNq2ElLb34/gVXY8Izp0E18sDyT09jR17e3sjwxE3iaCvSU3Od1UzmYzV9ZvzCPjZT8hmwyRNz1A1F2kQ7YUCet+TmSQIV8aRRF9e0y6RFEpMkTPx94HeGnHMVf1YPd1mUNteP6QQHtfTN3LSLtRgfEaXZRdEjnUeItTddc52XCHpJYBSrpGyCo4wqo1EYTffEPVSyi4WMFmW1PsCgXAe8T2rdtY61AiRW+a7tVjq6fPyg3RHGy4yan665ysv03i5V7y28Yp656gtH2Uko7x90tR5gA8OcNUkgWAHYDSK0VYqKki55hH6gs4OzzCsT1WLFT3kAIG9TdyUFfejndhB+Wvoaann8g9liwyjuFQYyl2yitZ5l1Jbj80DfRzaJ8ry1a5sP3ipETNJXhfMy5dYde2TWh4HuHgtXFqn01Q0j7G+1RloqZvnPwLFWxUt8fmUCkx528QHR+OqbElzqWDElVMZc8bsq+2sCd4C1qbwwlraSXCbyuGtgfYVXaDU031+NjqsC6sktTHHwC8c4XYK4jLiMPUDkHl7SZcDNVZIqLaz0WN/iSnjrizXMkG56Ln1L2Bmu7XZF2+QXikPwqmUYSef0HF8ylJxu+PX9YrubC5ACsDDdbsuUTpkOzSQvnzSQrqEli3XB2NwHpyxCXKoQEOeOrw5fpQwltGKGtIQEEplL3NL6h8CcU3z+Ntb4hFxrcFeHsIbH5Jaowzi7T92d44JJtj9zglnVOUPWkjJHgDcmHnpYh6zZNb+Dtos0DlEMc7oGkEzpwORlFeH4vUDmoGp39Pj74fwBObRaD59ldkX39K0uVOcp6Mvlej9n0cgwTwrpRg7uzB+qN3qByaDTmKlOgUSSdcWel5nMhrAuBNkJ4dxtJ1u9nV9Izi1qccDPVjzRJbAs8/JzH5MHoKLnhlNXOs5CInznWR3zkl8ctlZ+1F2XU7fsz4Qv4AACAASURBVA0iRVuAxgprLI62vL1FK/Ly5e2dHNxpw6L1J4h9NC6h/7lzEjfnqu+ex9XRFnnHZE4+eEFm2WkM5ReywD6GmEcjJEQ5sVJrC95FbRR2jlHSNkxx24REvZJ3MZ8N//0ZS6yPEnWxk9TiU+ipaaG87Rzl3bfZ4uCDplejlKKNcDND2WQfEfO3aN83gLOnyPmfPwm5fCuAN2N7yloHybj2hOSrPeRJNTZT35srSuxrCeDVn0Ldyg/75NsUtg2Se7ePnHtDFHeJZ3cR5qnGv//il/zXos3saH5NzYtRzuQcR2e5Oc5p98jtGKO49Q1F7WNUDEBeYTiaLr64lc8CvAtsXOPKxmhZBC/usAPLnGI5dOE5xT3ihmcV9muXs9QijhO3ezmVegBlZW3WHbpJ6Vt2AAFaZwBe2g6UNu8hsGEW4NVgtdIN99SH5N6uxVZxPSYh1SQ/HqGkfZiitlHpNl5+UwGO1gboH6wgpqyZY7UPyHw8Rf1QN3ucXNCzjeH4w1GKb9XjoqPAGp9Mkp+KW7SnUFjli2/JY3LbRyl9cJdAT30WuxWTJW5Etj0k2N+Af/rrf+S/NTzZWv+a+jdQWJOIrrw88m7pxD94TnysPysXWOOU+pCiubccxeWQrgFiD3uxYMkWdl6ZpK7tEbt2urPC7gxJXeMUXyrGWtUQZfssUl9PkZa0HaU1hlgcv0zW/adERh3AJ6uFU9mHUFhpgunR86TdekhU4jHsEls4U5GBraLI8oxTdK4AO1M91oU1kfWglxMpe1H8nQIanpVkD3Sx094GjQ0RhF8dpKRLrO0wxYJ4XlzgyzvEcvkDHJwFeBfKcLEyxCb/BWd7nrIrwBd54zhinwxR1d1GiN9m1LSCCD7bR3G3TE+KO8YRpUAV987hpGuCUdR5stvnXDyRAF4XkQd2sFIvRaJuqRS3lTsfs8vTlN8td8S7rItCEdXSVkXRKYETT6ZpuJqN6vJVLLaIIry5izOVKRgpKqIadp68x62E+BnyuxWbCajvJqepEFsdHeQsT5MofHrrEHn3X1HW+5KYCDdUN4USduM1KTGeKFmEsq95SLplK0spywBebmMOZius2JzXRrFIsR8JQFXREKeyAao6X0vPK+19RXyMP5r2Owi++ICQjZtY75LMycejFFytwEFdHpWdZaQ9HuRwyAa+sE7iVPs4Bc1F2CkYsjHjEflP31DV2UX47o189pUpTjmtFN46i5upNqs3RBB1Z4rqrtfkPRikqGOY9Mx9rNINIbjpGRmFh1BW3cb2hn5Kxc3smcOSkH/1k/vs9LHiC5VAdp3tJfdcKW6RZ9hT2ECAgw6fKW9lV0MvuWczMVVai3pgsXTxRBx4VsntZc/5WYB3Dk8bPczSOqnr7mT/nkBWG6bPRPDa2OuxjfVmKSSJFG3OHpRdd+LfOEZtcwoaSrpo7Cgm6U4ncZkxWB5uJuNOOwf3WbDcK5vEOy8p6+gj5ogPCz9fh2XSPQruXmGroxErtQMJvTlJw60KrI03YRJ6VtqPolTuewM8ySiKDdknuyourup+tI7gOzhfCeC1VGPvsx2LuPsSKpY9UwbwUpICUAlK4vD1Mer6pyl78ogDYVtRkFdk2RodNDb5YWbuw64rb8ity8ZSaREL5DVQVFZmuYoJekG5xD2cIL8kGj2/MILOTnDubjkGGm44xN2aAXgiPTtJ0ZVSzFcroR5+mYLuj5EbT1L5fILc81VstjNmyedyqG3ci7PfFkzCUjl2Rxi8x0RE72DNmrUsWSHHspVrkNc/SYx0m6saZzUd1rn6oCO3ggVyGqgHpBNza5KzHbfw9tiF4fZmSqZGiPZ3RnfjIaLviFTCPE3KXKA9//dvH6X6scvq2wI8yfYIw9wPNaLu7rt2r/mITZIA3oU8Nhir8NsvV7JCXonlq+RYunYfoecHqXwxRUbWXpYsWMRi9yLSO2ZuJLb3E3/6KCZGqixeqcjypUtZaOKPX9MIZTUnMfQNxqd6SEq51LRewU0/ALfYFvIFj9zVEqy0lFm8fA3qhy6S3z5MelEyliaqLFy6mpXK1tgdbyLlqQAVc9dZFnnIytmP9tZIgs++kZ5feb8JR81t+GQ9pqhvgqyKPJw3rmf5akWWLV/JYrUNmKd3UPXgOgHuOvx64RoUVdVYtUobdYuDhDT1kH39PL7O5sgvWsJScy/MrM0wiSwjWaRSH9/C39WIpcsUUTBJJvbGPXbvtEPJv4osQRL9YpjEMyHI/eMClF3zOC0iTj3TVHX1cyrtMDqaqny1aCmL9d1wTmwh58Ooa/cUVc9GSC88jsZiI1yL+6nunyT/Yi3uTmYsXKSIiuUm9Ix9sPXNJ6UPap8+JSI6kLXKCixYrIymSzT7m19Q2tXD4WP7UF8lz+IVCsi7Hibk/DOy6gpw1nFne7PgVR0mtewMFsZqfLFIFz2vEOw2BuKyvYxUAaivX2XXDmcU1yiwZKUCy1YpoBhcTtqTMfLL4lFed4yoW2+kutCCyzV4utjjVNRP3eAkGeWpWGgu5bcLLbE/fIO8tlYOhHmjqqIo05PlK1jhnUrsfai7W4bhIhXWR1wgp3MOE4UE8Ho4fHg/KlZZEnWLRFnzfJL8lnN4O1uweuFiFi7VQ8cjhSPXh6ROSlWXC9DXcWS9ozNrNdRYslQN3a1nOHprhMrnkxReqcfLzZKFi1ewSFELDf80jl0dpX6gnyOHdqG8YDlLlq9mtaEfvgWtlA6NEL3NgK/WB7Pv4htpz836eomcuOM5sYnhrFeUY6myPqp2nli4euNX10liUjjqi2TPW6m7BfeMe+QLIuuL1bjbGbNq8TKWWfpKt7ZNjzVJAO9YpBOrXNI49XSKqvZOIkOd+OrL1SiZ7uXgrUlK77cQ5LsRBTH3JVqoO8YSfnGAqleTJCbuQ1dlJYuWy7FEyw2XM7fJ7x7l9ElPPl/iw46zgvx5NnA0c1h6Pk7BlUY8N1mz4svFLFQzxTC8htOPxsi/VImLhQErFy1h4XJjjLbnEXd3WMI9RTUpqGpHEXZxkMpBKL51Cf/NNtjldFPb3U1EeChqdvlSlLWhv5OwwBAsNmWRIiK+hZHo+u0nqGmYpheDxJ05gt5aZZYsWcEK62D8i9op7Rknu/Y0+quWs2CNAaYpDyl98oC9wR6sXbyEhUvVULaIZF9DD2UiunnuNNoKhujsbSZP8B92/4EA70/iMDpGKHg8REHrmBS6nvsdpeJ08eQNxTPMz4J8s6ztJVk3u0i/0UvOwyEKnw5T2fWcI5H+rJZzJ6ixn9KuIdJLYtGWM0BvzyUKBkcpevyKoo4JyjuHyX/wkoLWUVkURKRnu1+RGO/PgpWeBJ19IeXvZxV67ngEl4+oPyh+1EdGSyeZ94Yoan1NYesbijsmZJ/reE3O7W7Sr3eSfr2LjFuDFInxd4xQ+HCQgicvybnZSfqt5+S1jskio12jFD5+Rf6TEcrE8x+/JP/Ra2neHx3HRxzWe+Ocf/0nEeH6qa/pdwF4fxJZdAxT8OA5mTe6pL2afqOT9BsDFEhptEnKOt6Qe3+A3Kejb22TlMnoGiH/Xs/MHu8g/XYfeeIzHW/If/yKwvbxmYjBKIXCRrWOUiqMb/c4hfeekXGji8yHbyTuuPLuMQofPiPjeicZtwco6hA1Th+heBBpvbZX5D9+LbNjIiLROULBgyEK24TtFLZpnKKHz6XnS/bn5nPyu8fILEvASEUL4xM3KegcovhGE24m+iiYx3CiHSpa+8m83kH6nRfkPxa2cYQS0V6xe4KSJwOSvc249ZKijlGKnrwk7/EIooWieL20/Q35dwfIfzIqdRSS1kl0KBAyuv+M9JZOMu6+lKKivz8v2UG+8Eoljrrq6MTck5xxZc+4ZGPFZzPvDpD36BWFj4cpmY3mdrwm946wsd1kP3xDiUTMLLoivCFPsr3dZD14LY2xtGOYwodi7DLnV9E9RsH9XtJaesh++Jqip28oeiKeLW6ITlHaOijzL5L97iTjwStJFmXtb8h7ILPJIsUq2fPHLymc0RUx38L7PaS3CL80giCwL2sfIueW0C3hCzrJuP+K0q5XxB31YrleGCEXBmXUW+/Z63GKn74i79GwNH6Z3suIp0ueDpJ9o5O0G8/Iezomy6BJYxkm/6GQ0QuybnWTfuMZ+a3jEu9fmSDZ7pmg5OkLMoV+33xGrvA7okate4yih/1ktsjGJ/yZoB+qvFmGuZolGw40kSUA+3uHDcFpN0lZ5xtyxdxu9pAtdPCJ8K9jFD8eIHN2vneF75ONvXxGNyU9u/uCghk9K+0cp+TpS3IfvZnROXGJ4yVZN7rIuN1PYYfs86WtMr+Zdr2X3MejlEl1gsJXCv2UjT/9ziDFgjD40TU8zbTR2F1FeqsgvP5gP83K5MkLsoTe3+qTyVPoreR/B8iSbEGflFKX2DSEnGd1QKTWpf0ncMWgZC/KRbR5dt3EXhcR4CevKBDrKN7b9lqyDUUiiisip2J/3O2V7Xshd2m/iY5coxTc6SH9Rg/Zj0el95a1vyL3lphjDzkPhyW+zboXL4je58pasyB2XxiRBcBm9oeI+q5UUOZf/v7vaW9rQ/z3/4j/iX+IX4oXxZvEQP4khnWuQgvDJC3WB4sgDVac1ucWeorFniEFFITHM8SUtR2dHNzrymKFLfgW3if9+mNiU8LRWrcRy5g7lEo9YGev54t6OxnBp5ibLD3bxcG9m1DdUUZq68dY5uecpkWRqaBxEaTGz0Qhp3jWu2imeJ4ompSIC8XP2U4YYp6CZ0dsoJnXpblJspBdP5cUUSy0eM97NYBzvn+u7Ob//qfXz3kZ/8lk/IMDPKn2ds5endmXs+kcUXss9vG7zgqyfShY54UNebfHZy57iN9LjnN2v8oub70DNjIbIHvmjL2bsQuzz3r33tlnzPkpbIuwC8JhzNoNYYNmAaFkS+eMq0+Q845yJvsI2iu0MD7UwOnrj0ipzcfB2BLdzRkkdYm+3DOfEfZJ/Hlrz2Zs3awdE45Rsk3v/MKsvftQRmVzZTTH3n7oT6SUZWsrIbvsWWoST1yrzBZKNlbIfmZMUsH8zJxnv1Mmx3fymPt7wZknyWlGvm9pP+bIW1orsV5vs1Ez85vRA2lNZl+T5jOnLntG1h9/rmxtpUskc55VLf7edgt/Ky+c4q6R2z0nevfWzggfJ/TrnU95u9Yf9R0zJMJf61uErsxZxxl9ng0cCPnP6l6V0OkXk6Qk78XYL5bwy8NUfy3f2js/J/nTGV7K99ZArPuci4rC/0nfJX4v6dkcOc3Kecbvz75Ppuvvr8s7vyn89zt/KluvSXIrEtCyiya0eeAjAHrO3pkz9/cYM2bH+YGsJLJm4c/n7j/J/4t5vFu32fWSQPTsvD6wDZINmdWNuc+UuCFlcpKNSYZ53mIGsd9F15U7Z3H22oXN8avvXXT9g1K0H27OH8e/hfJOUHTnBsHbPVm7Qp5lK+RZvd6NLem3yWmbU+PwdhPNLvLsz3FK22Wn1h/HnGbHNf9zfj1+ujrwgwO8r7UHPx2ZCydT1tZLTEI4RtprWLZSjsVrN2AUUk7ivbltwX6oOQsSfXEZIh9Hk13svvDq9wD1T8sGiNrsUUoFIHgLFH4o2X/8e2W+UESpZg4h/9P2Sccoxe3/g8f/beTdOUaxuATzgR79BAGeTEml2gCRMugYpWTmhpIUCv2WSipOHm9Pwt9GwPPv+ZNFdn5aBv3jRnR+jhNSe6y4+hv83d/8NSrrDBCtmb5P/8V5WX5Cx6TUk0irzdpGWUpXKnn5kdgxse4izSVSvz/t9RQRme/XZ/TPJhcRnXwbxf0fuB6z4/+RAug/zjrK9OhdhFS2Tj9ZgCeFSKWw+QwHzo99E/3kDdn/QMMwvyZ/Vuc6H8H7M+4RCeT9iG2jVBf1YVryzyif+b3/Z937fxyQM68fH8rxJwzw5hf7w8We//e8TvyYdWAe4M3r549ZP+fHNq+f/9N0YB7gfcNJTRRs1gy9I+J8b3E7J6gQRcuCGLFn4i8glTC/ud9b/2/Qm/n3fT9d+dEBvO6Z/f9NDeH/UvSgWxC5Q83zORcLPjH30q4pqfuAlGr/xHvFJQzRArP2L0XWnbK2e3UD37/7yl+OnZmULhJIvvYnnWb9fnbzm/TgxwfwhCF5CULxy2foUL5pAt/pNXEj9Znga5KBtvdZrd8XrnSV/HEncdlNJNx+80GBqVC4MXKarxKd00zyw4k5fWrff853Gt+njOD86/Npg5+wDvyoAJ5IEbZ1E5t1kVNXX1DSI2rCvmZvi8PecxkA+j0Kia/7zAe/F7cXRdulhn5+fDreDdU9/cSmVnHk/DMZ8fOnHG234O57yemKqxwrf0p+96REkNsgOg0ILs+5tl3URXe8IKWijqOX+mQ0Jx/I51vZ0RkZSm0sv8/n/2yfERcBhzhdXMOhakEaPS0R8De+ntuO7mt07cMxCv7BoZmesR++9h3+Xdo1LbXJEr7xj+53Z8fxHfzvu/UW9X8j5Fy6waHMFrI6Z9kvvqV8Zr/7L/Tnjwvg9UxR8aSdozl1hFd1Ufz8j1uDIfhriq9fJ6LsAnG3RxHkzO8Uaa7CCAA3Sf7lMuyWGbC5qFdqz/bulhPUvB4m9qAXKqtt8Ds3TkPf1z1r7nPn//5xec/LZV4uP65LFhLdwv0azBdtxDn+DgXPvy7SIqhPRPP0WxxJP0fKY1lvzm+/nqI4eoLiW9fZHRlPUFm7DOB8CkD9uRyWqGPu7CMmZica6u74FLRS/F5f7q/Zuz3Q8PwRgTYe6FmmSuSu+Q1lbNufzaHzA5T2vbPt4mZv6ZPbBFiroXv0CgWSE/9uNzaFIytpucSO6GT2VbZT2DXFW8qSP5esvu33CMD84imBumtQckkm/vEbUgsy8IuqIfH+CGVf65c+kLWg3Lh/j/2xSQRm3SRbkG9/H70RBNMdfZwqaya8tI2iP7Lfnd0Lwv8WtVwjvOwip+58k/+dM08R2e0b5nR2DLpKlrhUvqB6nuz/a3DLHLnN6OIfBPBENEycOs8Nwx/j1CR1srhegomGKWs868h7jXSzrl40FX4l6712VnDYPXsHpsTJV0T8RF+2pvfGMUVlPzSOwNlRpB57ok9dSXkU6pv98T4PLROy9GqZSMXOPOPssKzxtGD8zr9ahdMaa3yqX0nNh8+NQuNLwRANNa+GORkdiLaaC9uax6nvm5aig0Ie4vvOih6Ac8Y5q+TzP39fCedlMi8ToQM/fARPEO2CiDKdG4emjgs4KLqzJfmeDOAJHrwBmZ05OwKNgwL0Qd0opGfHYqHkTtgTuDg80zdW2IlZuzIC9SId1yXKOaakXrPCrjUOg7Ar5Tea8QsMYXPWg5kI2RSVfUitvqTvei2yDrLIl5SFeAkNr2Sfl41jUuL4Eq3BxPubJPsz/c2OQEQe+6H2FdKN5YZh0df0fVsu2df+l5xISCX03ADVL0U0T+jrlCSLRmGb38j69taIPuS9IJqgnx2Hy6O97NkciMnGbM68hOzydNy8Ygit6aWkX8YdKD4rZN3Q+5RdLoYYn2iRAJ7gUhN2XZqLaPT+jalbwYs2RdGlOrx2HcQ/7wH5XVD3GqkX6qxMJNv9lqRXlvabtdcyuz5BmfBpg8J2T870XZXJp0bY99l1ezkzZ6EDwh+IsQ7Jxjr7HJEdErr0UdkKgDfQxs4NOmh4pZPwZIjElOM4+WcTc2dYanMnonl1gzN+TZq/6Mc+48/Ev8V4hD7caWFn2AHc4pvJaJuiSnR4eSHTCyE7qWm9BPpm1ktkx2bG2vRqprzoGVx49hh/Nz+UXRupABpFpyjRlm1mP0g6+HXlSr8HbGXf1SB876yMuial/sUlpQdQ3RzE1gtz/K+Qh5jrjP59uNblgn/u3hV83UxY4S7roSv20bzf+LQMvifAE226pim+dZuw40fZFJJKeFOv1OPtDzk1SQDvRiVWhvZoBpyjaGyCMzllhJ0uYveRGJw9/HE4UkXivVEZ4XEPlD/t5GjyMRy8ArEPOsmBpgGpr2SlaHlTV4avXwCWbrvwiq/jRH0j21y0+VJelbVW3mw8XkX8/Wlqu7o4mnCcTd7bsNueTvS1l1QMTFN4rRqnNSbYxxSzK3QPNn4H8E2/JRFSNrwZmQPwJmh6CaXiFB4RjrXbVuwiijh5a+QdsfG8Qs5vyHkd+EYd+GEBnnBm0xRcaCRgbzCWHtEEJ5/AcLU77qfvUyhaMva+Jq2igM1bt2PtG4J35j2Kn02Sd76CTYa6rPhSEQ2HXXgdryG5Tby/j7jUJDZ7+mHpfYw9lR0UCxLh3j5OJOYQcjob3x2hOAakcvjiY05mNJJ4Z5iyHkG+Pkne5XPsDNmJ1ZY9eBypJfnROFWDUxRdvURIVh47YhPw3BrE5qSLZHRC+e0Wdofux84jCMeock7eGf4IQe6sUxAAcpSM2vNEJpUTlV+AT4A/ltsT2N/0XGZDBWls5yCJBel47t2P07Zodha1UiRIaTtfkFiai//pQnbtC8Y++BThV0epevyEiOMRWLqFEBCbwCZLb0ycczgttf66zIGaG5x+OCG1uyq9c43gfaHY++zD81Qamy31MDl5gyLxvU/bOZRwFBv3IDaFZHDk2mvKvylyIyKNjx8TkX6NhFuvKe99TkxcJiHZpWwP3oud3z4802+R1yEoSWTk9sW3rrE3cg+WbqH4JF2V+neWXbvA3uwajl4fliJFlR0dRJ+oILquh6Kefk6cyiJUPHNPCPZCB7Luk/fgCeHHDmDtux/vMy1SP9nq/jEy6mZlW4hPwFYsg4Rsn1HeL0qQZgCeZxoJj6covNhISGMHhe1jFF6+QNDREg6mp+DovYNNoVkcuzlIZl0xnp7+OISkEXXxpSSP6vYujuZd5tjZPsoGpqnufkVyUTpu24Kw9jxAUP5jCgQhctdLksvy2JZWRdixcGw99+B2uJ6UDqhp6yEmYS9Kq9awUMGSDb4x7CnsoPwl5F+oxz9kD1ZbduJ+qpHTjwTx/zfUYUqkzMOkV5fi5+ePpXsYPskt5LyAouYafBw1+EJeFRVrHzbG1nDq/jT1z4dIyE/BZWsQtoFnOHRtUOpM8bYkQrRs63nO4YMBrFbcwcG7k1TPknnP29RvtKnfA+BNSpGqqkf32L3dgv/6x7/ir/7qn/mdfgj7Gvspl046s0bku/18D+Bta6acEQ46G7Dw1ytZY+WPg6c7WvpG6OyrIOXJFNXdXUSGeKBuaIux+zYsHDahbx/GgZuvyD9fhbulJbr2W7HZsgvPuFpi6xoIcNbiSzkV1lp64hBTSdLNh4QcCMfMwQNrLz+MDc1Y45RB3JNxSm7XYr90EYv03LHbGoi5rRmr1lphn/iAitFx4mYieIFXoOH+Bbx9NqFo4IKZ11aMra1ZtyuPE3fHqJqP5H2jEs6fxL7bPvmpyuuHBHgiKlZ6tRpXDydULDywdA1kg6UOn//aDNfMVor7J8gsjmW9sTUa9n5YubmhbeuFU8Y9Mi9UsslQRwJ46vY78DheS1prH8ePhbJO3Yz1Tlux3eSMmkkYOyt6qRh8jK/Kcj5boImmzTYct6cTWZmP3bL1uOb3UtE/TX5zOY7m61ljuhlrFxfU16xHxz+LU91QXHYIVbkv+O1aW8y3BOFx5grpV8/h5WiN0rpNmG1xR1PTABWnJI7fGaGi52ORPFmZycnoAJR+uYQ1m4JxCvDDwNgIBf097Kp8TuXQKAmnQllvZI6usz82W7wwtPPFs7SD4ift7PFU5BdfaqBt54nDvgTCG24RHhWAspETpm47sdlowdLPVdD0KCbjNeSc9mWF406Czo7S2HGHbWKcRq5YevhhZm/OkoXyGMTfpuBBK5F7tmG6xR9zTx8MDCzRdU0h7ulMxuUjTl3qwHDxDEorfNic0055/222rPyS38mZYOC4FWvXjSgbbMThzCMJCBVerMfDxhwVc1cs3L3QNdqOR9JDMssjUHHYgnPJoBSdq2k9h83KjdhFXSWv7yHeCgv5bKUhehv9sHKyRn7NBgytvTDZ4oOpgzWKBm44FT6jYXSMuCOBKP1qMUqOwWwK2CrJVl5/Nzsrn1H9pptdG3SlCF7ik2FOHDTlK99skh8Ok521m9/821LkrbwwdfXGwGA9q9a7YuTih9UmV3T0jNH1O0N8O5x/VIOJ1mbW77lE6fg4KckHMDTawLpNwu+5o2vkha9Yr/YewnxV+OUX69AVz9m8BS1tOwzDmslt7yY2cS+Kq5RYqGCBifdx9pV3kXOhCHtzExRMt2C52QkVTV20dxaTJGrOP+bTRDq1d5i00lQ26GxAy9oHezd3tAy24hx/nbTL1fg5qvOFnCoqVl44xFST9KiPk9HB6OqZo+fih5nDFnTtT3Pi7jDlb7t3QM2LEU6nR6C1xACX0kHpss9P1Q7+Mef1vQBe5QsoqEvFWOH/8rO//Sd++c8/4+f/nxxGBy+Q2//1m/BTA/8Q4JUxTISHHcrqvuxoHqZpCrISvPhqQzhhl4coOpuCxjIj7DKecQ64NtjGDk97NKIvcCrnKAYrjPFuhhbgwhtZOrmkKgY93934X4SWSahtbyXidCMx16e5BJy/k4v2Yl+C6p9TcLsOhxXK6O6tIb0fmnseErBxHb/TPEhszwSJR4PQVnNj1/VXJEd7Iq/pzrYLcAu49KgYQ00vtpx5SHH/19XvzDv2T+nE/Ot/OTrywwG8KapejhEf7Y26TTB7r8GlcUjNj0L1Kxs2pz+hoO0ufiZqyPuVkTcCd4DkU8EoaceQ+AKyi5KxWxdAeCtcmoKyc+kYaBmjs/86tcB93hDithGDHfkkd7Sy3UAdBasYYh5D8zSU3arFeY0lHmUDVHb1EL7Lhs+/tCfgElyeniQ2wpVFXxqwsfAFxQ0n0NLQRS+qhdIRuDg2SXyEI58vsGRz6QCNU5Cdtoul/6WGWcp9irrfIsE8DQAAIABJREFUtWJ8t59EmckI8ceC0VpqglNeFzUT0HQtm3VL1rI2oJqsu2exUdNAY0cDhVOyOcdHb2KZVz6Jt54SEqDPAuNDRD+AC0BxfQbWxhuwzhrg/BRUXC/FWs0UHdd80l5BbsZO1nrsZ/fFMUoro5DXDWJb3WvOTkF+VSomGqoYnLxB3oNOYtMqOHlPZrvL605jpmuDV/0IdV8TxZMA3uUsNFV34FXQSXnfHbxV1VF3TyOuHc4N9BK6bQMLPCrI7+nnaIQ7Cz+3xKdhiubJaVJLzxNV+JT0iqPobAnAveIlDSJV23qRTWoeOB27Tn7fI7ZqaaDmksSJVmh69oRttvL8t0Ek0bfh3POn7PJ3ZbVLJUXjkyTE7EZrqTGbcjupnoCzLTmsW7qWNX4VZL/sY4/5LMAbIf6wAyu3F3L60TBZuQdZvGwjbvkd1I5DZk44a/5TCZMT9ygfhYKio6y3dcWtdoxLbWexNtmKecQNyrouYqeuh1ZgDQWTsvU6Fe6KnGcO8bfaORhszCKzKCJbpmkeGyU2KggF+f0c6YJL/W1s99uFtk+zlKK9NNTDXnd9PpN3Z0czXJqG2IPW/O4rGzyKuijt+9CnyQI/5fevsdXFmGXWmWSMwwOxT07uRc9sF+HtUFN7FB3ffQRdhpYpqLldisEyBZS9S8h8AQ3dTwmPOUvSvTeU9c5ebBI3jifJLItDX1ED49R2an+Ml5E+cvB4t99+GDv+/QDeABQ2ZrJh7a/42d/+owTw/u7nazCNukLeHxXgveag62asfbNIEbeF+iGvOIKVtkcJvdBPRsZ2Pv/NauQM7Fhv44ih2QbkFBX5yq2MzPv3Obg/CH0LB/S9TxDRPEjlEOQVRKC9ZRueVUM0iLSBSJm0PSBsdyDGZjboGOuz7Deb8K/tJfdGHS7KdmytG5J6zdb3DxF7dDsKq9wJeTBG0rEgtDU82HO1lQOeZiz4jxWoWDhjZO2IoZUBC/5hHTbHrpMn+tR+n+LXH6HC/NAKO//9P4yh+HPI/YcDeALsDHDAyxVzzyTi2pAcSF37JRzXeuNx+j55tysx/eorFq4xQV/sb1s7NNaqsfhzAepGOZ0Wg6WGF3taZDV8aZn7UVv+BQs0bTGy28h6u42oLv1vVrglcOLBY3YaWWJ/7Aq5ov63f4qClhoJ4HlWvKD0wQ18bTRYpJNM0nNZLVl20WHU5DRYH/eU/NqjaLsF4VXzWioNqR7oYJf5Gj4ziiT6zqRUQ1Z6JR/9RavRjLhEfpdoz/iublm2lmLObzhxKBQr0zCiW6Fe1Hh138bdxBgN92ziypJQXbmUzxWN0bNxxMDSHg2V5fxK8whHrt5n3x5LFA9eoUSqQRsnJTMWq3Vb2N0CNX3Q9LKbfe472bAxizMzAE9ZALxLI2SleLPKN5EjN8clVoOKrlb2uhlhfPI6RaIn6JN77AndynorB7S0VVmlZcOWqqFvCfA6KHt+Bx8NSzanP5bS4rUdvRw+6ssyz0qynzwi2MucL1XDOdYqAhIyihZRM5ZfGIm228cBXt7zh2zVtsQl+b50aK9ubSd0nzVKh1soE7VqPT1EHtiNvGEGmeMTxB8Ow8okhENPZb6rsfsOHqbGqDuncfrZc/ZafATgPXxDZk40q9VOcqId6t5MklZ0BnvhZ27I6i5LmtIwc3fBKu8Vl9vPyQBe1C0KrqahvnIVXyqZom8n1ssBbY0V/EL3GEeuPuZAmA2KUbL1qn/xilOnjrF+zX5pfGc7buO7xR8NtwpyRO3co2bsdNRZ6ZhMQrusLrGgNILVnxtjk3SfQlEX955Pm5Rq3gsuV+Cg+QW/UTDFQIzBzgmttctYvM6ZwMtQVnoQzS3b8a15ReMrKCw/zOqFJlgn3KNI+GLBciHVBs69ZDNJ5QDk1qdhaqCFbuLTeYD3LbHB9wB4E1KD6aq2diIj3Vn4q7/lr//Xf7LM4QSHrr6i8g+4gfP7EbzXHNzsirl7CvEzRjcnfz8rbI8SdnGAzKzdLPhsHfoBR/CPPsXWyJNsjcnjYG2PtOEqWjs5npmKi/tmDLyjCL0xSUlpFNrugXhVv5JC8BXX63D024bxljB8IuPYuncryl+5se3/Z+89o7JMtn3f73eMe+8e55wd7tnrhJ3P3nv1Wp1cyxwARaIiSaKIoqACKoo5g5JUQEEEkSA555wlmEURRck5gwiKkn531PO+L+LqZOpuu5sPDoT3eeupmjVr1r9mzfmfhXKAt2IjewueyoJN+wa54HWQJUpH8Gwe44rw4Gk4cLKyjbOO65j3ZwPWu4VyxCeIfV7BHA7IJ7Dy6fdTLLzlRP0UG+zsO3694OmXMLc/L8DrwW2bLRY7IghplwG8ouYbbF6+G4fIWpJrilg3dz5L1zvh6B3CAe/L7POOwiX+IUn9LwmLvIiFpiOn7ssAXkziGdSVlqGyzYtD/iHs87rMAd9oPIpaSe2o5ZCeBZt9bxLf8U2Al13/kAObVzFHK4DLnbKbh7hkT9RUdDCJ6iK90JfVOw/jIA6pg5A/0MHJTer8cY07nlVjlAxB5o0EdP6kiuHFKtIE9dTTN5MnssV75QDPwsiVc42yJJCytkq26ZmhvTeTK4URqC/WYrm1G3svhHBA2FffaE6l1JLwuJ6TTuYon71JWodIMnjJlciLrFvpiNtDOcB72s7J7Ucx+QbAe0F08HaWHAzj4sMJaQw5bY042xthGlJJ/M1r7NmwE/NDnuzxC2bXXju0DTZKAE8E4IvkOZGAIACGopTZmx48BcAzY0voQ1K6obC1E+9zu5m/O5/EpgZO7rVijrovl9pF8sqUZN9FUkZyylm0hQOgYIQykUDSeR87zd1svXAfGcAzw/rSPZIFCG1q4tQJc5ROXyNVzFNHO2fcjqNkkkC8BPDcsFh7Cu8GGe1XWds9bPVN0dyZTPTA9wG8cyxe6YNP7RiFw+NEpV7BcqUdR2+OS4kn6cURmO6wY2PayBsAL/1+HJqL1Vm23pk9vrL52ucbxcmMBpLqWnA/tY6lbmUkt4v+DHE58Dy6K05L4H4a4O3II0kkCTbeZou+BvM3BhLYiOTNTEp1Z/HXlmyNbSBjAESS0OuEiAkpYSftTj7Wugv4eu1xSWfEnrzP+wpOyZXEtENKqgdaO4+xr2gEkeSRUXCRZXMs2RRWJ7UpJYmIZCQRhzo9z5PkDUyRVBSJ0RotdK/MAry3tefvBfBEGbDcnimy69q4lJaNU3QZl+8PSbF5HyXJwsAKzYPXyUZ48Gwx2zET4LmzYIMvbreGyLyThN7X+mwIqiN3Am6Lq9FJqBhCAqEig0lcu2Zm+7JmrQVbC8fJzvFEY/MedhaMcmMc8oouskh9B7YZQ9I1Q0rqeZZ/acv+gm5SHhZjNXcBSnaRUvxHQXUJ1oaazLWMJ/b5BME+h9FWs+N41UuiA/eismYLu4vGuImsLzenxKlYZCPNAoe3VcjZ5367uvLzAbwpCoZeEejlgKqBI4euvqD06RAXLuxm/r+bYBvbRHp7E0et1FjsmEhUt9zWANdfiY3uJaHh3hivsMWpCipGIf9WMka6Jqw8XkHmJNwFyS5ck7JbH7Nfx5xNPjfeBHgq63DIGiC/qw8f9y189nsjbHNHKH/Wx+lDFsxdtpVDt8fIyjmH9vaDOOQNSbcQeX2vCPXfwdef62AZ2Uje8BjB5x34+g9W7CnqI7OxDhfng1icv0mSKFEm1eOWXdEG+x9H9bOVGAdUkfEMkhLdWDx/LWYBNWR33MFmpTYr7ZOJfgp3hH2dElfCkN/QgNMxU5TO3CCtY4rCp5Mk5kdjvloXo6BGCkcgITeQVXPV0bBPI0by4B1jxU53nG6OkZ1zlsUaO9ie2knB8CvCI9xZvlAZw+BKonLC0f9yPXuuyd4ZFX6KVRrmbC8YpWLwKRf9vbHcF4zPwwkp21XYDAXA01x5lN2pcoCnYfoXAG8X83bmkNQrwM0xln5ujG36ACXDIwSGp+IcXk1yZQprN9pjFlhH0dBLgq8cYfF/6LExUFDl1LFf2/RNgHfcjGUeMwCe6zGWGQuAN8mVS06SbI3870uyTU5yZ+l8Q0z8HpIz2oOT6Wo0dsUQ2iiuaDex8EgaEZIHz5tFquffBHiqtm8APJPttq8BntE+zM5UkTPwAFsNA1btTCX62Yz5egn5za24OpmxxHUmwDvHmuUeMoDXWo3jtl2obsshZRyuDQ9wZr8Rn89Zz66cZ5QOD+KxX4/frzzCqevD5NbfYa/9QbbHPp6mtRFxrPl1Dzmyax1fmVwhpP+13l8XGb1DEJ/gwkrrAzgWveL6SyisL2OjihrLt0QR2gZ5T+5zwiWNSw9auRDoiqlDDIF1ExQ8myQu4xJ6S7Qwi+1AZDXP7hU/vFe8J8CTNSwmVKSHi5Tuoj6+mwj0Lb1Ukgfvfg7mOhao7auQAJ7HFmuMbUOnr00Sk1z4s7kXp64/o6DvGUHBPpib6bFUQ4flaposM9zK5oTHRGWEY6yqjbK6NkraFpifziKkeYri+hvs2GLM3C8WoHQgjAu3n+Dl7YS61hqUNIzR37oFpS9tOVjUTXJ1EZvmzmPhWht01DVZvHwFC9e74pQ/QPGrV1zy2oeGymYpnq+0pZbTPsdQ017DEtVVrNAU73XH5aosu2k2rfuHlXF2wf62ZfTzATwZQMgWm4vzTpRXarJ4pTUm+x3RmrcJh+ha0vomSSlPw27HZharrkZFQ5tlK03Rd8giemCKrDtXcbDU4LM52qw9GE1wwzARGVFYGBmhoqKBipYOSivWYRN0j6SuRg5qG7PB+9prgFeZj80SY7andZPbN0X6/XIctpiy6M9KLF2+GqVVjjhEVZH6FFJTT6OxbS/bc2QAT9A85Ty+y9F9m5i7eCWLVdVYZGCP9YXbJHZB9uNrbFvzJ77cmU3iNIedDOAFBZxi1VxlVExsWLVCmTkr1qB9KJGgR2MUPh0jJiWSTesNWKq+CmWN1ahoG6ArrpafNHDy6FoWu1+TOOcEVUheWzf+4WdYtVqLBSrm6NntRVfLEtMdibIr2uhDLLM7xTGRZNHdzukzR1FX0UJJ3QRDu8PordXBIPgBKbWNeJzaj7aqJsoG69AwsUBr7Ubs819xc6Qbl+2mzF26i5P3piiR849KAO9WDGrKB9mZ3Ep270N2rTBkc1C13IPXgafndubYphHbK2RSxfE9VigrKbN4hT4r17pwOL2VvP5+vL2PoKyynPlLTdDdvh31eVbYXX5Ack8te9UMsbp4V+7Ba8T5yFoWuZXLPXhteJw8xCIDcUU7SWigqyRbZZMtrFZV5k/LddA6KGQ7TslwG0cN1Fm5I5KQxlEue69n7sFkwuueExt/lnlKXpwXHryRcSKTg1mnZM3hG3IPXtEV1m6zZn3KCHday1invxsjt9tkvhonISMRO2tTlDTl86Wpy+pz14l/0oqHkxELTl6d9uAF+nuyaqkr5xoEUfIIgSFn0Fr8Z75W2cmuyDoSH1Swy9qQBUqqLFmuzQojR3YkPiGlC3LvpaL7nwtZ7XWHlHZkRP8iO7nrFQnXi7DfZs1KZXWWa61mmbIeaw/FEtQMxXUV2G82Yu6XC1E+GIl/zTDRif6YiGv45RosU7PG/EQ2YU8acbJT5p//sA/3RxMUD41y5Yo76nPN2VU4LCPLfktc8VveVz4I4H10wUns8X2EldYQfHuQ7L5XJN54QtjNTlLbBYHoBJlPmrlU0UpC4yvp1JbX+Yyo0grOxGbjHp2JW8JVLlYOkFL1hPNRmbhFZXImrZKIJ68k6oG8nlcSK/b5qFTcch4T1zJJXn0LF1PzcYsqxK+8ltDCeuLqR8lsGSCyuIrQmzVcTMjGPaEU/7sDZIlU8O4xUqoaCC5+QmzjuBSjl9vUxeXsYtyjsvCIycI99i4RNTODRX/bG/hH15fZBf6rOsX+nABPupXohawnzVxMzcU1uoKgex1ElTUQWzNMZtck+T3jpN57iHdCDh4xwrbk453TLFVpyOt8QcKdSk5HZuOdW0uCuPrreUF8+W28ojNxj8nGPaoA/xs9pHe8IK70EeFVg2R0yIiOs5r7iSx6RHTtKNmC8qN7nLSH9fgnZkl2ybeknbQuyO8VNrCF4Bv1RNe9kmyi1PfuCTJrW/BPK8A9Khuv4iaSxdVp3ytiM4NYtWQj9pmdEomujH5CfkXr44a5/gGO5tzHLzYD98z7RNSOkitIdDuFnXtF4u1KvIX9ixY2LRevim7SW5+TcPchgfcG5dekojoD5IqKFAUluEYUcqGskajbLUTf6iZN9K+mkcs3m4lrHCNPEEc3d3I5vRCP6CL8r7cTW/mEsEfDEk1MZl0z/glZuCWU4FvymPBbdUS3TJH/oIBN6y3ROlRAwszYZrF3NHUTXNxA9JMXZHcOE13ykIiHz8gUn7W/IOl+LQE3e0kXN1CC9L62mcD0HFwjC/EtaSVZ7DHdk2TVthKYVYBrRBH+N1uILGsk9uEQmZ0jxIg2q8X/RZvPiZ+WwQS5HS9IrGwksKyXXEGj5euOuf4+jmRX4ReXgXvGfSKeCNlOkdv1nLjyKoJudpHWNkZqVQ2X7vSQ3jZGxuNWLhW3ktwqDh7jpD/pILz4CXFN4+R2T5BV38mVG08If/KKgvZBwsvquXLvKVk9U+SL/e3OPc4p5ismB8/yTtJaRN8eEVg5IBFp53a9IrW6lZCiZpLa5DdyjZ2E5uThElFG4M1BsvunSKt+zIXUHNyiCvCr6JQobPJ7RwmPOMpCjaM4lQ+Q3TODNkWioBknraqGC3FZuMdk4RaZw7n8OhJaJygQFaBu3udcdCpuuWJMgrvvObHlN/CMzcIj4S7hIsGiY5SEWw+4WNhIkgiZENffp3azUMOTC01T5M/SpLyV7f+0AJ7YsCUSSBHDIbvaFEScBf2vvYPipFY0ID8xiOe7BGmkzP0rESIPCZJKGemw8C5Kf3v6mhxZkIxKd/vDspiTPLFQRZtP5TEF/VAo4juEAsnrIxYKMlBBbjkk81SKa2iJyLJXpG+LZ2WxIKId8V3pneLdQ4LzamL2inYWiL3VYvytA+CfF+CJw5fY6F7bgsJeGWnsdMUbsXmJ+tPCFshty3SdVfFZv4yQXdgnyWMv7MeAjFhW8byslqssaLxgZl1Xua2R7IW0XiYlECTZHRHrJGyeuFoV4R7CzkjJbBPTMWjTfZf3TZR6zBeeqoZ6Th0QNyJZxLRNydqQ2pcBvADvU5jpO+PVBNdeyILpC97YsOUxb4oxC6JcQYUll8XrGCzZ4VVUABFEu2K8ItNR2G7JfosyVcLO9svtpfx3hb2UxiOeleg35POgsLkDMht/9dkQ/l6n0NU7jvOdMYr7/yJxRBBLi5hEYXPldXBfk+LLiI3F+2UA9825luZMJA3Iy2kp9gORLCLGI6iuBNGxqJf7uk2ZPihkkCX0R5SsGxAEx88JOOeCme4JPBtlxQAEgfK0bAWJ8IBsHkV/BJmvdAvWKZfToDxLVS4n0Qexz0jzL2QsZNUt9p0paf8TuiR99i06Wixu1zrlfZsmjJaNX8hL0tUZ83FVEBpL2cqC71a+9yl0sHuK7Po7OOhaYOp9g4SOb8vQlstFsf/Kvyvtm4r9V3ymqMM7c50IIm1J1jKSZRFrmd8HmZUl2FnpoeJ0Q0pwmebIm91bvndv+fQA3uyEfe+E/dZBwOz4f71e4J8f4P3KZCvVeB0hobKeqNpRct7weig8eO5YrD3J2cdQJCpRfLL2V3g6X5Jc1U7UnV5ZubRPtq9TsgQWXw8sDJ04UyOrjPHpyvZd9F7UDX5KTEUzCQ0v5fGc7/L9d3xWgL/e54TF+aGrbsve0mczAPY7tvXJ6suPN45ZgPcbnPRfh6H58RbFrHx+HtnOArwfQ+4yT+Brr5PiHQIwjZFe20d8VR+pbRO8rrWteOZT+ynzOomSXR+SzPdTrG9JtnVCtr2/ENm+y1xPSmXTpj3bP+oeKvTyFel1vcRU9pLWruDGe5f+/nafnQV4P6py/nYV66cworPv+HXp1yzA++nnU1ybSvFws3bwo3svJdl+gxD4p5/jX4OdFFf/4qr2Uwf2n5qsZwHej2bYZDEP+TPjWX60d/1SjYYs/rHgI2Rgf2oLa7Y/766TswDv3WX269YzmceuoFcRNzcrn1/3fM/O78ee3183wBNZYH0gAqHfCGj+CYBWjpSl1E5czRAZIoD1R3inFNAsAnqlwOK/CDj+Ed730ZWvY4yM+n6iK8UV0ezi/tjy/aW1NwvwZtfATJ3N6XhFWm0v0ff6Sf8F2LOZff/Y/xfeQJFYMevBml0j76Jbnx7AE0GVIkNIkRX0vgtbEHq2D0up/Bdz7hFyq49MAfYUmTvv2+7bfE9kArfdZ4eOMUbOeUS1KTK7hHLKMoxENt27TNQ3nhUB1K2DRJZVEZB/n7BHz8kV45vOEvu2hSDPpBKAUGRkvc1Yvu0ZecaVyBB8b4MjXO6ifJCXI/N1/PBvHJdTPoyjyMRTZFK/dz+/re8f9DdZvcVCUeLug9r5ANn/it/7swM8eQa/yNwTfZF+ShmIP8Z8TcjWq8iOfKPk04/xrrdsc5rB4AP1W36d9joj+C3fP1O3BaBpbsDlmD2LTMMI7ZRnEc985uf8vzxb+IPt+BtjkGefKjJopc/k1C0NfUReayaxefwXECv5HvP9hhxmv/+x9rxPC+AJypKWQaJuNhJ+f4is6WLD7zrhk+T3jRGXn8iGNcv5w5/0MT+ahv/NGi6X1BHfPP7+wOQtFFGkvGcWXkRZxY5tMQ1kKoCQlNU2TPztx4Q+GJpBcfCu4xOL/jnhMafRVlZhgbIhVuF3CSu9R8D17u847U6QK7i6bj7AN/chUdMcWu/+bimA+EkXUddbSGp5n+BsGdDMenSL3ZaaKJ+sIKVzilwx/10TZNS1EZxzm8s3+sl8bx1413H90PMiuPclqTXthF7vIe0t9OBjLdLfSjs/K8ATa1Nw0VXcwzejjPPpZZxPK8Wnop0UwUf2UUGYoGB6Qfz1SvxyaolvekW2eP/PqVPi/U3dhBTexv9ah8Q7+j5jFnQcWY19RFU2SZm7grv03cclq2uafisXa5PVaJ57IJWe/GQOVYImq6GToJwb+N/ul3jlPrhvQv7tw8SW38Evr5HE1jFJJ3K6p8hpqMPVaR+rjE/jVT0+ywH3c66TX9i7PwjgSbxGT0Hw5sj4nX5ok/z+z2W1aHNZp7cBjf2lJIuyPoKXblDOTSW46wQvjsRzJGtLcU1ZIj6T+jEp8USVCkZyD1c0zRKIG4fbovKEnzsmO/w592CCIlEsWXBaPZMVcJ7uv9yDOM1bJTifBE+RKAqu4PUZhquCr0eQTn5jwifJHxjhwskNLLLy4sydUYnTL0cQmvZMkVV3jz2WKiySGMVl3krhKRBeIWkMEnfe6+vWaRmLd8rHLvpSNNSBk+U6NgY+IGsEyvu7OHNyN4anCokVxJWilp8Yn/ienJOquKePC+dPoLnBhRMVIzLeJcH7NSSTwRuylXMDSv2Sj1t2WoWiFxAdH4il5j5O10PFsMyTJ/oqeK2uKuQjcVp925xPIQin47KDWTPPHIfcfon8U+LWEjUHK9LZZm6L1dnbJAlvivwaWlxFi7YFx9dMr4fC46fQgenrePlcSnxciu8qOA7l8ybNq+AulPd5Wg/knFfinUJHSkagbOAFoSGnWaQdQYTQm6eCX0p2dVLYMyFxIwqeReHZFHqbI+e6Em0I8CL1T+KzmrHpKXgc5fqr4MJ6903x2+T8y/rb2wM8WWyW4KOTOLu+U8/efvzC9uSUR7Nm1VL+/StllNW0WKqsyvLjaYTWTkhhEDI+MVmbCl2X9FCuZ8WDr/Vf6Oi0d1vBTSa3NWKOc7t6OX9mH3pmF/C+P0K2IP6dsX4Eh6Yi81XSKXldzuk1oNAjwYv3l+3PuMoT/RRymmlfBBebSKwQtkHxHmGbcqrK2GFvi4lbLpEtU7IarYLbT9Fv0a60buQcZWK8gvNObpfzOifJF2viZiobdm9jfdpzbomyZhJPqOxQJ82ZeF7R/2/YTzGeKQr6RrgS5YnWIhsOXXsxLQvFupi55oUtfr1uxyUuOjEX0ppT7E0z+PkU4xHPiEOl4K5T7AOKectS8NQp2lGMsWtSumlIv1OAjcUmDP3uSFUsJFmKZxR2RKKckcvpG/KTz5lCtqKPwl60tXL6hAN6G0Lxr30plf4U/HdpNwrZc+g0zjdHpys4CP47YWck26KwbZJM317nFbKc/fnrldl7AjzhQZoiu7GLkLyrnE69w5WHI7JatN+2YN/ybwqAZyFq0R4oJ210kqSKhwSXPuBSVgnuIYm4Zj0moUl2nZcjyu60DxFZXILrlWRcossIeSgqVoySUJLMBnNz5qof50h8Jm7hqbjFVBB0u5+MrkkKeidIuXcfr5hknK6UElQ9JAHD/K4XxF67iXt4CqciSwiqGiGnV8Z6fjEymZNXUnGLzuJ05i2Cqp/LCJFnjk8UoX5ShKWqDjrHcogWjPbSKVYB8O6zZ8NyFruUkdb+ipQHDVzMfUhwSRmngpPxSL1PdKOQr2wTy23qJDAjD+egBE6JzxomKOwaIDg5FNP5K1i98wLHIzJxi0jndOptrjx6LjHB5/VOkPagBp/wRJwEU/ydp+T1TZBc2UBYRQvJbTISy5z6Vi6mZOMcnIhLxiPimyfIE2zuT1rwz31EaNktPCJScYkpJ+ThqNRGek0Vx3ZvQ32BIRvOpeOdUyMx9+e3dHE5M1/q68mUSqLqxsj7ls1XbDq5La14HLLgS01f/OvHJAZ5ydB0TZDV0E3YrceEPRmjoGOQsNLHBBZX4Zcp5JDO+attpHYINvgJieg6t32QiLxCSQdcY28SXvNCKveU3TxI1K0qLt1qIjQ7D6egDLxyG0jqkB0SRD/y2gYIyynGNTiBk4l3CHv8QiIyQ29OAAAgAElEQVS7ze0YIqqgkqDSSrwFg3/0DS4X5bPLYRNfL9yJQ0gO3nntpDT1EHbtAcEPn8vmTDDolz4m5Fo3GT0viS97QHBZNQHphbiFJuGeWy95PUXfpUoBHSPElFfI9DfmKpfvP5MIYT/YIzBTJ38h/387gCfWxZRUzeFSVjFnMh4QVfdSdkD4gHFKAO9qCJpWJ7BP7aHkuQgTEXoiDngvSbpbhd/NbtKkw9MY6TWtBAnvW4vM8xdx4z4XSx8SkJrOiZBcfMs6Se8RXulJqfrEa1tzlcsPhK2ZkNj+L93tkbXZDdlNXQRnZHMyNBWP5CpiGkTFh0ny2p8RfeMJAQXVXMorwvlyCp559SS2TUk6l9c9TnJlFWejU3G+ksvFm30ynrjOMdIfNXEx5yEhpddxvZKCW9JdohpfkXa/Cs/QRFyTbhP2eJSc7gnZWihrIEzcnvSICgOi6s9tzkQl4xyag5/kURcg7wUJt+/jV/aYoOxcToZmcCarjuQeyG1sw8/3EGp6q1DfH4J7xh1Cal4hCIMzH9fhk5SBc3AanoUNJLUKsPT6MKsAGqIEZk59NUfsjfjT2jCuiOvZGZ5Aad12PCUivxQ3sW7jbxDycES2brvGSLn/kItl1VxKz8M9Mhvf20/Jan1KRGERLmFpuMXmciauAO+MOpI6xTxUcy46iROh+Vyo6CJd2PCeF8SVVxNcWk1AZhHuoUm45dSS2CLs4wRZrYNEFT0ipn6UjPo2AqJSZHtDVBanM24Q+OAFBX1iXu7jHZXIidACLt7oJUNUsRAHgp4xEm/fkWR7MqKC0MfPEXHbyfceceneABkCYPYIneggMDULl4h8zhe1kiKqKHVNSBVDIsofE1j0gItZwuamca64lRSFXfyAtaCYh9mfv3zg934Ar3uK/NYOzvvsZd6//y1/9TefsXhbCBfuP5cM0vtuTjKAl8d6w01oHbpONi84a7+OpfPVWGGwkVXa6szX2sCGwNvEt4oT5lOCrpzBcK0uStp6rNA0wXB/NIHV7fhd3Mfcr+fwn39czgp9I7T0NPnqn1TQsk0lemiSlLwUbDeboqStg7L6OnS2xxDwoI+olChsd1ijoqOPyoo1aG27wqXGMVJuF+NgtBYNPX2WfPEv/O4zXTal91PSPzOWbpK8wUmiw/azVGUbO5M7yJmOp3gN8PZuVGWJ23Wy2gfx993LZ79XR3OTNcvVV6G0ch3rPIqIFqzszQ2c8T7CCk1dlmmuYpnuekx9yomuecTRnVbM/+f/4KslWqjqGqGmqcafv16MQUgtOT3jJN8owHaLFSuUNVBZbYD63lC8H/fh73IAo7WunGuEkqaHOLvsRVl9DcpaOizT38yGy3eIb5skPfcC8z5fyXIzK1boGKCiqsfqndFcbhghNicCw4Xz+Pw/vmKuijGmxxIJftTGuQvHWKnoq44Fxl5FhDdMvOFxlTHuT5J2JwcLZVU0ve6QOl0fcwJRuSSjNBYz2w0Yxw9xu6OSLeaGfLFQH831G1mhqonSmn3sS2siXRS37uzD9+JJdLS1UNbUYdliXVbvDMH3yStyHt3B0VaNL/V2YbnNCmUVTZas3MLWkEqSuqC4qxMffxe0V6xGSU2bhcv10HCI4GL1KHld1TioLGH+cj2Wa5ihY3IKx7PHUVFayL//xwIWaW5ivct1om6mYWlngX54u+RdLul5wn5zB9baphP3cgh3K30WLVmNmv56tLTVWbDaGpuwB1I9yPyuYcLj/DA01GexxhqUVNVRsT7LqdJBcr8FGP/aDe5bATyxQTY85uTxjfzhf/1X/sv/WIDGEeFlEwc7UW3g/YzyNMCzdmF33nNuAOUvRI1OoWODnHcz488HUwirn6J4YJSoxEBWzzmI+yPIeVCG3QZlfr/cEkNLY5SVtVlm6MTB3C7yhqdIzEuVbI2y9mqU1c1ZbR9NQFUfAec3MP9APKF1kxS0NuPm6oi6hhYqGqtZtsSItSdSpPqd5W11HN61gc++Wo2W1WZWrNRgmaYddmHVpPRPkpSXyZ59dqzUX4uKqjYrTM/gfv0Z+b1jxMS58uXvV6JmuZnlGjooqeqj5eiF7T4HVqmuZNFyA4xcc4jqgor6Ysz0FHVNp0jKicZ641qUtHRZoaWPpqU7rtefkt3WxelDq/nPZaboWpiwQlOHper2bI15TPzdEnavV+GzL77ky0VqqG735uTtVxQ+uskBx80sUddBWU2dRdob2BBwS1YqcsaNjFSBon+ChMIoDBZrYBBUK3k3p6+LhXevq5eAUE901HRQWrmKxct1UN12mXN3npH/dIJgn018paSBsujzWhu2Rd/CJ8CdNXprUNHWYt4f/pH//ncLWL0rlvMl5ezZtYM1BrqyeTP14MTVZ5SMDeBmbcTiRZqsNLBklbYGC1ZZsTnkPkmdU2TVXGXrkrXYp7aRXHWDPWYmaOgasGzOv/M//l2LDaltJFUUs8PeDh2DNSgraaNscQ6XiiEKh8eJSYlik6URStprUFG3RH9fGiEP2/B0NWXe8Tzi2iCvqZHTp3azUkMTpeUaLFhhj318I5mDUNZYif1GYz6fp4vmhk2sUNVg2SpHHBPrSRMH148aUvB+a+rXbq9+CeN7D4AnK7GSXpaA2cp/42/+29/zT7/7a/7271Qx87lLiiih857K9U2AN4rXrvUsnr+BHZldFI5CmM8WvjLz4kzlc7LupmKkpIPJxScUATc6qtljsw6di/WU9Pdw2sWZFRuzSJmCOy/7cN11FBObFGK7G9lrrMm8VW6cq4WyniccPxqP19XH+AQE4ZTaRD5Q1lSBtaYB1gltknev5CWUtdVwyM6C5ZYhXG4UNfFmKH/nFEX97ZzYbIz6jhAu1UORVPJFPPMtAK9jkAC/vXz29TpsE1spfAWhl46jqW3PifsvSYhyQVXLim3pI9wCKu5Fo6u/D4eEdgpH2zmsZ8nWkCdkiY2os45jWw0wDa8nu7GRk45r+U/lE3jUQVnzE06FRHO4oplLHscwMz+LX8cYEX57WLZ6J/tKJrkLFJVdQn3NcY7md5NSFMiiP61Gz6OUpAFIr4jHePkaNiX1IeQQnXCZjasOSFe0N8chOtIVNc0NWCcPSX29/iABfYM92EfVkyWuqxQbr7hO6npOeLQri5ccwvXuc6Q4E+lzOcArS2D9TmvME4e41XGPbRYGfKHtzOn741S86OGYlT6au6MIboKsiitofbUUdZcK0p5Cct5FNL5cjKbXfVIe32OfjSpf6p/Fq2qSipFe3PcYM2fhVg5XviKnwB+1+aqoO5eR9goyMrxR/uMKdL1ukNj+mL3qS5m/1hOfGih5Ia5onxMaepalOpGED0HZKGSWJ7Nh5yaMozrkAK+OQxv2YuaQRfzoM07brGWRkh37Cvopej7BJY8NfGl5Cb+aV2RXF7JRbSHztyYTPwDZN5JYq7qYBVuSie767RnpHwZ4E+QNQkKaNxrz/jd/+9d/zz/+/V/z3//BGPvEZqmE0ftubBLAK4tEx8QCdXtPDvkFs88zhFP5zaS2PsPPcyMLj6UTLgd40Skh6C88zukayKmuYPv65cwx9eNCLVzvqcLB3AqNrZkk9jexz1SbedqueD0WtqaW48fi8b7azAW/LSw5IkDjc2KTPFj6BzWMQ5ulAvOhwYdZ9LkaJhGdlHY3ccxxPb9fuoujZSNUjL/g7L4NqFmexad+jMjIcI6G3pBCWu68bGOfoR6mvrdJ6ZggLsGdr7/SZ92lKjKHpoiIOMH8f5iLpotsXcdEn0bX0oG95ePcbC5nvdE+zM7eJ6e/hp1r9VDbkUDUEFQxzvkjVqgeyeRKTTtnj+nzhdp+jpY84+qzQc657Gbxcm8CRILc7TQ27rHDUtitV1A62I/ncQu+WmjF7twRykeHOXvYgN8vsONgQS9C9tP2QVyldvZz0e8wi1ROca5WdqMg20wnyB2YIq0ojDVLl6O0J4ekl5BbFIj6V8qoH88nrmeKMP9tzFlohnVcKwWjUFBXirXSApRP3CB78DkB3ntZvOwgno+HCU9LY9f56yS/hIejdexatx29PcWkTo5w1s6ERYttcMztlcJSgj038+U6X85VvySnrgI7FTO2J7aS0Q0lo1DW1YDz7g0omwUS1NBPUHwyjuIKdwweDlezzdAeo2M3SO+rxlZzOYtM/QlohuKWBxw+nIzfzQbOntnAkpPFJLWJQ8QZlD7TZGPKAFe7HnNgkwFztc/j3wHXmqvYsWktf1Q7iuvdMSpeDuC8xQh1+2ACasW+MyMMRGF7Z3++RzzojP39Fyi/9wJ4oh5fSlEka5f9b/76v/2Of/6ff83f/NUS1p6+QaJUI/H9hPJNgDfCGTt71u+JI6xTFnuVnHGWhRsv4Hajn7h4J776gzZr9pxl15kL7DnphIGhFp/b5pPR1YrL8aOoWCQR8wzK+po5YX8IE7t0IiuzMFDRRetYkVSwukAe+yJqNxYNvCA8K5n9p33YfvQQulqamITVSQCvqLuX896OLNWw52D5CEVveO/GpSvq/PupGKhvYp33LVIU9SMlxfgWgNfeh5+vC8sMYokUsR7PIC7tEpY2Dhy53sq5gxuZ95U2picusu/MBfa5HUDlX/Sx8LpDcn8jB3XM2exfSZK40qi7z0FrA8yj6km9d5WtBiosdsgnScTNyFPsy16O4HPyCGYW57jU0s3JzfrMXWDEemd/9p2+gKPzbpb+gzHbwmqILQhFWfUcZ6tHKRiGjPvl7LY2Yn1sB0UjY1yJuICFpiOnHsC1Zz14HLBi/heaGB33l/XV4yDL/1UPM7cK4mcUBRfX6jktzbjsNWS+fTIRrbIssWkDLjx4EsCzkQG89ptYWxzCxPUumS9FZuNzLp6yRvdIOJfqxokIsOWrL+04WDRA3pCQwx126C9hztY0Iu7fZO8hS7RCmqS6h0UjU0SFO6OiaoJNUQehZ2yYs2QzuwqGpNiZ4qabbF65jMU747lS+4gDq4zZFFRNqsgK7IHCzn4CAlxZrB3E5fYpqUZlRkUKGx02vwnwNu6TAbwXT3GzsmGDUzbRIhaqb5LYRBfmbwrC98EQiRneLPhci40J7VId08KWOo5vN+JLFQ/ON4rYpd+Wkf5hgCeL8YqNd0P167/nb//md9Lh8v/7Wx22RNeTLuqcfsDhUsTg6epp8PUKE/TWb0LHxAbr0Lsktgzj72XFor8EeItkAC/7XjF2e63Qi+ygVMQFDrRxykF2mIy4l4PRijVoHimU1oFka6SYsef4e21i8bFUwmq6OHfChC8WOHHm0bgU65t2IwWzFUtYevQm+T11HNp9GO0dRaS+FHFeE4T47cfQwR33e7IasvFl+Rw568sOFzdMtFVY5VlGUutLYhPOsUQ9AP8WKH4+QXR6JJvUd+B8XxbPmlkajdlOWyySh7ndWoGl8X7MvatJuxeL5qKVLDE7wo6zfji6n2fLZm3+Rc8Pnzv1nHFfj5LnTRm4GRwmOPgCess98GmH7LJ4LHZuYV1clxQjebXxFja66szfGMjlJln8cnL6aRb/cS0br9SSJuKh5fMmEtSya+9z0FaPxfuLJNv2OlFDlFcb5fK5Hcybb4KNuEEZgavtVWxfs4L5VoEE1k8QHmDLQsdIAmompUzo9AfFbFFVw+hyEyWv4ErgERZ/tZmjd6D0GSSXF3PU7RyOp53RXWaGoUMWcS+e4bFlK5aHU4kU3v5+SEhxZ/5Gf87eGyG77hr2y83ZntRKpohj7hngYsAhlFStcSx6KosbHxwnsSSfI67ncPQ4weqF5pgcvUr0jTi0Fupj6HWb5D6ZbRG2P7+9F09XC5a4lJDU2Iuv+zY+X3AAt2oBkge5cPYgy5UdcamG6y13sLU6hMHxm2S+EnGWL/H32IbugUv4Ppya4Vh4v734l+Cdmu3jD8/tewE8ESORV/uQ4weM+Le/+7/5f/+fv+c/tU/gVCROY1OvT2PviHi/FeDZ22G+M5ygFhkFSGKKhwTw3G8OEBt7jC8+W8YyIxuMNtlhuGELhrbOOMQ0kNfZzKnvAHgRd9LQX2aMrssNUiQOORm4Kuzs4vxZL9bbbEF3ky0GFutYrqKBaUSTFDycVpaAqZo2qz0fvOmVksY5Sd7QFFGh+1EyPMD+/EFpkb++MvougHeKJbphhAqQOQQxyRexsN7NsesteB/cyJx/W4ia5Q5MN9tiuNEW4y3ncS3qJrO7lv2rvw3g1ZFytwhrg+UsPXaNDOE9EwkiA1D+SgHwznOpuRPnzfp8/Zkymht3YCLGu9EOs+2X8LreR2LuZZYtP43bnWcScEqvvIqDlRGWcZ0zAN4eXATAe9qN+wEr/vSvC1BdL++rlS1GW7w5lddOevekPOBcnManyLiXx3qV1ZiHPSFDZM9Oe0FnevAUAO8W1hb7MXS6RuqICCoextdpM7pHIgisHyfs4la++tqBo2VPyXsGufWV7DJR4k+7coipEgBvA9qhLdJVW+EIxMZ6oLXKErurXQS7bWLOsq3sKRmRNqLiltvYqKuyYk8K4XUC4K1jS0g1ySIGSMzPNMALJkgU+R6E9LJELB02YxrXI23uZU/bOGFzGPOdmcRLAM8ai8MphLWJU/U40bHOrwFe2lnmfbkGm9RuCeAVtTRwYpc5X6t549cyC/BEALnIypxpyIXtya4qZYf1Sv7Xf/m/+Kv/+i/MWXeBc3efkds79d7ZrpIHT8TgWbuwK29EdkX7XJ4M0DHIeY/1LHLOJkqENgxNkJgTzdppgFeCnaMlOsGNsmSGvmacdxzGeGsqEZWZGCobsebUdZKlJClZslZh32uAd+VRJ97HjPhysRvnnkzIAN7NNCw0lVA6dY8iCeAdRMM2mwSRZPRsjCCfvRjsPINn9RARkeFYb9mK7qatGG62Rm3pElZ5VZDc9orYBG8Wr/TBp3ZMuhqMSr2CpaotR2+OS8lV6cURmO6wY0PqyBsAL/VuDBpLlvCV6joMbexZu3ErhtZ7sPK5RvTjZk67rGOZW6kUalA8MMTlwPPorjiNrwLgOWzFIr5bBvDqr7NpjSYLra8Q0iKTaWqmJ0u+Wod1VD3p0wdAkRg2TlJJLMbL9Nmc2vUXsZVQOPKCQE975i0wxzZnSNZ+50N26mmwzDqUoKZJwgO2sfhgNJcejksJWpl1d9ilO5cvVDawfu9h9NeYoukQS2j9ICEZkVjYbMfQ1AbTrRtR+koPgz25kvfdY8sW1u2NI7QVivomiUtwkQCep0iKmQZ47VIYTsatLCw1NdFwvU26SD5p7yEg6QrmYl8ys8ZsiyVLPzfAxKmcmIoo1OebY+5XLT0rbEvRMBR09OLpIgN4iQ3d+Lhs4/NFp/Cqh9KnQ1z0OsKKZbs4NQ3w9qN7qJQUYRefvsDPdSu6BwK58GgW4M20Gb/l/78HwBOoUdQ3nCL9fiXOnu6sP3IZ16IO6SSjOIm9j1DfCeDdekpa2RXU/mDMtsR+yhHXCLJ/t8Qpt7WBk8eOfNODtzWN2LZq7HV0WLouiKAuuD40gH9kBZdLUjD/Wo/1l5spE1e0tcVs0V2FaWQTOU11nDy6FdWNQYQNIF09FAsPnshiEwCvU5zimjhqZYK6bRD+4nr2jTiqdwB4m3Zy+M4w4T67UNLexsHb8EA+tvsiNugZ5LVXs3fVNwGeWUQ9WbU1HNmuyx8M/Ansgmv9/QTkXOP8/Xb83cUVrRcXO0bxP2HJYsNDuD6C6pntD06RnHmRpSoe3w7wno8REuqJ8QoH3BugEgg+vwtlLRv2Xn/dVzEf5cKr1j4ml5EIEH5OePgJFi45jMutZ1Jm8WtdeUeAVzdFetZZFv0fFXQvPCT3pbiyDWfNnxeh6fOQtJpK9tlpM886guBmuPGiB9dd61igtBfXJ69Iindm0Zcr0D1fTQFQcPUyqn/UwMD7lnRFu0/bHJvgBzMAXh8XfY8zVz2E8GdwTWQI3s3HersVWt6PKZ2ArJvxGC0zRHdvPonfA/B8Hj4n43YS+l9/zdJ9xaS/gMIHeVisUmLelnTiRFZlx5vg5rWcfvjk9kt89oc9eArbM0HytascdDnFBudovG8OyhK83tN7J2QlA3ihaG06jl1SOwUiG1Ra1+JwMkJQwA7+ZB3MpQYo723F5ehWlsw/yunHkHPvOwCedQox7Y/YrreGpeaXudwJ158JW1NO0N12/HxtWHIshfDaZ4QH7+XL/7MGq5RByicgOtYFla9VMYnqpbyrlgO7vwXgOXhzvvoR+7XWSvqWDtwbbuSAuRY6p0vkHrz3AHieD8jpvM76ZXroHilFtKuwD/cmoaClFTcn8+8EeFlXozDZasW6lBdS6EfFYBsntq3ijwtsOXodbk1O4udqzu8X7+RQYZ8UdyvF2ImwhI5eLvrsYcFyN7wfy5KvXh+ShQd3kvgUL5bPWYrayRvkAFdvRbNqzkq0jhcS1wdX/Lex+EAUAQ/HKR6YJPVWNpbLdNCxO4bNobPs9r9ObDeUN9/HwX49f7LNI1eMcaSWXUY2rLHPIG5UePB+GODtSO0kSySMnbJjubkfQd1wawquN91i62YLFjiWSralevABdjrWGOwvIqHpFhuXa7HCLpHIfijv6+JCWAWh95s567GBJaeKSWodISz8FAv/uA6Hsgmu9TVwxM6UuWs8pcPftWbhwZsFeL9EO/dT9vk9AZ5sgxGnaeEir3ghc2G/XojvtwFJAO9eJsYaxqjsKiObYdysNmBoc5lAccUwAAkJJ/hy7Wmcrz2joFvEguxH32wT+rZ7sbDdhekeV/bk9HK1o4Hj+3YzXz+G6GGxiBo5YuXAGvMoIobHiQg7g56aNmrr7DC13oWBlT9eFVW4nTyGsbkdZjv2YWxvi/pSFYwjnxCTdQnVf/wd/6JkxXoHR0wcvTiU3kZ2vwjsFrEhkF4SxColE0xF4oBIWX9jw5EDvNq7OBjNZc7xMrLae/E5e5g5qoEECw/RM0E/4oWRyQZ2lU9SXHONA0ftWWliy9qte1m/fTem20Pxvj5Ebv8jdinrYHH+Foniirb2LnvMVdELrCGn+yXRGUHoqOuiYrgNU9staO/2w/l6K/7Oe9HXdca7GfLu5uCwbysrTewwthXtO2K+Oxb/qmck5fjy5z+f4OStIckzJmgBbI01MYlso0AkqRQns1lXnQV6juz0LyTk5i2OOm1npck2WV937MLUPpizZX1kSTIal53GG6vZb6rKPLskIqSM3ZkgRibHjJIojG3MMIx9yp32a6zXt2fVwVJSn4sr2mecO2iCxp5ALj4WQP4RB3etZ+ESA/Q370BPfz3aNj54P3hJ7pMq9m9V5feLzDHauRtjCwuUlDZg4XNdCiUorK3k8C4L5ikboWOzA11TM9Q3X+b8nRFyuqrYsWQ1lv73SJI8eCLzbZSo9FBWLdNkpdVxdlyoJK2nj/N+TqhoGKOzcT/r7Dax5AttDByziR8d5KSxKUaOcYS2QXHvOFERB/jc2BfPqhfkd3fhfdIeJeXVaFs7YGRqhtrGExwo7JOSlX5KQ/ApvOvtAJ6wLTKS4KvPZYkQRXIqow8ZgwTwigJQMd0ri90SBxPJMy+jHEq/no6psSkrTLdjbr2T1Wv1WPynvbgJgCdAvq0Bav71ktf+al8jxzbvQsckgvDhcSIjPNFT00LNXGZr9DdexOtmGxe8zJizJ4bQugnyaiqw3aDPAhVTjG3sWb16Pfp7wyVAWdFajePWnShtSCN+RFzRjhF4xhZtG2dOPxgk2N8TU1MbTLbtxnTPPlYtnoea21UJ4MVEu/L1gtN4PxmTYvsiEy9hMn89B66PS9Qg6QVB6G3egGniMHdbr2Kyyh79k7fIGntBSIA35qbr0bHZzbrte1lnvx/ryIck1bbgdmQNfz5eRFK78Mg95dIFDzTmOeEtblpqb+O4ex3zlU0xdY/i3KOXpBVEYb5agyV61pjYbENbbz1GPqVENYlsXWEDBF3JFJkPyrBds5wlB4tIlJKv3txLxJ6T31CD8+FNzF9mgLb1TvTNTVlp6cNp4cUfmiDQax1f7wzhYvUYxSJmr7KErVq6rLY9zrajrtgcPcvu8LskNHVzKdwXXWFf7fezee92VOasYZVdmpQg5WJhzlr7CIJb5eEV0Uf43Mib05XDZNeWYjNXF7vkFuKKI9D819/xT4vXY7FzDyaOnhxOvMW5K+dZY2Inb9uOZV/oorsnm/jhlwRfdGKV6io0LbdjsmkXa7eG4lcpkioMmXM4R0qyyK65ieMGPRavXIfBenOWrt7Otuh6eZLFdTYb26Oxq4hkYReHXuBzbB0aO304/3CK4unY7zfl9yFrZPa7vzxZfhDA++gTLq7yGhrxjszGNaud7KGXRCTn45VaTULbpETfkX73BsfjBJ3FqMRflNfaiV/kZWwPn8Jm/wk2O/lyuKCXgs6nXMkpwzn2CSm9k1LGbUjyVc4m1JAksoC7hriSHo/jsRNsOhyKe1GblH2U3VjLaS8vthxyY8flXLyTMjl/u5ekWzc57uqDg7MHWw8cx+r4ZZxyO8nuE2n+UxQNPeeCsw1LNPdwpHSEwkEZf94bMhIxVS3dXIqP40R+O9mCIuPqNU6EV5Mokg96J0m5W4l3fD6XHo5JHEc5NY9w9fXBep8zWw46sflwHL63npLdN0BgWAY+pV2kC6qBlm4uJ6Tgea2PLHES7homMicDx4Mn2OQUgFN2C5m9L4nNK8Uz5gZRzZPSdVJmVSVOXt5s3i/ad8bmeBqXHgyT/rAK58s3CKsdlWhiMuta8I9P5dytIXK6J8lvHyQ0I4Ytu0+yO+AqUe2QX/sYd78Lsr4ecmLzoRjOXx8gq0+A4EmJ0iGlKISVX+liGVVLZtcMrjBpMx2X2s569Bjv1Fy87oxS3NGBT2wJZ3LbyOiblChwYnJz8MiuJk5sDn2TZD55guf582zdfwpbj0wuPRyVPDDZ1bfYs98clQNUae4AACAASURBVOOxnL7oyaZ95zgYcY+4dpkuiUzVrJpHuIk+7znGVt8s6bsiFjO3vZuA0HR8K3pI75iUrv5EMkh2SxeB4Rew3uvJ3stVJPdD9uNavAJ9sNp9mgORJfgkXsc/u4GU/heExefgnVVLknhn1zgptyo4Fn+PqHqR9QnZDW34RV5i24GTbHON4vzNIZk3SS6PN/TnV/63twd4P4Kh7Z4k+9EDXOPL8bsz9GYWs+BK63hGVHYSO465su1UFGfy7+F7pYKIpkmy61vwS8/EvWJQyuTN735KaEopZ+MfkSi3NWEKW3MoBLfCVtI6x4gvyeZE1hOJeiO/b4LUe3dwcXPHer87DheuEiYy0PsnyW/r5XLaVVySG0jrE7Qr4ySUFHM69QYRDVDY1YlvUAB2+46z9WImnnGpnC1rJ71tjNTbtzkRfIfo5nHp+jP57gPOBecR/GRcsjeZD6vxTMnn3N2XlLS3cS6qBM/CTjIF/2j3COHZCew+cQrrAyexOeTKjvgakpuGiMzPwCm/VVob4uATX34Hj6AbRLVOUtg3RvzVIg4cOMRGzyTO33tFsSCeL83loJsrm/ae5XBslUStJCiZZDo+RX73KFFJ3iz7ygTbLNn17HTyxbTuy2hysmvrOBsYgM2eo9h4p3Dh/ghi3eZ1iXfnciLzIXGNExIdVuqtXDZoaKJqdZAtR12wdnRAU3czph63SOns4VJkEJt3n2KXfwIuYcX4ZtST2j9KeGIuXuk1JEr2YoLU29c4Fl9JZP1Lslva8AvKJKBykOTKSpzcLsj3hhNYHQvgWG4Xue0dXAi9xKZdp9gdmILrlWIu5DSQIkKcOvoJSozE4YgT1kcj8azoJqPjOVEFmZzIayJV7Hc9EyTfvcEJ51NsPuLDoaTHpEi2fZL81k4uxJfgkdUqt4uviMnPxSPzHjGNE2/QyvyWbMjsWN+0jZ8WwBOLWJD4CmLZQchum5Bi30QsjljoWaJEVo8sSFcKQJeXzBKxa2Uiy3EUykXcTN8kCsJZQYKZ0z4u+11efihXIgdFAgGlL2ReAOEdFCd2iRhUkNq+kAXgCmLOot4piWPpqniH4j2S11J2RSv6VFxXykattazcnkhkj4L77k1hS8on0vylQGykU2tev4ysVTJk8vGJja6g+/V4BXlmucjSkvdVIkBtn6RAEBgLglYhN9GuGF+fnLZF/D4IpQqZSOOTZUCLMQnvYpZ0apZ5YWe2L07UQg6CVFghZzEvQs5SVrAkP1n75S9l8yHak+TwF30tFNfUYlziNN7Rj89JU36/xotzD15I1/zfWJCibRGTIpJOeibI7JARMYv5Ee0oCEhnEpLmCvmLORMyei4jPRVErlkPbuC4bx2aQc2UvYSKUdmcvk5ekHENCi+0NP5h2XdlfZqicFjI9y+AupzwWjyv0C1JZ8S45bIQxNEi5lEQHecLmSn0V+hXr1xe8rhD8V2h74q+T8/n9Ib2LTr0K/3sZwV4QqbdMiJ1hc6+oZuCu0zQU4j1LzwmgmRWrA/hpRc6IQh/xWFvpq0ZEgcFWfiGWJuSrRmVfVfy+ou1P02ILCPFFfx7QrdKR4QNULQnW2uCiFyyZe3j0rWmIOqV3i/CQxQ6JGL0hoQdkNszoW/D8tsEhX0R8V6CfFi+1qSSbDPXmji0zFjjin4L2phSKS5ykrwBWd+F7RFrUpRJFGS/efLfhV0rfQnlYk0JWyYnAC+Vj0+sndfrUEYkn9skkq/0+Mw0hOAG4fGf6d1/cx3MtDXlIgZNxF/K14Xoi6C3yRWccZ0vCL9ymC/+05K9t0CEuNztf8xuYzU+N4wmSk5ALslcTuguxX6KtStI1r917YpKJCLhA4SuiL5IWfbC/gh7+wJKBHGxfC8TdkEkcwg7LkjbxRwq7KnCpstKTMoqeAidkI1FphNi35EoewRJu/xWKEu8X8yzmA/JLo5LcyJ+l9n2N+X1hi7/Su3H7Bi/OeefHsD7JSqfIJ6sb+J8QgW+1/okr57C2MwqnVzpRBmy9mEi8/NwL2olrV0Q/X63Af9QuQl2+qyqCnbu1EfF5xH5MzaAD2179vvfNCQfQyY/O8D7JdqeX0ufOyfJbh3gSk4uHqXdZAp78UaIy/vonCBSHiP5eg5bN1uhomaE9loztIwE76kXhzPayPwA7sSPofOzbbzPvM5+5231ZhbgfSwDKU7RwlsjlaiaVcBvV0CZB1E6XX+w8f5+GYuattlNvYRdvY7vnadSjdtv79P3tzP7nZ9OPrMA76eT9Sep16Lqh/CETnuwPoI8xPV6zxiplffxuBTBwfOhHApMx+dGP9mi8sbHsv+z7byR7f5J6tdvcI5mAd5vcNJ/M4tPXFMPiOQGRZzPR9gwZvXlRzPkswBvVj9/HNskq8stQjHE1XepuCqdUa/3x3nn7FzOyvXn14FZgDe7Yf9oG/bsAv/5F/gvaQ5mAd6svvyS9HW2r7P6+qnrwCzA+yQB3gRiYl4zuM8upOxOWWHyD4/LmZXlp2qUZgHex9BNYTsE4fOPF9/6qerPbL8+hv7MtvFr0qNfGcCTGbe8tyrxJH9WpKx3y2gwPs7EigxUUZ3hAwysiE9re0Vm6yuyPkkA+lMbASHLMTKFTBSkyT+qXP5CN37Ud/3Usvx03/epAzwBnAS1TV7P+1fM+Dg25nvmULIdL8lsk5OLv63uigOUKFIv4tI+xHa97ftmn5u9OZnVgR9dBz5BgDcpUZLkfU+K/HcbyTEyW1+Q1vLqhwXXOUFWywgpT/pJrB0mQ3AdCf6zHzz5itqpciP/rQr6ioymF2S0vkUfvuX7IuW+sPYOu3ceYO2xYhKkerYygy7S7t+uj9+zAXzLO79bnu/YjtgAhQw/6gYhC7yOiTuLrt0pjhQ/pXDgNSXCR+v7DLkI70dWyzDJtf0k1T8nU9AazPh89v8/jjx+doAnQI4g0u2d+U/uDRPAqXWE5CcDJD0ZJkOq5vM29uIdZdUpW0Nvd0h9s23Jc9dwl93G1lhfvkdyu6gc8xYHTZGx2vGS9IZBEmsGSW16KVF/SAff79R7GcVQ3o+Whfpjt/+m7GbX9Kw8fo068OkBvPZR0uqfkdL0kux3yLQUfGL5Ta2c9TmO2rESicz4O8GaKB7f0sDJ47Ysmz+Hr8x8OF3RTXL9U1KbX37/Zt7+ktTaXuJqnpLeNj7NvSQph+A9aq9mj8UxbL1vkCA2incYg2BzF9xLKdkB6BiYYRzUIP0uUa50jpPR0E98dT8pza/eSTY/ieJ2jpPZ9JSE6l6SGkY/Xv86BddTFy72lqiZncX70SRFvW+xaX3nxvT9hkxsktmPqji0fwMLlyxloW0cIXWClFjOL/ie7f4kc/AL79vPDvDaRkmt6yO+upPYB/J/1QOkC0qf1lbOnNjGwgXKLNF0xeNWH0k1A7K1+BHlntX8jITqHhIbR7/fDn3jnQIQTZGS48OSebY4pLWSKZW7+359F2Un8wfGiM2MwFxXic/+YMRm3+tENQyQXPeMDMGd9413jZPdPkrq4x7ia56R8W2ff8jfJC/kC1Jquol/PEzmh7Q1+9131KMf0pfZz39JtvyDAJ7YDPP7oLAf8sU15wcuJqlU2YNirC13oO90nRRBJKo4UfdBQT8U9P2Fh0icePtEsWUoaWvFzW07c3fmSAzyufITufie1EeJC22CvEHIyPdDy+44DsmNZHS+IrkwHMO1R9iX3kaGeKcYk/yn9N4eQXY8RX5DHSeP27Nykw8+j6YoEKTAAjAKOTyF8p4q7LXssTx5lfg+AfBkJ9HpPnzf9Y6gWhkc4LzLHjRXH8KlSlFyRhCLjhIcdJzVmgc4lN1JliA5VXgaFLIR45N70cR4C3pFsXaxIGV9kJjeBQnzwF/IUZC4ytuSxip9Tz4u0Y5C7jO8m9NjFm31CtLoSaKSfTHS3IZtaC3pgshUvEsu+wIxbrl+SH1U9LlfdkX+XYtG6ERBVRZmOpswOFlOygyyT+k7M+ZYvOu1x+JNuRcI2QhZiA1LHAbE3Ih+i/6JYueSp0NG4xL3/7P33mFVZdna7/3/Pve7557TXX26T5/0dfq6TycrGFAyiAiiCKIiiIoEBQEJEkRREVSCgIAiShYQlJxzNitmRUABkYwBswK/+8y1QbGqu7TQ7tKuVc9DbWTvPddcY47xzneNOcKRbags3o5PeRtZbU+loqRScelX81d8X3E/E65zV4w5fp+KYtGSXozJ6K8+cLyn3fw12X1qf/8uBE9awzHder3mk998pFZlp3IxN53DH75QZpa6FjNV1JihI8jcI4ov5GOstRnvkjZy25+QWZvFysUOOBV0S/GyEpD2KwpcT8Sor9tJ2YQHvnH8HLevyv7nZFYcZonhCsySmqVQj1f2/HWb/brOiE44ffeJ2L6cGTax7LvyTNLFiTowbneiCLeYoyS3Xmjoa8XH2QcTxwzi24ao7LzJdjcnFm/KIK51lKqxQu/SPMdwpfjmNbaut8RgdRrxt0U7twk4OHGuY0V9x/HlL+4XUhefMZwRuDsIhVdP4WG9goWOBaSKkJfuEYXdijUXdjYBTybeo/z75G1Alt0/nuwmTfDEF0s7H5F1uYPkxm6y255LbabGN/HJKItE8C6WYmG0irme9eQ9GaXoej+Z1/o4er6NpIarJF4YUDxRC7IhNvfuJ2RdaCXxZCupJy/gF+DCrA3lUn/Wir4RClt6ST1+lbiGFg5fe0hJP5R09HMg0glVS09cM5vIuHCTxIbLxBy7TVabOFp9Qs7lHjKb+kg72UTC8RYONz1WdGO485jMC20knO4lXxCn3lFKbz/g6Llm4o7dIvtSA/YLXLAKaJAIXlXvMIWtPSSfvE788RbSmh5RIgVBf1OZxP2XX6lhjeh56VDAEQFkYxtCac9LCq63k3D6Npm3nlPa84zcK2KO/aSfaSbheDOp1x9Lc8+60CJdK/XqEMVCRl1Pyb1xl4xrd8m60k5i3VWSzveTP9aCp/T2EBmX+8m40knyqSbiz/YpChHfGeLomRskNFwnSfxNtBsTxzli/p1DHG28QVx9M6lX7lPUN0px8x0OnbpFevNTqdVTUUsPKeK+G66ReHFQ4fEU3+16LK2ZNO7pbnI7/lrV+hGq7j8nMdoTtQUOrC++q2jfNr65iXvrfUHe9dskHb9OwqkucoRXVSSo9A5T1NpHyvFrxB9v5fD1hxQL8tvzgoKWQbKu9pJx+TaHGq6QcK6H3I5hqTVQwY02dvuZMW1NKDvLb5HT9pi85l6OND+S4iFLu19QePMeGZcGJRmV9byksLWXlGNXiau/TvKFfvI7hykXbc3a75J25gbx9U2kXL4nHevJJO+bej+OFe9K8MT6lnQ84OjFdlIu9JF7++V7hwVIBK82Hr2VnlgnXSGv/R5Z1/rJbBoiv6WbmKSdKM3cyMaCy6Scv0Vi/RXi6tvIELgn6dVzcq+0k1B/jaRzveTeFoRrlOK2QQ6faSKu/gapVx9QKIiK6PoidXZ5ROa5FhKONXHo8n2Ku4cputVPakMzaaJFoLCVOw/JON+i0K3zfeTdGUFgwbjMxl8FkSy9WslKbQNMQo6RIVoHTjieLRXXlbCrhXgxxzNd5Nwepbz3KYWnC7FYvBZ9xwzirreTevI6sdXXSB7T2fK+l+Q3dXJI2NjJO2QLGxNjNd4g4fxdCrteY0JGY7Ni/HO9inZbootF2z0yrveTcbWL1FMCBzvIvPVMQYyFDfe8IO9aO4nHrpMo8ECMd3uIo+dukHjxPkWSnQ9TdLOP1JPXiGtoJU3Y8wdwKozLT379pk7JMvn0ZTI5gtczSmX3PeJSdqM787f87FcaGGwrILH5hbRJTlYxJIJ3qZyVi62Zt+kkJTxlj7s98wzMMFhsjrayEl8arsc5s5m8LrFZPyI1Px5zY12UNPTQWLyWBYuNUPGoJlc0mb50ho0uNmgpzWK6kj461gcJu/yAtNx9LNH4Hb/83ed8qTwbVS0dZs74kt8v2Ufk1WeUdTTirKvHHEtHFsyejZKqNhrr9hPW+Iy67g52+vmjZ1vI0SGo6urnQFIIBvNm8+U0I4ytrdGYvhLL0FNki9ZCjcfw9LBmprom02dpomm7G/+afooFQR4nKtLrKFUPXpCcEsgczaVYHu2SPILjXiLR+ift8BZ0N+4n+NxL6gZb2LhoIXOW22Gop4+yshrKK0LwjU3ActV8ps7SRNUyhIDGFxzramXrZg9UF7pi6WqHxlfTma63hrXJl8jqgdrLxZjMt0DLcCnq+nOZtTaFA5fb2RcTjJGWFkqzNFHWc8UpvZlCcexz8w579/ljuECTL2foMXtFBIFnHpJXEY2Jhy8etU+pv3UNn20OaGprMkNZA42t+SS1jlDV+4DY1EhMF+qgNEsdJWULVoVWcaj95TfjH3uh5vZlXFYtQW1FFNE3Rfuy8Zp2glw/42hZLvZrFjNLTRMlbXtsDjaS0z1M4ZXTbHRZg9p0VaYp66C2MgS/qgGqnz7j4B5fjLQXom9hw9xZ0/l8riXWsY1k9z4lLsob3em/5he/n8p0dRNWxlSyc5c1WoG1ZHRAzeBDklKiMZkdRMStUUpvXMFvkz3aM1WYPk0X441HiRMN11ubCAh0R1NHm2kzVFBe6s6GrBZy3zUu6g3d+PSB5l0w4Z0IniBTnXeIiPRC+c+/5N//YIhZxDHS2wWpnvzRvUTw6hLQt92Ja9lDTqJoSSZaTOWURKM/Zwa/+O8pfKWijYqWFtO/UmGm5k5Cros+149JKznMKgsTvpqmhtqC9bgcvU7m9ZuER/qiv1CPqdPU0DQLYmf9ICXCe9zZw97EcEx0ZjNTWQNV6yC2H+sj83gJ6+atY/OxJ5R3DBCfEoXZCmOmTldBRc8J57Qb5EmxwhN1QrQKe0lKwgaUVJzwLO2lWNR5G9chQRRvDxKXGs4SE12mzdJAWdcGu4TL5Ny4xhYvU37zi//hf/6szCxtHVQ1ZvGnX5lgvf8iufeGyakuwsneFGV1DWZo2mK1v5HM5jYCdtmgG9FIoYhJ7uhhf8wuDA1nM00cY89zYH3KFfIeQF5JFEbmS9FZZs38Bdp8NdUYY99CElpfUDHwjPSiDGytjFFS1WSWjhPrkq+Tc+0im32tmX/wBpWDL8m7fAnf7R7Mn6vGV1/pMtv2ACGNj6Re1O+iW/JnJuqL/PsPRR8mQfCGpT6IRacKsTT8Ez/50b/yXz/9MT/9b0NWx1whf0JSwHcV4l8ieGGu5kz7kxGrD10hr/se+3as4qtVkey59JSyGw2sNVyCWcRJjnbcJ+loGPoz1VD2qiOv8xZ+G9eiYribPS1w6m4HvhvcMHZMJaFvhOz0reg47cCndoiawZcczdjBjJWRBJ57RPntM9grT2OqyS4CTt+l4EIdDpZGqO84R3lPB34+m9C0yCHjuQCvGBYvt2ZFQgulXYNEHfBk1m/nYR7WSN7gAAGui/hijjd+xwYpuFjHmsXqfLHsIAebn1P2qtG2og9mTdct/Dyd0DbZx8HOif1sFT0KDyd5oO4cxq4zL6i/ewN3fTW+nOOBT1UXecJzaDCd38+0Y0PBLXLO1+Fkb8XsHReo6utgm7s5v/5yJc657RT39LNnhyVTtGxxLh6i/kYZCzXU+MI0ksiLjyjrf87hrN1oqdrikHuHygcjpOVEY2jgw66LAyQm70RrygJWHWqluLuNwMCDuEWcJ7VyHwscN+JW+5SCrC2oLPfGq/ohdUOiP6IgZC/JqU1mwXQN5vrXktE+QEzMJlS/nId5Uislwhv66ghLcZReUBXHQhNrlse2UDb0etMSHouy5gZsZmujYZvIwaYhjtYUsNYunZhLNwjwWcEU1Q1sP/OQovNVrDXWY6pxJAf7npOwxx2136hjvOcEmb1PSDqwgVlLN7Gx+j41918Qu3cNKp5J7L/8nMo7vez2N0fZr+oVwUtM2ouhWgCRXS9IPrQbE01rvE8MS71py6Tiyg/ZH+rAjFkW2B1pp6SzlS2O8/mjjjfbG+5JIQVvknsZcAVWvJ3gDVN2F3JKD7BA/dcS9vznT3/Cv//eig0FnQpS80p/vptMJYJXn8z8FY6YBhawv/IkkQUnONg4QOGdF2QX7UdVM4Adp+5RNvCY1MwYjJS2ENw0TMHJAlbO10DNNY+0ziccOpKEe3gCvnHpeG2PY8/lUeqHOthsuYLFW/JIuTNKfv5ulKeZsGx/I9m3ejiQEIp5YiOp1bnYaK1m4/GH5J5qwGdjIL4196l++oS9AZ4Ymu0g5Nqo1Kf5Fb6KEIvedrZYGjLHM4PEm6O8DikQnkTxIJSEibYRFnHNlD2FrOJEzC3ssS95xPHbZ1m32oOFG2vIGnpJTcc5HAzWs3rXSbI7L+Gor4P6qgNEXX1I1vFi7NemEXX2Kn7bl6O++ywl/c9IydzLAu1l2BzpovoFpB8JZ/EKdzyPP6eoKgp9NWXU1qUT2/KcgtpY5qrYYX/4JgWtDaxW10Lb6SjxLQ9IK8vBziGb2HNn8PI2Q2dvEzUD94hJT8V6Uw4JnXCs7ThrTR1YtKmObIEt40RWfv2GZ/eVjsiy+UHKZlIET7STETFrS9T+k89+/O/88j8+4yf/S5nFASfIFDEUf+EI4V0U7ZsE7xG7HR1Y7pJCfKeiEXhOfhAzLSMJOH2fgoZU9NS2s+PUA8pEY+iODgKDN6C6qZa0M0VYGmkwc81BQorqiCytwWeDBbOXe7L9EhTl7kDXJYBtx58jmlXn5AUxa/U+gs49pLT9DOt1zHE82k6x6IRwu4OAQGdmetZR3NPBjq0+aK/MJ3tklLhIX8xWbSf4KtTdh7ruS6w3dMU66DQ51ypZoqqBztZyMrpFM/KHRIeu5c9THPE59kARYzNmeMJDV3ymEKsVy5gXcJ7iB+MNp8VGNUbwDnmh6RpOwJkX1A004TF/OTYHLpAjYn867xDgZ4Za4AnypLiaXkKDfVFbmk1W70183Deha1dClmjM/QAKKvczV3kZZnubKW8tw2jOBtYeaqZEag7eS6CHIX/Wd8cjpZKI4jqCYsJYariAlUnH2eltxRez/SXiXC3FRI5ScRey88OYv94bt5qnVJw4zDIHNyz8jxJadUvK6Kvse8iBUBumTHHC59gQlQ+h6GI5lnOUUXIplY7VXx9hjlL94BFRQW7MXezFtrMvqB0cT3QYlrL8cksiUf1yCauTmykQsXoiZnJglPzGElZqKDHLq5pc0fT87j0igxz4avoqNjYOEh/ii7lZEOE3kchnaW0cuqu345zfQ81jSIi2R9X7MDFNUNPTT8jOFajuqH5N8A5FYaQZQMTtUbIrM7G3sMIiKJew2ltk34GG2+dZZ6LL9OV72d8KDUOQmenHzD8uxSq5hYJveGC+Gxl5F1v6FD/zdoI3IiUdpR/Zyewvfsa/fvZzfvHzz/jZj+djm9pCvojBfB+Cd/wIxoYa/M9XWmjq6qOmZYjp3uNkdEJRZSxq2sEEND6h+uEwR/OTWKTiR2jTQ5IPB6D9lSFWeYNS8/cy4Z2XsmFHKLjeSnRhLXsKSnG3MUZ/YzIxrQ+J9l/GlLnbCTz3WGrPVS7ieO++JLM+FxttKzxrHkqxaKVtPcSXN7CnqIatPvYYrHLH5+QLagfGPdmKmNKyxiwWqlthE3dF8vC9koMYt7OfvSGO/PELKxyTqogorCMiMRIjM3O0Aq5S338ZJ5uNGG8+Rv5zONZ7GWcjN6yDT5NWn4T2NBOWi4d3ycZELDKUtt7Eb9tyNMPOU9rRSdBWa/44w4EN6XWK8WMDmGOyGuOYW+RWRWKwfgvuVY9oeAg1HadYo+OMw8GLpBZFoPyFOWszOygSns0+RRZxydVGvDaao7vvKmVSvOwL8i5cIyqnhr356VgZ2mKyLpsUEUc7yf3mU7QRec4yVn4XHZgUwSsVG9SV02yw0+W/fvz/8qN/+oz/reyER/5tigdFQOzkFuFbCd5tRXuZrFwFEQs8fZ+88miUtfYQcuWJlDhR3dlNaIQXqptrSD2Vzyqd3/Pb6XPRmb8QLb0FaMyej+GmZOmoLy9rO3Ocd7G14Qn1DyArJ/AvELw26Uiyqq2NXYEuzPKqf4Pg5Yw+J8rfh+XmIexrB0F2GgaacFvkgU3gabIvFGAwUxejsNPk9kJ1/xPio934/AtntpyYSPBGpVizQ8m7MdSzxKXmMTUD42Tm2wme7YHz5IikgfYOdvmZox50grweQTS7CAnyRd00h6zeVja7b0HfqZq8Z4pg5vLTaRjq2WC2TxC8Uhbq+bA+/RYlQyLurxN/xzn8YcpMVPUWoq2/AM05Buiu2szmwtP4uq7kK/0oDkpxPgpyV/tEkORQieC5lA9x7NEIWfXFrFu5FFVje1ZHneLIzbvsC1rBlBlbCbz4lMohKL5aj52xOkobKsgWiSzjiRx9UNt+HufVNujZZZAiEjZexRSJxIZRac2UvrDCIadT2hxEDS8xj4LTOSybPh3N3eel47C6u0MciPBAeYYl3ufvEicInnkQ4a0iQxeKq2PRtfLDpaCH6kejxEfZoboxhQMiY7dbePCWoxpQT9Zt8ZDxjNT0WBZp7CSsWazpC7LqC1m7Zjka89dgG3+OzMsnsVmoj6pdConiweQe5BWFovL5cmxSWiQyOlkb+S7G/al99u0EbxiBPUWnCrBaqsS//dP/w4/+5d/5nZ4fO4/dpXRgogf4u2GQ5MGrS2SezXac8vuofaxIHhKxlCLOMqfkAGpaQew6+5DK+89Jz01gkaofYU33SIj3RXPaMpxrHlPbPyLNsfYh5B0/jo/3evQWzkdj3kJUvvwCDc8jxLfdJ8LbiClLwqWQEJG8IJIQRButLIngWbOx4SHFTS3sDvZjkelC6ftqM6aiZOrN9tMvJxA8kRg0TEqsKzNN/Nne8EB62Br3EEtJHrf7iAhczS9/NZ1ZekbM1jdES1cPVRM3tLeJ2wAAIABJREFU1h3poq7rIo7WXhhtqif3CdR3XWS9kSs2wadIqdiP2lerWJN2i0IREyxw7BFU3LwlETytPRcoabtNgM8y/vevlFCdZ8xsvbHxTbfgVTZATlk4Bs5bcK98KD0EV906wZo5rjjGXiQpO4AZX67FrbRPslVRZkm0FCu/Nkbwoq5T2f+E9OPlODmvQ19Lj9nz5/LVb+Zi5FbEYZng/SA9U58atn1f850EwRPAOUJF/0uyj5Wzfr0V2mab2JDRRK6o0/ZqE/5uACsE8FcJnnOyIq5pEF4RvDMPKGw4hPYMZzyr7lPzHCou1uO0xgwV7zoyL9ewdrkhszbUUDgMZ0fh9CiceKzIuD2Stu2tBM/hyK1vIXh5ZI+8JD58C0YL3dl2Hk6/EF64LJaqrGLl7nPktp9nzRwlplkmktQFJ+71sWODEb/XDiTsyhMpEUECYgGaInPNyxF14/3Efi1A+ls9eNEidmyM4G03Rz3wOLndEwjeMkHw2tjq4cRMkyii2+HEMKTEeTBrthX2uYPU3SjGUG8zTmk3KZYI3l0id63gjwbBEok5jUJ2p0bgxEAvIf5OTJvhzo7LcPwZ5JxpJelMH0eKI1iw3huXsgc0PIK6pyC+W1IUxHSdLWyp7SYlbTNf/h9jrLN7qXkBBXVJGCmporfnkpSooTiiHZEIe27ZQYwWW2Ied4vyoTc9mqJeYNHxVPS+NMI08gIFwjPQNUBiZSvp5+tZt1CZP5slkjwojufv4O9szpdqmwm7/ZiY4G2YmwVKHsi3EbyankEidlszfUM+R3rgWH8nQds3MFtdEDxFr9v659AI5BzdgZ6ZI16VV/G3M+BPs73YdRHODEN8pC1/mr4O95IeSgbHs5u/u418X0Dx97ju2wmeAnvK+56SXnIUa9uV6FgGsLX8DkW971eTTkHwFDF4buWPOQUcewINT6Cqf5ic4r9A8FS2E3LjKUfyozFU1sMsuZM6gUOt3aQ31uG+ei3zjMM5OAgXeEqo53LmeSQS0/qM5Ch7psz2YHPDI+qfQvG1Zvaf6+VIbS62s9ew5VQfiYkhzJvqwLbLcB5Iid2C0XK3Nz143eLB5yabLIyY63mUhJtQ1TchFrFbnKjc5+ABH5Q+d8S3ESm+UNjy6ZcgYgxrb57F4esEb6HiFCLjQiFG0xdiEnyKvIdQ1ztIYnkrR6824+drgWZoI6Xd/YQHujJDaRPBzQqbl8Z/gXQ6kpWzm3nrfdhQMfSK4NnOccEh5jJHjqWi+7kJK2KbKBHY3NlHYsUtMi6dw8t7OXMP3KTm1hU83ayYujaPnJdwYagVTwsHjOyyZA+efPQqE9xv0YFJEjwBtIoyEAKURYyVKDUx/tQ42c1AIngXizDVX4a2WwMlPCTQ2pLFa2KJEQHud8VRly+fL92N/8kHVHQ24WNjyTzLLThHxLJ+iyvaM1SZtr6C/L4BomKCmGO4jtV++9m8LxHP0CR25l0jux8yUz1RXbOFTbVPFEdoGdv43DSEXWeGKG0/gd1MQ2xTWscI3k38tq/hc+dqinva8PV0Y9bioxx5BsWnirCzX8lcu0A8wpJw9LJm+q90MQ8+Rc7QU2JCXVFXNcZk017c/TYz32gZJvvOki0yWCUyLEqgjJJXexQzA0P0gi5QLJIz3lg0RfmO1DgnlOwC8T/1gvqBq7hoLmRlxBmyJILXhp+3IdO315HTDfXdnQT5eTF9wREy++7gv9GC3/xxLsabonEP3sWSefOY7ZzE/ptw7FImc1RdWXuoRSJ4Yl559VmYLl3LovWBeEYm4B2eiE9cFYduPSerJpOVuvrMsd6Be/heLK38cI2/TGppGLq2LjhV3KP47DH8o2LxikjAxdsV3XVJRFx8TOm1OqxN5jHTcAPOwXuxsVrNHFM/dp15LMlDuu8eqOnvI3irLaqGHvg1TvRYKEiRdATW1Yb/+pVo6NlgtSsal807WG6fSmxzDwdjvFFTMWLhpijc/Tcyz2A1ZjtOUfDiGft83TEx3EZIs+LYv7hiH2rLvHHI6abm8Sixe1Yw1SWOqCviui85WhzD3IXWLPPZj/v2rRjMFYHx29nT+pzsEyfZHhrLpv3xOLk5smjDXkKuPyUjMwwDdV107QPxCAnGdPEidLfkEd/8EpHdPVkb+Uf+3rsRPAX2lPUrQg3qHghP23hpGoVuTEZGEsGrjWeO4RK07UPxOZDExvA4vKLqOdT0mJySvUyb7ovf6SEqHzwnLTOaeX/2YNfVUcqaL7HZbRkzF65n7e5YXNw3sTYkBs9dEaxa7ob97lg27gtnqbYSqg5xHGiBygtFmC9cjMbyrbiERGDrvZnlsY0crsrEUskMj4a7ZFRkY7vEDkv/ODYdOIClqR7K8x3ZfPIlddIRrcKjmV99EL1ZFljFXCHvG8fUw5T3D5N7tgbnZSswctyFS2QS3uExeMYVEXnpBcfbT2Nr5oSeWzU5T6GhqxE7nbVYbKsn+24/wR5WaOlaYrkjGtetO1lud4joxqts22yE0s4TFA+OkF1fhP1iCxa57cZt3yG89xzEM7GK2JYR8nJ3om3rxvrSB9JpSdXNelbNtMV23wVyezvYbm+GhoEda4KiWb/Rn5UumcQ2nmKDmxHqEdep7u4ibN8u9Cx8cY46xJbQrcz5yoC5azNlgvfGPjF5/Z+Mzcjf+fjl/R4Eb/zmJjwtvqeylfaNUHbjMtuC49iQ3ELJ46fEHjzE1thjpHWOSBtj3rFC7CPLOXD5sRSjUtJ0iW0+ziywsGdVaC4hR3NxTrxCvqjr1nuXuMMHsDSzYL7ZKgyMbbAOLSflzgiF9Tm4xOaz9+IzqgdHyGsQ41YQc+0JpbdvEuS7n8CaPop6R6jo6ONAZir2SU0Udw8QnZrJ+oizZA2MUDk4Sv6pGlw3rEV3kQfOSaXs3JNBSO4NKTauvL2LvfHBmK5cxfzlHrgdvkRW14RafqI4cv899kdsRHmmDZ4nnkzIFH0t47K+ETIrjuAUV8bBqy+o6usibGc0/kVt5ImyILcHOJC2H8fMZgq6R6jqvktcZg6OYY0UdrXi4+WFtokfLiFbmL9wNSu2Z7D/8hPpWKuy6Rwe/pkEVYvsOxE/NExZ/wuyT1aywcGOhctWMn+JJYsdwglpfE5F31PSKrJxcrBEz8QRq8AykjpGKDxVhkdMJmGXHnI0L47VlsuZt2QFC5yiCDo+INWxKu97TtbJajyd7FiwxIolLocIPz9EmTjaGtMfEXNTfrGMVUuM0XDK44hYy78QZyOUt7DpGgGB3piYrcTIdi8767oVWX3td9gXH47JMgsMLN1Zl3pJio+ruf+EQxlZbAktJKFthMqBEYrP1eC6N5fdJ+5RcW+E9MJE1h06RkrLC0W9rfYuomKDWbTMmsWOYfgcLmNHYAnJtx+TkpvCChNzDJZYsMhlLwH19ygVR2537pOYHc/qtZbom9izJqKa5JuiFItM7v7axvDuBO+1Xfy1sb7r3wX2lF4+jbefJwtMV2FoZomh2UoWWMYQfu4BBefrcdxWyIFrTygfeEH2sTo2bsri4A0FYS+8eJYtOz2ZZ7wSU/eD7D41RGlvL5H7A1lmvAQD90g8w/bhnXGKlJujVA0+I7OuhPV29iwwtcI0qIiEpkfkXWpkx7ZY9lx4TkX/Iw7lH8LKdBnz7LexbncMPok5EilTeOlGqbw3RKSPBTPnb8X/xCMq704M7RiXkygbNEL+hZNs3urMgmWWGC4xQ99hF941j2joaidw3xG8kpsouD9CdVcHQQGp+B29Qe4AlLTcIGi3D0vMV2JotQf/6m4KOvqITovGKauVQqmO5jA5p6px37iO+aZi/GXou0aw48xzSs+UsSEmk5Czj6kaEHjazA7fFAKKOqRwhaJrl9ixwwPjZZYY20cTfGqQwtZ2wg9F41LQKSX1lbe2ELR7C/MWWrJ8Szhuuw7jl3COoz0jk467/K46In9+XJ/k109FFz4AwfvAiy2K/T5QeOtKRD2xe6L4ryJ7slgUqRVxVvfHajyNFa2tHoL6x4okB1EEs/YulIoCmwJ47kLdY8X74rhFxENJ5QPEOKJYcM9LJo6r8KohxYdVvdqMRyQyKcZVVH5XzEFco1h4Mvug5qHiOEd4GauEV0F4NMUceqDynuL6Yo7i/YnxV8ITUXrlOI6rDZm6JocjotflX4phFPcq4lPG59w1SuUD4Tkd916MzVEc/3WJeY0gEjdEPEtd+zW8N3gz16GSAnHM+kThda0cy+ItFh4z4YXtH5EKASuUV5A8xX2JeUs/D8cDmoelTFAxdsNjqH2gmLMoPiuOPEWsnDTXsffrReJG//jGMzbuowljvpKzYs0qHzwjMWYrOlpmrM0fpPre+D1+U9fENYW8pfk9UlxHIori6GpM7uK4WKydkHvxHUXCiiATQs5i7UvEvO+LJI1h6d+CYL7+/NicxtfwIVTfVehomaiDOAB1Im5JyEi6zzEC161Yj7pxGYnrvUf4wqcCKO8zz+9O8L6pD+9zfWGrAksETrzSeRFvJoqZ90KtCF8QaziGQ8Lmx21VvC9wS3xXnGiILFbhZRY6KOnHENQIXBPlS4TeCd0ZizcT1xIJWkI/RMxclfh+r7i3MRt+jJScIOxMYKGEWSKkpRcqb1RirmaIwaZiDkvHtX/tgVuBU+NYKa4pEh6qhc53iRhgBTYpMG0MWwSWiHsVc/q6jY3pd+2gwEQx1zG7HsNiafzx+xjHhV6FfZV0K+5Rwi4x/tds+JXsRIKbiEUew1ExR0m+Qo5CFsKm39Op8F76Il9bPon4yHXg4yN4H7nAPiwgiGSBEQqvXiEwNp4tVf2UC5L1IWXQC3UdV3Bftx61lblkiE3pQ47/occSG0f/I5Jz89kSUUzirYnJFR94Q//Qc5fHey/d/d4J3ie2fgK8Sy+fwXt3NsG1/RQPvPaCf1AM+cTkIt+7jJOyDih0QCZ43zd4jT2diqd/qQyI+PeHnJMgTJ3iiLmcrWk3yP8ENoFxL5vIRBz3VnxQmXxI+cpjfTB9lQneJGy/B4SdVI97umR9/GD6KGPOJPRR1r+PSv9kgvcDUEhxBCOOisTRtnRs/AO4ZxmcPz1wlgnep7dmsp3JaybrwMerAzLBk8nOR/XEIYPFxwsWf+u1kQneD3ft/9a6JY8v69YPUQdkgicTPJngyTrwUeiATPA+xk14lMr7H6YM1g9xg5Xv+WPU6R/OnD49gjfe6UDelD+KTVkGsB8OWPyt1/pjIHiiRNDXf779vsXn300HRLa96HYznnn7jXGla4uxFBmpUvUAaWzFnL7x+TEMFNm4og7pxOz8v/bZ139XXENUHfirmaii3Vp3B4E+O3BLbCTj9uhHlAn+bTJRZPmLzP3x0kuv7/tb1mosO1p0FvmrayTvO/K+8wnpwCdG8BSGKwrFfifD/YQW5J2ASL4fGWT+AXXgeyd4oqzSAAjSIzb58Z9X7fO+IfNhykSpkrcWeRdkapSMwlhWR+ay79IzXpdgGiccCsIlrlnVdY/Y1HjMndOJvTVKhWjTJ4jhN8rsCDx8QnzCHpwOlnOodVQq6fJWDOkeparvLgcT0li/qZBDXaNUfIOkKsqqlJ49yrxppqzYf55cUcLpL9SjfOv1viG38Xue/KvUgk3IpPfNsjCl3aI8zQD7Inaw/nAjmR3vSkqHqbg3TFpOEq6hKUReHn6zI8jf4B6+D7nJ15y8zn2Ksns/gieeOEWRXam59puG9n7CGB9X9IEUBjtW066/iyCvHXgmXyJbasEzds2/2Tx+WMrwfmsmy0qW3/vpwHcieG/Y/PtdV6xbqfD2NFbjsH4Fypp6aOoaoDFHD/X5IQSdvCe1lyvrVmCdhEmidlv3PeIOJ7Hco4z0fkF+xmsgjuPXCKWitl2Xovai1InGIYQdp55RJzxnY7gpihAX37qBn/saDNdmk9rRS3igG1OUdrCv/RGHkkMwWOKOW8VdRbasqL0p4a6oT/eYCB8L9N1j2H9dtCkT/XgnzPONE4+x74nSSXd7Cdmylfm6EUR3jde3nChHUYPvJYcOrmf60l34Hx+iYnC8lqX43PgcJmD0GAmSSFbP+N8n7gvj33k9vzKJtCr+/oYnVPJmvonv4/dc+WCE9IKDmBs54ZjUQuGDUURNSmkzE119+rrYuW4+BrtKOdwm6hiKPeT1Nd+4jlh76T2ofjxKQpQHC61Fv9/hsW4hE2Ui/y5j3KelA5JN9IGyhg7/+dOfcrujA/Hf/yX+J/4h/ijeFI3cxYdfL/BrY1UYnjCiicY8SUGMAbcwwuI7LxSFhAUQ9ogn2Rt4GizBYlc1aZ2jiqKjY4Zb2vVC+nzJRGCQn7omrNck10OWoSzDv5MOvDPBm0juXj1gvp9+j7cq011ihZFvBpEldYRlVxGad5X0lqeU9I0qjkAFJokfURS5q5s9uzczQy+OhF5xHDiMhD8SaRnHI4FdioLFh5M80diwl8AzT6npH3mFbRLJ6bxPas0p9lZ0UnSnj8iQTczQCiLy5kvyL1wnsrCRxOtPFKRw/KFXFO2+95h9/msw2pzEgSbFEbBEYKR5iiLFYw/IggBJ3i1RZHmUmoFe9uzYxSKjaA7+JYInCrTfvoKb6QLmemWTdGtUKgQ+jv+vxhqXxwRyJ93P2PVLxDW/TuLuvFAQxAn7heJYfMIavoHjEwjgnReU9rwk/2oz0QVniG+8T7HogCTuU5qD+L2bQLelLAqpJK1trJXd1/eTCfOV9q07w1QMDZMUs5WlDtvZcXaYWqkd3IQ5/Z3sYFzG8qss+/fVAQl7vjPBE7XV+p5xpDSdlUt1+bOGJVYxZ8joHP2Gy/w7TVAckfQ+JbMmF5vVS5kxfSYzTNxxy7tNaWcrPg4WTP3PX/A/U2YyU2M1zjntFPQ8Iik7juVzZ6OkYYDB1hzirj1D8WQoK8h3kr8MYDKZ+x514J0IXvcI5b1DJB6Jwni+Fl/oOeOScYM8ES/2jSPMd7d/ieDVJaBvuxPXskecRNGlRXSlECEhRZfPs8nbGnV1dWboLmZxVD37Dmxk+pd/5je/mcIXs0wx9akna+Aph/MPYbFiIVOnaqJrHU7QiSEqHkJ6ijeaK51Z6bkRQ0M9ZiivxPrAWTK6oLyjh4gDvpinNFNxZ4C9EsELJqrrJWk5R9jgeoB9zeL4eJSC8w242a9A+Ss1dBx8WL50IfM3pxLbAlXNTQSEeKKlI/BwGSvDj5N2e0QqoF5w4SQezsuZPnMeBhbOmC63Z/6SWGK/QfAUHVpyisPQnmGOdWITBWMdOASBFdiad+4Ybs7mqKioMF1/ORapNxWtI2/dJDhwI/NUlZk20xgj72xiWl5SdXeEnPMNuNutQFNZjZlqWsxU1ULFPoWoxvNsXeOFV24bBb2jVHZ0ExkbyIIdx8l78JL0kkwcTC1Zum4dGp8bYeZfS0JdHvah+9l27Al1D0bJbihgjZkJs5Rmo+/ii7mRPkahNRztGKXkwhk2bbFDWVUTlblrcDh0jZweKO+H4uZr+G9xRP0rVbRWu2G2yoL5djsJaByRCd73iAXyvvXu2PVtspoEwVMYf8mFWhxWqPDzH/0LP/3Rj/mPKZY4HmmlaNIBqopjjIJjOayyMEPPM539Z64TFeOL3mp/NpXeIffqMRznGrHYK5mwmhayWh+QlhWGppoZy8JKiS4pxn37ZpbG36BEcst/GCF9mwDl92QZyzrwYXTg7QRPgT0F9emYGUzhp//fP/PTz37GL1Xc2VrVR8l3TjR4PW8FwUvCwGoTa1KbKOgcIufGPXLbn1Pa/ZDoyHXMWrOHnSWXSDp5g0PXhii6cp4tm5xRmhtIQO0N0q7fJ60sFxdHb1zTz5F0qhYXSytM3NJJ6oXMI1tQm6qOjnMiodUXCAvbwCwlC9ZmtlPU1sEOn8XMDDhNqSB4ocKDt5v9vc9JjAlm2dwN7LoODZ2X8XR0Yp7VPoJrL7A3LpA5075AyTmNxLYHHAjyxcY3kaDqq0QfjWaRjjUbygYobm3Gb4sNGg4xhFVcYE/MLnRnqKC6LIG4bxA8UTfzHmGeZmisDifs4gtED1mh5yL2rbS9m5CA1cxyiGVPzRUSTjST0vyMqq47hAZ6oqm7AY/ca6TVFmNn6cKyrdVkdzbjZWOG6tKd+JeewtdlAb/7fBXrsm6R23YWJ00T1hy6QX4fVLV3EBjowFeOJeQ+GpEwfs5//BYVu4PsLrtOetMQGXlhzLNzxbHsKcfajrHW3J5FHimE154hOMQL5SlT0Qms52jLbXZv8sI2JJfIY5cIi9qJob4rvmeGqenuZHfAZuYY+eNbfpGDGTGYaE7nz0t3EHxxVCZ4MsH75B/4J0XwKu5BTuUhFqv+J5/9+N/55X98xr/+r1ksDjhOpmi0PplAXNGD9v59ooJd0NRYxfqiboq7nlB8uYxVc2xZsfMUBc8H8Fu2GpuI0+Tch9reLgLcF/In/d1E3BiV+okWtfaT3vz4k18YmTS83nxlWfwwZPF2gjdCxX1IS9/B7M9/xr/+5Of84t8/42c/NsA2pZn8ST9cvkQieMePsGiBKr/540xmqWkwY+YcFu2p52jHUxJjnJlptZsd1T0Uil6qosd13z2io3ahbnKEw2M9iovb7pN56Q5Hmx5Q1DNI5E4HFtgFEnIDstO90bDbxdbah1J/7MrbZ7DXVmKGVzHpTR0E+lugvvvsmwSv5zlJ8XuwMNxEUAtUnjjM4jWuWB6+Q90z0at1gOCNK5jvfYiDN0Ypbe3jyOU+sm89JOt8Ay5mCzBPvk7GyQocFpuxJq9f6rdb19/BLu9NLDQ+8M0jWhFf2NrA6rnLWRpQw1GRSDKG6SJUpkzECO62RWntAcJP3ZOOq0Uv68LTRaxerIfahiIOdzympHuAiABn5tvsJLSuDmuDFczf2kD+MJQUBjJTxYtNtfco7b6Iq6459qnNYwTvNsEhrsx0LSf34UtSj+xlifpKNlQ/lnpmix7AuQURGDp54VLzjPLKcHSsfPGsuE/9U6joaGaLnTFGu6tIbxumqKmbI1cGyOt4RFpVBtZLF2NT+ICqqw04bljDvJDLVIr+w0NPORC2gYVrt7PznHxEK+Pup4+7kyJ4ZaLB9LkK1i6bzs9+9GN+/tmP+fn/mGGXcoPCyYJsj2jV1Ufodju+/Nmv+UJtDqrq2ihrqPD575ZgE3WJvAd32LpkJatD6jnaAxWdLWy2ns0XlikktQ9LcYLlA4q2PVIj7vd4opeV+9NXbnkNP601fDvBG0ZgT351Mot1/8C//vOP+Lef/JT/nubEpvKesUSIyd2zRPDqkzCw9GR17DmOXr/D4cbbHLnxkOKuEUrabrEnahcGWnNQt4tgV91dqrr62Bvuh5pxMkkiw7RvhJKb3eyP280io9lMV9Vi+h9/j5J1OBHNkJ22EQ2vA4RcGKb+nsgA7cRv7RyUvAs4fK39rQQv+CYUl0WxcL0nTuVDNNyDyocvORBozyKfJA7eGKbo7Ek2eq1GXUuTGbOU+eorDUxTrpFem4ettjWbjj2RcLLuwT32Bu1m8cL9XyN4Chln5wWhOX8DLnl3KLs/sZSKiOV7SWHzdQKDNqOjPhcdt0Qizj8k51g2K7R+y68/V0NVS5tZ6tpM/2Iqqmv3se9MI27LzNBYsY89Z5sI3rqKaXO24nfyAaWd53HWMWddWisFopTM7S5C92wYI3gvSEmLZoW+G/6XoLp3hPK7kCMRvI241j6lIGsr2m4h+J96LiWvVAwOEupphkmYIHjPyaopwWndUpTVNZkxfTpfqhqxpvgBZWdLsXVdzeK0bul7VY8hNdGPZU5yDJ6MnZPDkY9NbpMgeGMZrb2PSc2PZ4nBLH4zzQTz8HrSOkR8zCQTLcY8ePsCndHQWIVLaR+lnY/Jv/WIgo6nFHWJJvQtbDRazuqwkwoPXk83AZ5G/HlZNNE3Fa24im7dJaP5Ifkt/aRf6ie346VcUkV2tcse3U9AB95O8BTYU959l5hDwehpTuN3qlbYJV8m+86HjMF7qIjBewR1DxTZseWDUHMXSlpbCfR3QskineS2bvaG+6JidFjy4B1/8pD9oTsw1PFky7FBSvsGCPe3Z759ICFNCg+e+gQPXkXbKey0NdHdUUdGy+13InillQdZuMYJ25xBGp6Jh9k+gjwtmL8phbgrl3BfsIqlvoUk3XxCzrka1psvxDz5Cul1+dhomeNc9oCqIeF9bGenlzeGxgeIeeOIdpSqe3cJ8ViOtm0ke64MU/31ZAMRg30Xqu9C8dXz+Hjao+5UTPLZUsmDp+pRSnrnYwpuPSS/7TGF3SNUtZzEfvlC/vj7majMnoPqKl+8C9op6oXStkZc9JZik9RM0X2ovtmE75a1KEkevDGCp+eK34VRqv4CwSvK3Y7mmu1srnvKsScinvEGPmuMMA6rIuV0NbbqFlhGnyaj8xHp5WmsNl2CTeF9yhrLWeNkwYIDN6l5DHVDT9gf4orhGtmD97ERFXk+kyOckyN4YrOQspxeUNTxmPw2QcC+rfDku0xuWPFkVpmCxcplGPrlEVV3ncSGy8TWt5HR+pyKwdv4rTLDcP0BgspvkNk6RFpWKOoqS1kSXMT+0lI8d4eyNu4YYbvW8PuZ1ng3PP0LNafeZT7yZ2SjknXg76kD70TwxrGn6wWF7Y/Jb39G8RsZl5NbM8mDVxvP3GXrMA2pIP7EZWKqznOwpp3MW4/IunCDuLorxNccZ9t2F9TX5nC4Y4ADB3ehNnszW8qvc+T6HaKiQ1li6Il38RUONZTjtEwXZbOdhDZDzhFvlKbMRGNdLLsrTxK4w5lZM61xLe6huOP2hBi8fiKC3Pli1i729UyIwWuChpuncVpji7Z1FEHVF9gXH4Ke0hSmrT9MwrVrbDKzxXxbJvsarhJ+KATDmaoYx14n//oVfFxM0XQ4SKiIwYsPRk9JBdVFB98geKXhKtfOAAAgAElEQVT9UHaxCDOdpSz2r+Vonwi5mfDQLjJf7zwi48w1YuuvEl9RgbuXEzruVeR0thPg74aykS8+eY0kHb9GbO01Uq7ep+hMLkvNHVm6LZPIyhPsLWkk4eJdirqh7E4vodst0V0bzs7ikwRFbmH2VCWmOpSS++glySmRmGk54Ht+AsHLC0F/rSuO5U85dr0Mi6VWzPdIJaLmLCFhPqh+8QXaAdWknTuGo8FqrCKriD1+noBQL+Yo67Mq9y51nbfYsc0FFWN/fEsvEJORwNLZ0/njYl8Cz8sxeH9P25evNTncepvcJk/wJKAdkQp9losSAhNBYLLegldZtHnYWJkyQ1kTFQ11pqt54J3bScnDUfIqDmFirM905RU457ZT0DXIgbgQDLW0UdIyYN62HOLPd7J//za0lmxhx+lnVPZOLO/ytxHk2wQtvy/LXdaBb9eBdyZ4E7GnV5QvmUBAJok9Uh28s2XY2JgwdaYmKpo6KGtooawXTNDJVsKCHNDRVGeG2ly01uxj96n7lA+OUnDxBB428/hyxhJMtx4jo7eb0N0b0VNSYoapMxbO7tiEHGZf8yi5hXtZ6rYFy/Xr0NefjZKWE47JF8nqFl6nLsIivDCJvULpnXscjAtnwcoE4nqek3o0GUe7Pey5PorobiFl0a5bgfKXs1ngth/PgO3YHiwnsWWYgjOlrDM3QkVNBy37Hdi7u2CffYviXii8eBIPl+VMm7mA+Q4huAZE4eKRQbzk/RRrM0Ll/WGS9ruiom2Ha0Ev5V8/nu0ZobjtJjs9lqOuoc4MDQPmOiex9+JjKkRWqsiiDd6Egao6szS0mTFDn8W+RRxuvobH6iV8+YdZqOjqo66pg8byjWzIvUV+1ygFZ6twsl7ELA195tgE4hYaxtLAU+Q9eEFa/hGcrIPYfWWESlEWZ3CU3MoULP3C2Fz7CJHpnCOyaM0XMWuGAYt9EvDatZk1KaLQ8VOOlh9m5XxdZs02RM/RH3vvTbiVDkqFrEtaruG/VWTRaqJrE4Bb8G7s9hwi7MJLqvvlfUPGrG/HrI9dPu9H8CYJpt8qlLEaV18vRjn+HTHhN+rtjdfBG6/EPvY0P17YUu548Wkr6Pi6y6//+Ov4nQje3wJ7pGK5ojDxW2QtYc4YqZz4u/jeq7pvijEEXr16+JU+KwoRT/zueJ26sYK7b7w3/rmxOnDSvMbqj776nPj3OMmdUC9OmsvEf/+V7018MBe1/e5cxtVkEdrWsRy8BdUirvAt8lBgrWKuE39XfE9xMpOdH4ymzgosUzqoHoET99rYuEKVP1rHcqBpmOpBJshFlGIZv6ex06JXde7G1kbC+fHad+P3OS4vIfNxOY+/N/49RV3C8f3ljfWR1l/hrHirDrxFJm+Tmfz+W2xMlu9b7e5ddOjjI3jSwo6B0VgRU0XF93EDff3euJEqiouOFbt8A/jGAUBWpndRBvkzsp58nzrwcRA8BY4IzFH8KAifVNh37G+K7hTjujIRj16THAVxEORtwgPpOCmRSODX8Gqso8KbmDZOWMQ1xn7/Gj4qCgRPDI+ZMB/RRUO6/oS5jj8QS+9N/N5LSvtGqbhSj4PzblxSmii4J0jW+HfffFUQuW/eg9CfibIqE8lw9yEjPwpjw6UYbozHP6OY4LhYLJebsSi0msNtI4puExPlO/agLumj+F3qCDJhDmPvvyZiE+77lZwnyu/1XN+UyXgnC0VB5lfylAnGByEY3yeeyNdWFDoXTSom0cligrHJxiAbg6wDsg68pw58/wRPxrQSESYj+vCKlmfvuZ6vNlgx5p0hkvOTsLA0Q2OuIdr69thFnSD99jBlcm9xGTs+lK7J47yhSx+pB08G2lfgKCvsGwory+Uf1zZkgveRrO34KciHxB7hOewXtU6h5oHip0rqjjHRM/mR3P+HvG95LBm/v0cdkAne9yh8mazIgC7rwGsdkAnea1n84+qFol+vCKv5x73HH8I6yvf4KeivTPBkgicDrawDH4UOyARP3jQ/hU1TnqOsp5+KDsgET97cP4rN/VMxGHmefztwlwneu8m2uGuUSnHMeY8PFycn46CMg7IO/MPpgEzwZKX+h1NqmYS9G1H42OT0vRO8HhB9To89hYYn0PAU6u5DxWS78/wtsKVb1ILrY39iMYGZTWT3jvzVTNdJr28v1IouHjKBlLHxb6HD8ph/N72SCZ6sbH83ZZv0hiOv0Q9ijb5PglfaO0Lp1YtsD93JMtv1LFsjfjbjmnic1HaRVfqReMt6RJuxa7gtssdkXQ6pA6LTxIcj9KWi7t2FY2zY7M/6QxfIvDNC+RslWj7ctWQ8kGUp68DfVgdkgieThx8EeZCB5G8LJB9Cvu9O8IaljEzhZWp4BFX971/SQ2pVVheP7nxDVCx8cA4MZZ2rO8ami5ljtZ895x5KdeJKuxTXrnkE9VL/UoWHr/jOS0WW6JCiR+v43GpEAd9xjBHlQu5C3dh3a+8x5n0bRvS6Fd7C6gcTxp1ArEp7oXoIqf/s6ce32bzKg+UbijgsCF7vm+OKo1tF/bp3HPeBwmMp+u5WDoxQfPUqgbGH8S9qIadzBFFHq+q+Yl71Y/L+EOstj/Hx26S8Rp/2GskEbxx85VeZ6Mk68L3qwLsRvBHK+5+TUV2I04b1GDnvY1ddL8V946RmcoCsIHgJ6NvuxK38MaeAY3efk1oUjaGSCpo+xaR2QNXgc47UFrLeZjXzTKxY6plG1I0X1Dx4QXp5Bb4749melITt6mXMWbUNj5wWCkQ/114ov93PgeRwzC1Xor/YkXWx5zjaBeXd94k9EoVteCqbfF1ZsNSGZRuPEt38jPKeUSr6Ryk8f4qNmxzRXeiAfUAI5gudWO5VSvpd0X2in+jkPZivWoH+EifWxTWSIcbtuk9sumJcbzHuEhuWeWe8Gre8f5TiaxfZ5r8RvQUWmPmkE3VlmJrbzfjtLSWkpo/S+1DcdIVdu7xYZGqBoU0kASf6KRGdImR7+V7tRSZfk7P1H5LcZIIng5QMUrIOfBQ68HaCN0yp6Hd6roy1Fmr8/J/+b/75X/6LPxkHE3zqPmUDoj3V5EBfQfASmWe9DYfsO1SKHqzCa3bvEZHbl/AndV+CGofIPZmPxYLlGK4PwztiP7ZrXVjomM3huy9JTtqB9n/+CdW1IXhFx+Hkaou6tgOOqbcoffSUmL2bmL/ICgv/WDZHhGC22Aa7tGvkdvSz20uXX/3BgEUbI/AMDWW5qSV6rgUc7ofya2fw9F7HbJsduIcnsN5tJVN/q4ORTy3ZQ0+J3bsJg0XWrNgRy6bwEMyW2GKf3kReRx/BnnP45R/ms8g7Aq/QUMxNLdF3KyRtEEouNbDBaTka5j447YnF3s4Jq7By0hsrWDTHhVXR1ykduMFGDz8sNgTjGRmDg50VGisSib7xTC5QLOPGR4EbPyTC9l3vVSZ4spHKRirrwEehA28neCNS26v0o7uY/cXP+MlnP+cXP/+Mn362gDWpLeQPCm/YhyN4UjuuvmfERtoyddpGtjc0E7JzFV8aRRDVDueAwvqjWBjb4H5qgNSUPSxSXYFzyQCVz+BEcxXmOnNQccjm8JUGVumZMH9LNdlPoHEUkvY6M2tdKtEXbxO2w4wZdvFEX4cTz18QF70THZUA9vWMkpl/ELOltqyvfMGpYai4VomV/mpMvWvIuNHACt1FLNhaQ85TxbiJ0riHOXCxg1B/M5TsEjhwHU4+f0Hsfn90VIPZ3/OclERfNKfPY8WRPo4NQ/GlJmJPtFFwoZylC72xjWui+O4gcaVXSW6G46NQdfYIC6a641M3SHH/hONn2YY+Chv6rgRA/vzk8OJTkZtM8GRgkoFJ1oGPQgfeTvDGGtcX7cNA+Rf85Ec/5b9/9hn/9usVuOTepkjqjDA5wP5LHjxB8Mr7nhITbsNUJW9868/js1aT332hhobeQrTnGaKhrsxUNWPsK7tJObSXlcZbCW2BmgGo72vFe/UK5q5J5mD5EQy1ZvLbr3TQNjBEe+4C1FW/5NeL9rP3fBuhQatQDzlJfg/U3ntIQuJ+FmkEsa/nBUkJe7Aw9iboGlQPQMP9DnysNrHSq4rUE0eYr67E78bH1VOM+yuTaPadv0VI4Co0Qk5RMD5uQhSLtEKIvv2AqEAnZs20ZuOJl9QNjFI2AFVDUH+1mMWG3tjGXqf4CRRdOo6n3Sp0dPRQ19Tkqz/Ys7n2LiUfS+KJbL8fhf1+KqTnhzRPmeDJ4CCDg6wDH4UOvJ3gvZRiv8rb29gd7MTU//Nv/ORXOiwKrCL11kvKe0cmfR+vCZ4vjrk9VD+ECnE82tnCZhtdpizbz74Lzfi7zmPKwm1syaglPL+OPbn17KtpJavnIQnx4Vgs2EjgVai5Dw23z7PO1Bzd9Tkkn8jFWHMBOo4xBBY2EJFXy56Ckxw41U/+zTsE77BAbVctWZ1Qc3eIuPi9GGkGE9XznMTYUJbP9ybwuqL2Xf1AM14rPLDwqiL9XC4L1RYwxzGWoG+M2zk2bh3Z4+PGRWKkHUL0nUfEhHugpWaF14mX1IvEjJ4RSvug5kqJRPDWJLRQcLkYU1t3LPzTCM2vI+RAAPpTXdlcMyDFPcpxeJN7oPghkQz5Xr8/HZEJnry5T3pTlA33+zPcf0TZvxPB63qJKGlSfKuflOOXOXisncy2F5SJMifvYcsSwatNQM9yM2uP3KJ08Dn5Fy7gu82SaZ8vxiqtmYLeJyTGbmTqbG821w5QfldknSqIYM2j5ySnBKH7f5TQ8yvncNsDklP8UFNZill0E+X3W/AwNWOedSxRLaNSVmplP1QKr2P7HQK3L0NlR81rghcXgaHaLiLvjJJXmYLZIhOWRF2i8M59YlP80Pj9bAw315HTfxNP02UY2MQT3fq1cds6x8atfU3wYsMxVA9gb9couRWJLJmrg972ajI6H5GUFo97XBXJpysxNfTCNqGV/FOJaBi445zfRcWDJ8Qf3ILyn9exsXpA9uC9h779I9qvfE8f334gEzzZSGWCJ+vAR6ED70rwSrqGEWVDqu4pPFoV7+G5G9+UJIJ3IpMlxpr8booyyhqaKM0wxtg5mM25zWTdHqW8b5SSW7cIDvdjgboGM1U1mD5Dk9nmgYS1PCU1NYLFKrrMXW2PvtJUpmibsGhXGYduvKTq3gi5J+rx2mCJmpYG01XE97XRCagh/UY3YUGr0Qqqf0Xw4hP3YzInmPCbUN17n4SM/SwynM2UaYsw3uCHhakra33LSb83SuFJMe4q1DQ1mKGswUw1bXQCazlyo4uwQDHu/8/ee4dlnW15vv1fz9zn3ul7e6a7nz7T0zNze7pP35MqWGUOgJIVJSpJggKSFCRnQQRFBRQBBZGcEZCco6CYc85KTgaCAfjcZ/9eUMpTVjhVdcpT86vneQvf9/29+7f32t+11nevtfb+tb0leCmpBzHSjOTAA7H7doCkzChW66jy+ZcqrDDyxrvsMZXXmzBfuw2H1NtUDQ8SF7cDTXV1Fijpor/FAx0lP0JEDZ6cov0o9GYGw/Lfj49g/dxzIhM82bnLRkrGwEeBge9O8H4CQy42Zzx+QeGVh2ScvEXaiZuknXxA/q0RqnpF+nJCkpF0IPKjYfJP35auSW2/ScbZXiqGxqZTtN6Enuij4NQN0s51UfTw9fRvJ6ntnaD8djdZp26RKto/cYuMq0+pePKK8jt95N8ZpUpEKLtfU3HvKYVXhijvfENNzxS1naMUXrxLSvtdcq8PU3JrmJLbL6jsnqDu/XZPftd2J6l5MkLhpfuktt0k82I/pY8nqO0cofDqIMX3xqnunaLm4SC5Z8R4xb0HKLwySOmjVx8FZn5uByrf/yfQRdke/2i6JRM8GUw/GphkYycbux+CgZ+V4Ak70D1FXb84606ROhXp0/q+949emaCmB+pnXSPStE0vxkg+HImZtjcRN+D4M2gc4Kt1gd0T1Pa9a1u039AnUsuKiOTsSKR0j4FZu1R7pqgTmyCkPiH1s076rcDcn96uII/10+2KlLHigGRx1iCKJ1gIgtmLdI1CHop/13YrCO8PmW/5t7K9kDHw02JAJngywZMJnoyBjwIDPzvB+5NxMEX9s3HSs49gb7WLqOuCuMkESHbeP63zluUry/fbMCATvD/ZqMvg+jZwyd/LGPk+GPjLJXiKea568pKKR+NSmvX7jFu+VtYTGQMyBn4KDMgETyZ4H0X05qcAt9zmX5bR/EsneNXdos7uh+3mlTH7l4VZeb7k+fqYMSATPJngyQRPxsBHgYG/eIIn4+ijwNHH7HDlvsmE8M+JAZngyUZZNsoyBj4KDMgET3Z+f07nJ99LxtsvHQMywZOd+0fh3H/piiaP79udycdN8CakXawtg7N2tsq2Q7YdMgZkDHzEGJAJ3kc8OTIp+HZSIMvolyOjj5bgiSNBOscoOHmSfe1dlD0RZ9X9cuQu65A8lzIGfpkYkAmeTPDkFZiMgY8CA9+d4E1QOwCto9A+Ck39Uz/oMWXvnNsEtf3QMgLt49D2QnHciTiTrmHwJQcjTZkfdpyyQWh/BtVdk9QNQuuYoh8tQ8jET9alj0KX3mH6l0lc5PF9t3mVCZ5skGSDJGPgo8DAdyN4goRNSs+J3Z2UimdCHYcvj0gHCP+QZ9GKw4Lr+qeounaFnQcP4RS4C5ekFjJvv6Ghf4S0/MNYGi3hkzVO2GyPJ7Cui+qBCUpOn2B72G4cd6UQXt9JdY+cwpWd73dzvrKcZDn91BiQCZ7s3D8K5/5TA11u/+M3pt+F4NWI55/eOIefmwH/+vf/J3/zd79nqXMGCVfHqH37ZIfvP1ap3asn8fZxYrneBvRtnVhttoG10U1k3R/iyJFw9DS+4DfKRug5BrCl6Ca5zSVYrbdC22AjazdsQNtlL34NwzT2T8k6JdtVGQMyBn52DMgETwbhzw5CmXx9f0LyS5TZtxO8SeqGoaBoLxpf/hP/8Pf/xL/809/xj78ywCn/HuWDUPcn1cZN0TD8goQIZ5bpehNyHq4CJy/nsWalH77lPdS/mOLwAVuU956k4jl09D4i1E2f36wIZ99D6Ojv52BJOSFNA9T3Tco6JdtVGQMyBn52DMgETwbhzw7CXyJZkcf0/UnrdyV4R4sj0Zj73/iHv5smeP9kiFPBfSr+VILXAy399wm0MeCLT9RY4+CNpbM76+3NmfcrQ+wz7lDW+4LYPVYsDa2joBOqb5zAea0Ki1xrKBLPcO2FxmFoHpikqvP7j13GiywzGQMyBn5sDMgETyZ4MsGTMfBRYODbCZ7iwfe1Ny8Q4LmWX//D/8X//Q+fouyaQ+K1H5Ci7YHm/gdsszVi3jwDzIL247YjEueQaNwjy0i8OEJV1xAxuy1ZuqOeo51Qc/0km83UWOzbTOkA1EobMaBRpIkHoOWF+PeETPZk3foodOvHJg5ye38ZZFQmeLIBkg2QjIGPAgPfheCJzRCi1q788jWiMnLxT2sh+dootX0/ZCftFA1Px0iIcGCZoQfbzsBFFK/zwPFhqH3cR1SYCQuC6igeghO9nez0N+N3GmFE3oK23i5iCssIbe7iaGUuDh7RbG8don7gh/TrL8OJyM5enicZAx8nBmSCJzv3j8K5ywbi4zQQf855+W4ET8jp3XEmbSNImxp+6A5ascmi6uoZtu/yQn2NMWp6JqwyMkbLNJ7os8+pHXpFXtk+1JeqoWxox4bs6+S3VWBrso4lymvQMDJG0+Mwe873khJpw29/tQjj7Cc0P5N31f45MSTfS7YjMgbeYUAmeDLBkwmejIGPAgPfneC9M2A/njEXx6RAze0HxBWUEpyYS0hSHsEpHWTcHKOmf4rax/0cOVpKyJEi9rT3U937imNnL7D3SC7b0iqJae+lqu8NJeevcKDkFCkistg78VHI9seT008he7lNeX5kDPwUGJAJnuzcZQckY+CjwMDPS/CEg5lARPJE1K11BFpfKF71PeJJFm+kM+6anis+ax6YorpbcdCxOBhZXNs8/RgzcVhy83NFDZ70OxlfHwW+fgoHKrcpE7OPGQMywZONr2x8ZQx8FBj4+Qme7Kw+Zmcl903Gp4yB74cBmeDJzv2jcO6y4n4/xf0lyksmeDIGfom4lsck4/rnwoBM8GSCJxM8GQMfBQZkgic7wp/LEcr3lbH3S8SATPBk5/5ROPdfonLJY/p+TkMmeN9PXjK+ZHnJGJAx8E0YkAmeTPBkgidj4KPAgEzwZGf1Tc5K/k7Gh4yB74cBmeDJzv2jcO6y4n4/xf0lyksmeDIGfom4lsck4/rnwoBM8GSCJxM8GQMfBQZkgic7wp/LEcr3lbH3S8SATPBk5/5ROPdfonLJY/p+TkMmeN9PXjK+ZHnJGJAx8E0Y+EaCNzQ4yH//x39k2QpN2sYUh3+2PAf5JctAxoCMgR8bAx0TkHnmHn//N/8JLX1jOt4oDhD+se8jtydjV8aAjIH/HTAgDmwX3E1wOMHlBKcT//3VxMQEleXl0ofzFi4lvrqD2MoTxFa0yy9ZBjIGZAz86BhIqO9gW2IOv/ov/1kySOK9bHNkeyv7HBkDMgb+RAxUnpC4m+BwguAJTie43V8NDw/zD//5v/DPv/qv/I//+k/87X/4a8XrP/41fyu/ZBnIGJAx8GNj4D/8Nf/5//iP/OPf/j/8w9/8J9ne/NjylduTdVbGwP9eGJjmbYLDCS4nOJ3gdn81OjqK7YYN/POvfsVvf/M79C1s0V9vi956G/kly0DGgIyBnwwDsq2RbazsZ2QMyBj44RgQnE3YU8HhBJcTnE5wu78SedrhoaHpGjwt2sfh+KiiJmbmIdzyX1keMgZkDMgYkDEgY0DGgIyBjw8DgrMJ7rZshZbE5QSnk2rwxP8eP3okfbhERZ26PhA7Mr5px4b8nbyjR8aAjAEZAzIGZAzIGJAx8PNj4Bt30coE7+efIFlJ5DmQMSBjQMaAjAEZAzIGvi8GZIInn4MnR2VlDMgYkDEgY0DGgIyBXxgGfnaCV9MHzS+gfQyaB6eo7vz5WHrtIBx/BnU9P24favqh9TnU9078cAXqnKBuCJqHoLb7x+3n910d/ODrO99Q0wtNL6Dha2RT1QWNz6DlKdT+whTvB8vulyqPbmgYhpaBqR+uK3+qjDonqRe4G/4F6NifKoOf6ne9Cn2W9P3PbusnqB1Q2OKPxp70QMsINPbL5U8/qk3snqLhqeIMuLbnUPdn9ZUKnAle8+e97x/zgR9G8HqgaRiaBDi/t7JOUtszQdmFMwSHbmW13Q48ix5SPTBFzU9lXD7UbvcENT0vyanMZnN8E6m3XlLbO/m9+lHVNUn9UzguiFzPG6qm5VHbB5Vna9i8q5i4C8+o6f0B4+ueoLZvhLS8dAILz5P/YJK6nh+BNH5ILj/p52Isbyi9dJGIiEwOXByjpmfincx7Jml8/IioQ9l4J5+nsHfyZ1eWH9UAvSdbsdARhr75Q8RGkGGxGBpWkOEZfP2Uffpzt13TO0nVnfvEZKfiW9P9Rzoo6diwQscaZunYj9rP7knq+odIOJiAb3oHeQ//knXsjw3+B2X1Z8CXmN/Kcy14JtZw4Owz6vq/n439YN/f06WvvU7Ma9cLsmuqcYs+QV73JDXdP6ftFD5nkporp/EOzWFPax+Vwuf8WYnI98DHd5Hxz3mN4CLiIQzSomySuid9xB+OwsLGDsPtlaQ/gLbxrw8kfC1e/tSxCJz1jpJX30RgRC3pDyep/Rlx9icTvJq+SWqvnSMoMY9tNT3UDn6dsk5Q/YHBichN3YMHROzcytJVTtjsy2N3Uy/VM0r/gd+9m4yvUc73f/P++w9NWvcktb1jJOw147d6e9h7fpT6t0RT3Odr7iXammm/Z4rGnh72792OgVcKMZdf0tg/JZG5ykvNOJrYoONTTNLNcclpvRuDULAPy+ir172humeK+qEhIj0M0Q7IJfk2NPTN9O17tPMhOcx8PjOumfff9Pebrv0jYzW7j5PUDb3haFM+lvONcW98QW3f1Duj2wfHH5zGwdCMpZY5ZPSDcOoKmcxuZ+az2X9nZDL92Tf28b1rPzTWD7Xxoc/ftiP6OrtvM/+eHkP3JPW9LylsPMZGW2+cjz1WEBvxG9G21P4Etf1TlLZV4HmkmH3nxmnqnx3hmrlupu1v+Pu2zQ9c863jmf7dh6770Oez5fH236Ktd/Kv7Yeqy+24uuihcuAaDQO8w0P3FI29fcTuD8PQLZHI8+M0fYUMv2vnj/TmG/v03u9EBPHpI4L0V6CyKYnDd6Cxbya68k1y/qbvZmT9oWs+9PnM72bZmq/Iblp+Xzu+b2tz9rgV+Co7UY3XkUIiz469h68ZLM7qz+x+fO393792gpoBqKiOZpFJMO5VvVKERbGY/7a+zmrrG+/1fjuz3vdAY9cA8TFBfLkigaRuqOudmddZ7UvjmvW72eP81u+m2/lgH2e3OyFlL2qOp7Ds9+uxybhNef/3iBj/0T1mz+f3GM8ftTPrt+K7r7Vds655Xz4fak9q60N9/NDn34T7d9/VCL9xuR13L19s4top6IHK5hTWWDpi7B2Jd9ZpDhenYbk5gb2nnlIlgizSuGbPx+wxfejzmWu+ob+CaA4+I+nQXrTnbyf6ztSsIMy3tTvTvvj7Dfd4X+bf8P5PJ3gDUH/qKIYbt2CUcIv6F7yLvnSJ6Aw0PoXmZ4qow/uRJhEqr799Hk9PCzQPdnMGaB+GamFgRQpSsPFn0CgZ+TdShFBEMJqGFFFD0W5jP9QNKNKVjeI30/eq74X6QcWjWETEQ0qNiohaLzQOKt4rIiBTUjpIOBLBug8f2MRc8wNEXxQED+r7oUmkap6JSZulfN1T1A1OrxieKvpY3/2U9MoagnM7yLj9SjIeQgb1j54Qf+waBY8U967pek111+S7fot01AdkNOOoanoUaSsR8j0+Nk7sNmv0dxSRegca+rrV2r0AACAASURBVKcUbU33s1n08+uieqKNwXfRHykaMoTCiU6nfYUMG4ffyfH9OZP60z0lyVbIQ8yTeNyLkLF0baciNC3aEJFdMYcNfWJVOj3eWbKs6xEyfENh6zHsVO3wO/FaStW3zshapLUfnMfFchPqDoVkSQRPgSvxzNKZ+75Ne4tUr5iLwen+PxOygbqZORTfCdI9rQxvZSpw9lTRzxl5z/4rXTeDraez0uzTcpjBqQIfEwqcCpwJnIrXdF8FVmecmSAyAqvSvIs2e15RevESEallRJ4YoEbIZmAae88V2Gt8AaVlEag5B+DdBmfHBR4VTkKkIiTsizELeX+dwk/PgYRn0eaQIn1QNWvOZuZerILrP+T8ZsYtMDtbbj1QP0tvmwam9WU6MiTuJ8lEyEPqp2Ju3vV7Spqrqiun8PSxZGXSfVpeKNJpEr6kCO4zMqvrCM5uJ/XGSwnPf9TurDmuFn36Ch6m539aF0S7Qh6i3OFtKkVKET9h+3o9tF0zOHJXELwpxJzN2AKFTZkhB4IczZqrry2d+CpuRZ9nyivEQlekpN/KYbr/VcKGCpwI3M7omYS/WfcV9nAaX+/anKBW4G8GE2KOpudSwrJ4P6D4/q1d65qg/jmUV0Si6eyLW+vUNL7EonLaHk/jVdjjt32f/Z3o51siPMtRzcJd6xjUNR9G1SYCn9o+adx17/f169roUuBc4PMret/5hqrplL4Yv7A54nuhi6LdGblKuinu0zVIwqGdLNPNIH1o+tGbX7ELfzxPb23gLNxLchN+6X09mzVWcY3ku6RrvtquAj8iAAA1J7LRWOSAY+5dieAJvArdmWlb+DwxlyKlPPNvSY/EfIi5nLFxM3r1Fv+T1A8rsPMWCwLnM75B+DDhO6f9rHRPQXqEvgpZTctSjKNezMm3ZOhmcCyuV9iFaV2bbfun56ZGYHtQ0TfJ18+MZdbcS+3N2F3Jlr9nu2d0QtgqkUG8fY8DeWXsrr5H+TAczfJiqW82h7vgKlB37TIR6cdJvjZCVc+kxE+kUpDZ/usbcDbDPb5iw97KWpBNhV8U8jwx9pqM9IMYqO4h5q4geJOKuZvBr2Q3341ntr8R7UjzMkvfZrDwlevex94H3v8wgnemFDNnH8yT70gGQtERAeZxjjaW4Whtibq2PjqBeSReHqVWDFSkGfunqLhxkW2bdflizh/43SJtVjtFEnHhFQ33rrNjuy+r1LVRMfHBJfsKxaIWa2CK/PIj2OyKwsHVGT1DK2zSThCXsQ+rXUl4+jmgqWOKgVsWhy7cImqvL6pq6zBwTSHm0igNT6cob6/ANSaZ0PYXNA1O0fDkNqF+h9mWf5uywQmSY+0lgrfv8jgNg89IzUvCXM+QFXpWmMe0knd/QnJCNV29HDoSjYm2FsrmPrgX3qP66UtSU3IIPdJO7pMpGganKDtTj6ujAzqGZhiEFJBweZQ6sdp42ENcym7W7zyMu+dGVLXNMfTM5dCtl9TPKOC0YRD1e1XXzhDg5YyGqj4G2/ZjZ2GAXlgJ6feguXeQI9lxGBgasWK1GWv31JJ1b2IWyROka4qKs834HIjDr3FYGntjzyN2hx7B7/BFSp49I27XXlx3HcDRyZFVq/QUc3ZlbHrOFCsKsVKqunmDiMRI7A8W4O+3CWVVE9b65JFwY4KW0VGSEpNw9w1lw+bNaK5wxavoIRXdwxzO3If+WiNUdSywiK4l7eYbGoYnKWorwXa5ERZ7j+C0cS0qupuwjGkltxtOPLrwluBlC2c3oIh02dpZsVxDB023JPafHZGIeFl7JRtdY/CKCmO1/lq0zIPwr75LamkKFqtXo27hj/exB5T3CgWapOLKOYJ83NBW02KF/V5CG3up7p1667xE5EwQrcrrV9kR7oqmjhErNx5g99mnkgLWPnpMTHwEBto6qBg4Yh17nJwHEzQOT1HSWsKWPftwCt2JhaUhKjpeuB+9SYlwOn3PySo8zDrjdSzXWseaTfmkPHlN6cVz7NyeSvy1Sep7hkjKicN0zWqU1UxYH1HEvmP5bNKfy68/ncc8lZVoBuWRcPM11Vc78N1ih5a2Luom4QQ39Ugr1HdpAeEchTHp53BGLOZrdFDWssY8vJq0R4JAjZCUmIhbcCTO3t7oaa1EzeUgUSeHqf1KOYHA1BS1Dx4Tcygc7VX6aK0Pwr+ik6phqLl3hz0RwazWWInKOjccUs5z9MkUjUNTFNZkYh8Ri8v2INaZGqJmFEZo811S8hMwMlyH5tpgAmueUDkI1dfO4u1tgorHIXyCnFBRM2GtVw4Hr72heXSclPQ8tie2kNs7xbG6TDbNtGtiyArDYAJqH1MhsgM9k1TduEbYbh/URV/NAgmoeELl8BRVl88SciAMi8BwrNfpsso7hdirE4pSk/cIXvI9aBkaI6eqABtTU9RWrmW1VwYx555JR0fV9Twn7VgKlvq6qKgbsdYrnUO3pmbVlE5S3/eSwuZS7OysUFE3xWJ3LWl331A3OEXphQ4CvDehucoAbZNQgioeUNqvICNJuZlYu+3HbacPqmp66G4+SOSp59QMTlHf/5ri45XYO1ijomaMeXgVqbffUDc0QVFHPe52lmho66NtFU14xzD1w5MUn2ojyHMv/skZ2FsaoKTnwIaDHRQNwbGGfGx05/Hvn85jrrI2mgFZxF+boP7+TXaGubN6jR5qul54ZF+mUDizvikqLl8gKNARjZU6qJi54HDsCfWznZ4g2N2DJKZHY6y/CuX1IbgEbmGx1S78GwYQi5bi04142Fujqa2HlkUkYWKB0zs7rSX04TXHTjaw1cMOZTUD9F0TiD7zgtrhKZruXMQ7JI7NoVFYOdmgqmmJTeIpMk614uVoheZqSyxjjpPzcIqmnmEOHw5nsZo/brF7MNBag4ZlEH7lj6kcEBmCUXJrC9i4aT3KamsxCS4i8for6gamqHvQRUz8dnQN9Fihsw6DuA4KH82k7xW2orZ7iOScBCxWr0TF2AXHjMuUdENj7zj5DYXY2luioq6HrlciUR1PpYhm7UkFwXPKu0dF7whHsiLZkH6B4kdTNA6MkVdTievWAlI6X1NQV4mPZyibd+3GdKUmytY7CRY2ruQI5qa6KJkG41+usHH1PU/YGxiGS2Q89hut0VyzDoPwStJvvaZOzNGjJ8QeFDLQYbnxFhxEXzvFgmiKyvNteHk4sEJzJcqrggkse0Ll06mvr4MW2S9RanXuJH7+m1DT0kfbIoSg6h6qBKHs6iX+yF7WrdKRbJnl7jpyesc4HHMI371p+IYHoa+3BlXbaHa2DVDdp4isVlw+T/D2zWgI3TXxw7fkERX9gsxNUXn1PEHBbixX1UXXJYGos69o7rxFSGQxYbX3SS08gNHyP/Bvc5axTNsILV0jNNfaYb6vjfzHE1Ibpefa8fWzYYWWCQZumcTdeEVT32uK2qpxdt2Asqohhp6pHLgwRv2zKYprs97aMGNTQ1YYBONf/ZDyHiSfXnv/IVFR/mjqmKC3MZBNHj6s0ogk5j4097+huL2GLVttUFFbg45zJGHNvVT1vFssCfJW0z1tXxN3strAEDW9LWzJvEpR12x9mLV4+gCpm00Ef2SCNyEx1bKWHDb4hWAXkcfO9BQ2WK1lZWQLR0U9S6+i9qD6UT8pWTGsM9FiqUsie6vOkXPpCtt9bFmi7YbrkWMEBDqzVGkjdilXqXgOWUc288Uf5qO0KYptmTUcOnWLPUFr+Pffr8Jw2xGCDx/Geq0WczVNWOubSMDBeCzX2WPkXU/hGJRV7EN70xbsy4ekzRRNj0+zabkDG3Z3UDwMKXH2zLWIY/+FYfIqYlnruQeP+GJ2xO3G0MwK89xOmrt72b/fn2Xqm7DbX0DYvlD0vWMJPvuQGDdH1tklcvgxNF9twHqdKRr2UQQmHGDtKk1Ug6rIeSyieg8IdVnOv3xiiPmuLMKSErA028BK90pye99NunDMDQ+uErDVHR3LcPzSi9gW7sWyz+agFFhO9sOX5OSEo27gxIbIAnampWDnvAm9vScpeltjMkHdMJQ3pbPO3gqTvF5p7K29V3HTc8bEo5bCsUF2mKzg979fhVFIOmFpyWywMEIzpIbs+2+kORMhYxFRqL56ClfzBfx6iRPOh0oIS4zFTNcAbedM0vpGiPezYM4/z0fL8zAhaS2kXekmMTEQVU1r1u/OZnvsTlavXIlmYC0FvZOUni7B7NPP+HJdCL5pxQQJZ7bCCJP4a9R1XsXVyh51hyJynkFlSzam5las8UwkNLcUbz8HNDxzSLw+TllNDJ//+ksWW+/E63AuXl42zF24CnWbHXjFp+Pm7ojOhp1EXofm6yfxiwhgXUAqO3OKcHO1YIVbItEXX9E8ICIk06To3mV8rUxQMw/GKzkfn+AdmGwqJuthD7ExPixT2YDtgSK27wlAY/laDMOaKXwOpRXRqM//jDl6QXinlxIS6o7KykAC6nqpuFDB2tWuWO3OISy7ij1FtzjW/5qC+hwsF1rgf2aEozU52OhasiGqmN0ZlexvuE3u5VtE77RlsYElZjtziWy8RcH5NlwsN6Jtu5ug9DK27wpG23AvuzuGJbIqpSFEsXHPMEmpkaxUt2FDVBGRaUlYW7pjtr2VkpfjHPBez5z/d4E0Zzsyc3DeZMxy1zQOXn1Jw3TxtyC7wilE7bRH2cANp/ijBEXsxNotiqgzd9gb6sxSNSecEo+xbYc7KkrrsYw7R+kLOJrjx6LP5rHYYhf+GQW4OZmzWE0bDbtw3A9m4bbVGQ2jRBLuT1Fz+xI+tsv57WI7HA6VEB4fhZG2LqouhWQPvyDGczNrrWJJ6IaiXF8WfjaPJZa7CMgoxt/PmWW6u4k485yqx4/Y4++JdUgiQVmF+Pi5o2O4g6hbUHO+ig06n/C/ljniFFdIZM1Vcu+9UUQ3ZhG8lVszSXkAFc1p6GkYSbgLEbq61oBlpgc5dG+c4vZyHPXMsdh1lIjMciIrrpL/cGJ6oaDYEFVYnYTxWmN03BPYnpqF0yYXXHKvUHjjIu6CaFlsx+9IHh4uG1mm5ohb3SAtPX3s22XL//ifSqwOTCU0IxMHa2t0NiWS8AgqGtMxMzZm5dZ4QtJz2Gzvyuas8+Sda2aTkSVrtsSwPaOYgGA/VpoeJP7OGEXNWej/r98wb/1O/NKLCd4TiNaK9ZhGdlBw/xb7d9mzxMAC4/Ac9tbfoPD2Lba7WbJMfyuuCUcJDHJluZI5trl3KH/Yy/7ozSg7RBOcUcLOgkbizz97t7AUuBscJTU9CmPTTWyMOsqOlMNY6CziX5V9CG57Rt2tVuyMrNBx3k9IxjECtwew0uQA+y6OTC9KJqkbnKT4RBO+W7ayMSqfnTkZbLK0wcg1m+QuOHGrEWPNJfzbQitsDxSzIyoIDVUtFqx2xjYinW2Roejp27K1vIf63hFSknz53W+Xs8o3hbD0bLY4mrFI04Ntp4YprD6Ki7MX9nElRGQmYq5rheWeZgr6oSB/Bxq2fjjHFbE7t5K9rZ2UPZlQpPpE6UzXEInJ4aioWWO1O5fwuN2s89yFW8MgFcJu6Rqg6XKI0IxUNpjpsMgimshz4zScy0dzkQNOefep7BkmKtSIudtqyH8o6slGSEuPYeXcEGI6X5OTtwfV//Zr5m2IZFtqFi6uG1H6Uh3NjWF4pOTi4bYRJacEIi+8pGX4Fp5qc/ntPBMsdmWzIykOM5N1rNl3lpIHPSSkh6PveYDA5BK27fRB28KVLXWjdPTeIcDTFy3L3QTml7Iro52UC8+o6ptVH/2WWAg7OUnF1VN42a5Dyz6SbTmlBO4IYq3VNnZcekpeYRKWejbYxZSyO1PYskdUPB1kt70+X/xGE8PtmYTn5LB503qWrNzJrlPPqH54nSBnUzRswvHPLCV4zw6MzT3xPzFC9bUOPDeboLw+DN/UIry8vNmw6xhZF1pZr+uGafRZjt66yA4vQ74wdsM5roTInGK83NfxG5MkEu++pPJKK876+mgK35yejYtbKNYBdaS0N+Cz2Q2bfYXsykljo/EG1vkeI2sAivICJBu2aH04/hnHCPDfjNKaXezseEZt7zCHDvqxwiIIt4RitkeGsWr5MuZr7uNgF1SeqsDWWB8Vm2hCsrJxtDVggUEgwU1D1A+9i3TW9g4SFxHCRp9IvNJKCYkMYbXWVgKaBqXyrD+lPvNHJniKvHjlzQckn35MURccH4GMw258YZdOwo1x6qQwrCJEW3/rAt6BG1mT0cdp4Fh5LJoLVFm55zy1k3Dy/glstFSYZ5nI4UdQkOHBknX+BDQ9p+UltPYNsX+nOQu3pHP4Bpx4PsLBaA8+WxLKnmtvaJ94Q1LcLtbqhLLvMVTWHkTPxZvNVcO0PoWmx+dwXuXGpn1nODZD8NbHEn3hBZW37nHkXD9VYidO9yPCgjexeNsJii81YmeowQL7EgpGoK33KZlnHpLX2UO051bWb0knpQfy0zyYu9AWl8pBWl5NkbTHmk+Vw9hz+SV1Tx4SFrCOxZ7HyHoIp8ZFv7ejpbaP+CciZSfy7woZVbakssbKA7vcLlonRZ9vE+hgwKrQUtKvXsJLX50VvuXk9Yh2JsnKjkRTOZzoa6+m6/0UTqa8JZf1ro5YFvZJY2/pvY6XqSeW/o0UjQ4QZmGGwZZ0Eh9A+6hizj63TuHg9VlzJtVIncTNxYgV21s41gsdk69JiLBn3nwrvE73kBjsjLbuNiIuTnHiNRy/fxJb7aXMt8skvRNOPHtKdNA6fjfPi50XX1B8spSNS42wy71P5XPo6L6Nn4MRn+vFkHz1Gh4b7FF3LOXoi+dEe5qz1Gg7ERehYwIaLhZjoOSGd/F9jtYdQUnJG5/aXhpfQmlrDuu+XM3G3IfUjkFNeyFW9huwKOynpWuQzNO3ybo9QesbqK2LZYXVNtwq+qR0iEgpi1VpcVUsSp+swSrtLrVip++jfjLbOsnvqMBSYxnzN1dQNAqn+u4RaK/Hp6q+RNyEqqr9rLRyYlPuYxrHoP1RCxZKTjgeuUbR6Xy0FjrhXPSEhjFoGxGppTcUNBzFRtWe4POj5B47hMkKU1xrXtDyGgVWR6C8OobVnuEEdMCFSchO8WC+uitedcPSOFoeXcLN1ADTpIuUdCpSA4KUV11px8Val8Wbyyh4BqcnITVxO/qWQUTcecqhQBf01oWz98oEba+hrDiUhWYRhBwfltLwIqUi9LbsbAUWSxexfEc7FSK92f2cgot3SC5LxWCpMsuD2qicgFOdF9liqM4cw0jiHkBJwTaWW/vgWTVIyzjUNB1iydxNOObfo3YcKs6WY73UBt+WEapunMfLzQiV4CaKe6DjzSsO7XZk3gJrPE53kRDiw3r7RA4LgpcXiIq1H97T7TZeKcVg7mY8Sx9T3jtGwYnrZN98RcsrqOgoxcbIFKf6MerOV7FxgyFau05TKcoenk6nq4Xjekvw9Fnplk3q/T6i3NbwO9Vt7L4yxYlxyMkMZt7vdLArf8zRxjwslxtgX9RH4ysQJQZik5W0iu4Wc9vPHvd1zNX0JOT0JCcFNi/cJutqH2mZ21j0O0NsCzql39acL8V0yXyW+LZQ0d3Dvj1+LFy1n9i7k5yYguy0MAzWe7Hj0gAHgyyYp+pC0IkJToo5uyjafELcPge+1A4ktGOctgmou34cp7XrsCm5R0FDAVZLjXEofELNCzjVfQMva30+14kkUURHGg6i6xmKzwk4PwnldbGofqqFQdQ5ysVTjB6fxXnlIr6wySHt+kP27DBnrstRsp8obMZXNgj1Qkv3bfyd3NBzLCBHpK5evCYnI5hF68IIaOki7YgrczX9CW4f5bjQ51sn2LzWCIus21SIaIYURX9D+e0estpuc/QRnAQyj2zH0NqX7Rfg9N0mzPQcMdjeSNEzUeZzC3ftVaz2LCLtCRzv7SLcby2qkacof/KUI4mhLFDdyZ4rLyWdqTqRx1oVDbQC2ih40En2iQcc64GTk5PEBdui657IobtQkO7OfIsdhJ58KRXrt4mo9XQdl7TwvX4GN0tNPjfNJGMI2gZGyb1wn9wbd4nwMeMz5c0EnYTTU3A0P5iFn+phkXSL8nNFaC+eIXhP2R9hydKwBgoeitKBEdKzE9BXjiC28xVZObEYq9jg0ficlgmoqNyHlqEp5qn3JZvXej4f7VX+bCl4TO3z+/itMWTttnIyu6D96QviIh2Z41hE5v0Rii/dIvnSc+qFDbrVjoPLJrRi7tA2eAM3awdUbfPJGoaOl4rs2demaEUkt2eE9MxwFn1ph1fjC4UdunUGV9dNrIw9Q0pOFEYatni3vpbw2CrSlC962eVog57VPvZfn6TtJdTUH2LJJ6uxTL1MZmk8Kl9asaW0V9KL4w9v4O+9CbWIVpKPRqExTwuz7G6Ov4La20/IPPeEyqstWK7zxXL/JWqAwiwfVAIyOHgHzryCgqM7WGifTdLNYTIyQ5j3BzO21jyjZQyqbnaSfryTotvdZLXdofCJAmcpB3zQt9vBnhtQcjSY5VY+eFQOSDas6WoZRvM241H6hNL7V/G1NMI48RrVz8TcdxO1MwBt9f0kPhomPtKZL+ebsaV2TOI55bWxqM3VZE3YCYpEOYFkL0R93hhHO26QeekZdS+g8dElPMx0MUu9QXnXrOzSW4L97dG8n4Dgid2Oz8gsTsJQfzWLl61g0cK5/M40mcTbL98RPOF4LrXj5m3JqsP3Of5ygrQEX5bO08dGRNiew/H+e/hZrGahcRSx00qm5J3MgctvaBF1LI/FKtcSpd2tUhpXEL5Dh3ajpJdDhqjBG31FavJ+LNb4s+cuVNXGSwRvS/VTyWk2d15gs477ewTvAPsvj9HQ3U3cwR2oq2uxVGkZcxaoorytlewTBRhrqaMZcVGaTFHXIvLyx8eH2OPmKhG81L5JkiLWM0fbn9ATI9LunrycYOYv3k74uVFqHz8gLGQ9y2MuSiHplqFhEuL3Yai1j7hH7wieOA6l6NgetLeG4N08wnGxg/L5GPGhNhjtKiX1dCPWC7/kD58tY6maFspq6iyct5T5CwKJuPw+wctRELyifmnsrX038TbzmiZ4/exYvxGb3c0U9EJz30uycrYz3zadg9fH3puzNrb6bkA34wlCWUWaJS9vF5p61mxufcChIC/Wb04h6ZE49gbqzxxFe5EmupEdFIs6uf5x0pO8mPPZFoJODVHUXoa9uj2Bp15LtUGtQ0MciPBBTSuU2AtX8dxoj7pTOUVDXQRt0OWT//kpC1RXoqyqgdLyZXzyLxa4Fd8nvzYZFfUYoq+9lI5dKTpeqmi345VUO1V1qgI7dxvWZnVx/PkUpSdqcNxkzsKlqigtnsP/UvXBp7ZfUfgtEbxXZGcE8sUcR7wbplMH/UhGpbgumTVfLGXl4btSnU/r0CD7QuxZqOxM8EWoqoxmpXsofq3jtIn6kYencNBww/nwFY71PudIzhEsjdegstofn9K7VAxPcLSxEBtVOwJOvKT+UQ9JGTEYGumhZLyNoJonVDyFYyV7WOkajHfjKO1jL4nbYcHcTz7hi2WaKKtpslRlBfPmLGRN/AVKOxVpSlErWnqmBlut3/Fvc5ajoqHFMnUtFn3+CfPWBhJxfZCD/p5YuqST0inSkVBaHYPShmi2HxcrTOHIJqnre01xYxo6n6thknFPqtMRT7dpfa2Yf9UvNDAp6JHq644PdhLqtI75OsHsvQkl+YGs8I5l9/k3tD2FqtZMVFX3EHbyGQ0jgpw04axqgUftU6quncXL3wqd1IdSXwS+Cgr3oq1ngX3jAxK2+74jeDn+LPeOZ8/5NxJJq7nagOUSd7xLFCm38vMn8Pa0QElVg0ULF/Clyjqc6kapO1PORrdNmIpo9lO+ehzLVwheDql3b+O/ZjFzHHMQO/FaRKqzIRXtz1ZgmnGf2idDpOUnYmZqwFIDL3xK7nJMIieK+rWWvjv4ma9hsel+4m5Di6iZEjV3Qy9JjLLi87m+hJ0ZUZS4CMe4Tom5m6so6eoievd2VpgfI0/UCT2H7NwozB0DCDt9j/BNhiwy2k3MTcWRMsJWtDx9SqSPLp/8YQ7zVbRQUhO2S4m5C9QwL7hNXt1R7DS3EHJOpP+gdbCPyOCtqK0KZf9DqKzch45rIO71L6RFXnaGFwvn2LK1pFsihPXdjwh1UOdTk0SS7oxTfqUDPz8XVqjooRtWRvI1UdIxXRwusHHvDE4b/DAKOknZGFJdc+3xZNTsIvFvusuBUBM+/+Rz5ipP41dZmbnzlFmbcovKGYInapK6x8ityWOj5RoWL9dgocCu2TbCJILXgIl+IHZJN6kRuyT77hBgYI39ofMUi1T3k16iItazdGcbZY+HSEqMQFk/h8whRc1o461TbLGyZLljHceej5OWF8taQy0Wqmiw4JM/sMQ1hYRbwtneIfJgBGvUtFFxOMDutn6qpSyJor647FwtG3VVUPI/TpnwTaKO7Rl0dF5hq6U+80wOkCDwI/B2PAXNeYYY77/IsbPFXyV4uyxYGt7IUUHwhkfJyD2MgUTwXpKZFY+Vrj+7b8BxUZNbfRB9jwC2Noxy4oXIGlWirx2AU+Y9qiWCZ4lD0mVKpJT/EAmH/ZjvVEzWkwlqb98gPMwdJRV1lJYt4LcL9dHbf4W6kdcUnTiOj8dGlquYYBJWQ9pdcarElOI1M7+CZIha4c6nJMY68+t/ncM8FU2UVDVRVlrCHxauRCP8LOWd3RxM2o2u7hqWW+4irHmAupFBIuydsA44RpbYlCDq3W80YrbUEKuDp0hMDeCT337BF8s0pPaUlJX4bKEmqtsqiEkIRGm+Be6t47T0K2pjG58LktqE+VpfLGMuUfUKspPdUPI6zL6Lr2kZeEVGZhAL7LM5fL2XhP1b+HSBP7sui1r5KQmXor62oWuEzPJ0LM11WKSiwcJPP2HBhj1ECYJXEMQKr1gizilsWO21RqyXzQihDAAAIABJREFUeuBd+ojiWydx0ViPW3kPVX2iBnGMjKzDGGrEcPj2Y8K8LPlccxvRN6cXgBdKWbdCFy3fOvLF2KcJnkjRVt64Tlj4FlTV1Vm8TIm581RYl3JzesHz7YRudnpWSvv2CNsN4mlk//0f/1F6Otl3elSZ2BFVL9Xg+WKR9oCmcVGMKYoz35B2JAD9TUF45J4lpe08Ebsc+XJjGodmR/C+QvDu0To+RXZ2OMvnabMu+R6N49DeeYkthjoobUjiyGMRFXNDyTuJ/RdeSeRhhuAtC6uXNjG09A5yMD6cpWvSpCha88g4yUnRrNcNZO89QfAOorvZC+eqZ7SLyMnD0zhou2I3O4JnGc++c/eJ2e2AztZ4wmqukVZbLdV/LAs6Tv6ZcqyMVqEWdpaq6bPtKh+/oe7ZAHvdFQQvpRcy4hz4Usef4LYRWl4I8urKl0u2s+vCmILgBZujEnma8m5oGRziUGwUBtr7if8agqe1OQDPhhHaRRRpcJBI3/Xoh5eQdqEDZ1VlVLemEtN4jZTjVzly/CaZ5/spfTIDhncRPHMXBywKB6Sxt/ZcwX2dGxZSBE8QvA1Yh9WS0wVNfeNkZG77AMFrZ6uXBasSbkrOv3X8NckHfFBVd8DvfDcHAzxZ75QsRQIlxb1Sg7GyEst9y8ntgtaBFyREbeLzhQFEXHlB0Yky7FZswKvxueT42noessPbkUW6caTcmInglVH4bJBweyOWrPbCv+wqGe1XOdJ6jbTTXZQ8HKeoMgEl1Uj2XByh4fkUhS3F2Kra4ts6IpG2ypNl2LrZYVbcL6V6bezssIhp5HDHFQ4nB7PMLBiPip5ZBO81BYURLPzcAffqPmpEPYkoL+h9RVFrPmuXLkF5e4dUOtDe/4RwTysWagSw9zZUVkSx0nUbXg3PJTLdcP8Em9S34nz4MiXCuQ+85NjF6+xPisZAy5sdpwcpaBb9tcO/bUzaPCB21hZfvs6eSD907YPYdnaCyoq9aLuG4NPyio5XUxzZZ8eX6vZszuggteM6yS1XSe24T/6dMUSRvhQFFjsXzzdib6zKAod04k9cJ6XlCsnHr5NxcZjqZ4NEe7mx3ukIh6WoAZRURH+V4EkRvDeUnCjEeKEa65JvS/VDDaLWbfAlOcdi0V6wAp0D16gTEcueW/hYGbJ43T7iH8KxvABWuEcTfmpcWhRUNqexYkU4Ia2D1ImU9vl6HFWt8Kx/piB4PuvREin6QWgde0PKoQDU1ezwPtPNoWAfzGcieILgue9n56lx6XiE6su1rF/qgW/FY4qvtOG0yhbrqAoOnbxKfGY85uvMcKwdofa0IHh2mOR2SSTyK0bxKwQvm9R7j9mxQZU/GMYQf2uK1ueTFJTEsPyzNdgVdUn1mA39rym5eovouDAMbd1xq3um2OErIniDT9i+yQhl073ECMcsIj9dr6jqGiUlwYUvP7HFs3aQ+hFR/tDEppVLWLKtnarubqJ2h6Bikk+WtKFriqzsvZg5+BN2vpMoNzOUjcKIuqaIQIrNW1XdQ8SEmvGZtifehWdJPXGN5NarpJ5+THHnGPl1eWwUG5qOj0kLk7buuwS62LLE4ACH+6CiPJJVLoF4NI1LkZvC4jCWfmqEtSBcL6Cp8wY+psp8YZ9D2v1JaVND7f0+MmtKcd6yBW3fBgpnNmFMEzxHay/0/I9TOq7Y2FNWdQAV6934Nz8icd9G5mi64Zl/htQT0/g99ZCCu+NvI6ANg2Nk5B3BTGszW7JPkXbuCrvDXNG18Wf7ORHBEwTPj40Hr1A5IjaU3MJP3wKbAx0cFZtAHnezN3w9ShHt0wRvJ0tXHyGpU3H+Zs25SqxMTFizs5rog9EYG/rjW3qRjLPnCd5qxirPROKuT0kLl/rO5+R3nCFspwfKViK7MSYV64ui+MpLrTit12KJTxOlYiHeN0lV9xsaRcbF0ZA52kHsuSIK8KG0MhrleeZYJ9+m4kIRWl+J4FmwOLSBoyL6+HSE1PQ4dGcRPEsdb8IvKzaTlFTGvQ1YiIBI06Uy9FYG4px9f5rgrcfu4FmKpB3Egxw85MNC1zLSLl0gxMeSNQG57Bc2tCQTczt7dCIvUP1csVGt6l4PmfXF2BraY727gTxBtJ+MU/FYYHcmQj1Fffdzkg/78vlnG9mSe5rktqskt1wh5eQD8m6OSecO1veMUnTxMuE7tqKzJZLd17rZ5+KMuXs2KY8VpFfabLLAnE2ZV0jLi2D+5xbYp7ST1HZNai/55GOKHgySnByKxmIzXBtHpcVZbfcrKrvf0HSjifXfgeAl3RggJdGPL+f5EHZesVGrTjrJ4ClHUuIxXrkVt6NnST93mZ1B9qx22Mmea9MEzy2asA6FDau5UoelIHhlCoK3RdWMLce6qBaBpeFnJCXuQ1dE8EQGIMSGOcscCeyYkJ4LW9WWzmolA/TCT3JsOnsgAkW1Dy/jZeyAiV8G0S3XSKoqwt5kDSYp13+uCF4JJptcMYw5S8njYYquD3Ds8VMSop3QcIxkz6nnVF+/hJ+bHn8wTfxqilYQvIttuHqYoZVwW4pyVZ2rxkZXhbkmB4i5Nkh2/l7U5q3FJOo0pSOQnbSZJe6H2Hf+HcGLDjNj8fbatwQvPjaURStTSO4BQfCOJO7FdJUvEbeg7VoDGxwcWRNaT+61+0RFb2Hev6zEIu6i5HiTD9jwudkBos/cYU+gKeoBJWTcGaW4tRRL89Us9G6l7PFdtntZ8plGAKHtPRS1VbB5bwY7Tt7jgLcrpk7JkvGob09HW1kfvV2NpHe0sHm9NipuR0l/MEX9g7uEBhqzbM+ptwTvYMwedNWjZkXw3iA2WNRfqGK9sRXafqWk3e4jI+8AWvPnsMSvjKx7A8QEm7HULordbQOUPxyj/MEo5Y9efWV7u7T76sYpXD2cUPcuIetaJ3GJviz+tSoGIW0cG+0n1MQCy+3VbwleenoAX1inEv9eBE8UwXtYK/N7VT+CGh5SeKoaO701KFkcIW1ohBhPF0ztE6XVaqPYRdz3hDBnXT5ftgX/mgcUnKzBdq0q87cUkdM9QWlHEca//QPzNx5i/5lOskoTWKO+Gu2QM9T2XMXFfCMr7ArJG5kkJ8UfdWNHnPLvUPponIqHI5Q9ek1tz2uKyuNYoryb3RemCV5zIRuVrfFumSZ4J0rY6LIBk6J+KmoOsc5qEw5FXdR39hEX7cinK91xr+xTELzpGryqq41sWK6O+pZsEi89IbnoKC6+x0i9foUAp9V8ssKX0I4+jtZnYaymi8aWUvLFyrokAs3NAXjUzxC8dmyXb8Yx4RLFPeOU3nlK2YNn5FanY7jUicD2fgqaRH834Hd8hJonIxTffEpF9whpGbvQs3LBq32C6toYtDe64Zh3hwrRTkMy2lp2mB5oJ//BOJUPRyl7MPb2DEZpBSc2djy4z84QZ+bp7WX3mUGqHo1Rdn+UikeTNI0OEum2RZqzxBmCV76XJRZ7CWmdjuCJAuDeKaruXCPQfhXzTKOIOtVNdk0FfnsPs7Omha3m6ny+JoLIy0Pklx1EZ7E++ttbKR4VO9p8UHbd+9Y4VjaloKwUyraWaYJ3rhZ7ZXPc655RfesSXhuW8f8pexJQe5/C07U4GOqyzCyRlMFRYn3dMLE9SKJI0Wb5oOQaRXjHNMG7VI3pAle8yx9RdKGODUstcMy9Q+njfg4lhaClpId9zSh1p0qxdtnA2qzODxC8x4SYrEJzSwbJ99+QnezBvC/0sUy5SN7li2xzMWPu8h1EXh2junOUEjFXXaNkF8ezbr0NDhXDikPbpbMxJ8hMDWKF2lrWHzpDwc17REfvxvPoVXJbj6K3WAll90JSrzziYEIQKxYaselYP809XUTuDGKZUS6Z0wQvMzMCY1sPgi9OUJwfhrqaAaaxHeTffMj+fXvxyD9PyrGDqGo4YZt6gaKHQkdGKX/wSrH5ojmHtb//nMWOKcSf7yKjMAbtFXqsDuug4iUI8rVqowubsm9T3j1GzeV6LDWXM9c8jpiz3WQWH2DlQi1MEi5R8uQNlfeGOXZ/hMrrlwj0dULJuYKCGYLXLaKUPewN3Iqmjj8hrT0UXWzDw3IF/7rEk6DjTylvTmSFugMbks9ROI3f8gfj7/ArNigMvSA5ZR8Gy93Y1jFCzaPbhLqZoqzvxfbzguDVsXa1F9Zxl6cJ3k18VpuyYf/JaYLXxZ5QE5aEiwjec1IOe/Pv/67O2uhWsq7fI2qnM4uXb8Sj+S7xOwLQN4og+too1bfO4G6ijsqmg8TfnKL+yXOKbz+j7MEAR5L8WGgUx/4ro4qjncSpDY+fsDfMns+UtuJb95iiU414RCfhV/eYrLRtLPtMk3UxZyi6e5tQDyM+0w1i+8kxms7lojrXFvuce1QNvCErZweLjMPZ0fiQ3IYirPRUmbt0J3Fdr8jIOMB6LXfCLk0TvIoYVju741z1VMp4NV0sYbWGH45SBO8ePitNsIk785bgxcd7MHdLCannTuLjbMTqqFOUdo6QcywerTVGrIq8RPXTN5TdGaLo7ig1987hus4W0221HH18Gx9zM3S3lZP1QBBYsYCcjuy3HsV08VosY0+S+0Dhg8oejlHZ9ZrKB88lW1bZ/ZwjCX6ssglm+8UeYr3MmfepPtbJZ8m/doMdvmZ8phbCztPPKL9ch5WSIaa7m8i4NyphuOzhONViU1LbMaz01FBxLyTtRh/JmUm4xVWQduY41kZerN93karXgitskbhC9AVFBC893Z8vN6aTeGeMkvZ8jOarSTwg88ZDYo9k4xVRyK5DkRhq+BJ2foSaB9ekUigl4xD2ighenj/KLnvZcXKG4NWwfoELHsceU/bkITu2GqHknMqh8z3k1BVgvmoF81ZEcqhnkvyi/Wh9ocTKkCYK7j8iMnQjX2o541bZLy20xOZUUeNc++AMmzXMsYhsJe/hCFkVRzBSWo5h0rWfKYJ3qQWnTWv4zaeLWaysyqKFC1nolsaB1kvs3LkZleVKLFSxx8rdCWXXAukcuLc1eILgXTmF9zYnDNPuSek5UQSbW52N+brVzPliPl+u2oBVXDu5d8SOyymy0v3RDEon9tIrKaxb+7ifA4JM7m2R6jOae4dISIpG3TSXNBH6fTFOatpBbMzCpOL64wMvSM2NRXflcj77fA0GfmFYGAXgnXKRY4OQdtgdpU1JxF4ZofxsE1uc1rFwqQaqOs6YuruhFdJG6dAkZeeP4+5ozeLP5/GlthnG+1rI6xogNigAG68ckkV6cmCYpCO70FyxnC/mKaHqEE/0mWcSaau9d59du+zRjj0vETxxbWJiPGZrE6QC6nc7acWu3ZfkNxSx0ViX+XPUWO0ajbOXE6ax9WTeg/o7VwmP8EZJeQULligxf9FKtGwKSOtU1JFJ0Qlp19sY2WVpGOup8elnK9F1346lWQBbI9sofD7Ark2bsd/bJEXZGvvGycrbhYqL2B37Xor2ymk8txqwwNSd9eaazPlCAzWLGCJODNM4/pz9QgYemSQ9EMcmKIpwy0634bXVjMVLlzJ/8RoM/LOJvTRK3dAkxzqqcNTWR3eLF7rLFvOFig6rggo5fH2C9idX8HRwY41bGTni2JDObhIzolm9Spu5C5VYuFSZhRp7iDwzzLGmTLR044i6PErDsymJeDvpuhLUPiopUeWpapz8XbEq7Od4bz9xR3ais1KJLxZaYO7gyHLH/QTW9klHC0i7waX6nxGyyjKwXqvB/EXKLNH2wT3vOmV9byjpqGXzJhO++HIhX6oZor+jjOTL44h0QXF5LAa+u/BvfiFFlhoenGazfiDuGdfJrkth9WoN5i5QYvFyW+wSz1Ikdm+1luGo50HYmUEyjx5izfwlzF+0jEU6DjilX6KoZ4qmJzcI9NzI4t9/wjzXVOKvDpNXm4+1ng5LFi1jwZL/n733fqpyS/d97z9wf7t1qk7VrTr73LP3vbt3d69ewbBMgKhkBBFEQAQlCSiKAQNgVlRQDGBCyTnnnMWIGYzknDMIkj63xvvOiehaq88Kvbt3d8+uonEx5xzvGM/4jjG+8xnP8300WbFmG/tzOsgWG4YiRqiwe5qsd685dcIDveUrWKq+ksULtVm3P56I7g9cO35YmrPgJlliIiP/Oro7ruNzf0CSGVHao6DzI6l3c9nhasHCJRqs0LHD6eZ94lomSClNwX6zKd8tXMIiPWus/EuIej8lXVPFJ5zG0Ps6vo/HJUKVUxGHofFFTt/rp3AIMl6U475uB56lw+S9f8URb1s0bPez2VqPBQu0WW19kTP3+imZGCXg+FHsd4cT3AGpSacx8L6J3+NxSeokr7oUB73DeOe0k901QmhsIOZamizVMkbb0QMb153sLhmj8Ek+Ll672ZLUKd0E/MCD19+OzzYb1h9KJKwBShpr8D3ngdoKDRYt10TD5RI+xT0U9U4QnxuB2QoNlixTY5menZTBmdAist4UXg7h5axv5FLgYbR0xF6gw1q3q/g9GiRPXNfHX8N8jSbff6/Bcp097Ip+QbLw6re3c+mSL/oOacQIWZOhWWISA7HbfYwTT6CirZWA68fR1l3FgkXaGLqKNdhHbucgwUnBWBvoslzqlyYaBvs4IZIIypLZqq6D4Q4PjNWW8t0qE4xPpBPyekKa5+KW9xw76CTja+dtAl8Nk1SSwFZjPZYtXs73Gk44XK0grmWavMYaTu42Z4WaGovU9FgjgvsfDUpi5Up7iqz7vHdv8Dnhxurli1lovo+dJ49juP0GJ0v7KR4YISQllM1r9Vi+XJ0lyzVR19+Fd2m/IqhcTnbKravDz/cAukuWsNjEHhN7Z6wO+ePzDB7V32HL5lO4BL+RvIzFXbUc3eyK680nJEsevC4uXnBB99IjMluGCIv0R1NrG9buDlI4y3IdJ1zDZCH13NfPOOLhxKqFi/jechdWdluwPJPArfoxQq/uR2+VGouWrWTZBi8OZDaQJWU3inkWyhHTZL16jLeHC+rfLWGh9gZMfLIIeTtFcaPIsDyIjrYaCxatQnuLD8eK22RZlMpkjHX24Z7cQHYf5L99gde+LSxesgoNQxdsvM9iZxHAjbYJYhJCcLI4jm+1LKuTURCM5cHj7CsckmI/S6rzsNzow57EJvKGmjhq5cKO4OdSLGtJez83Q06guT+XuKYxEgsT2LrZgEXLjFm70Q2TXV5sullLYcNzPPZu4jsx39+vZe2ucAKqPlLa8gA7TT0MvHKkRMG5ykMinKVthJiMGOy3GLFEbRXLli5j0brt7Mh6T3jkRfQXLZP2shUm7uxJqiNnZIALuxwxNN2KiYU1q5cKbBxkX3Itme1CoukD8XkpuDiZslR9FUuXrWCxgQ028S2UdI0SlRaMxUZ9vlmwklUb9nMgs4XcmodsszuF041X5E5AbKS3xBUCqiYp6/1IdPwZNHclcEtImHUOcjvqMhsNV7JwiTaaG85wrLCVzPpazp7cg/bixSw2c8bMzhHLw9e5+AYyUs9g6HWdc5XyHpb/qgwn/cN4ZraQ3TtD1ou7eLhvZvFSHVZbeLLt+Fnsra9KDpvi5k6u3TzFWn0NFizSZNVGTw5k1JHaLuKkP9205Xd+IDY/Drv1BixTW42GgydbHLdiF1tD9l87Bk9axG0TZNb1k/Sqg4TqDhKq2kl4N0R2+zS5jYMki7+/6iO9YYS0hg/kfKml0zZBVsMw6cLjJNy+AiwdH8mq6yNRtPV2gEyh0yXkVdqnyG0eIb1hbF478jeEdPGtT7Bg8Y2haZT0OvHtQbQ3RU7zGBl1I2QLfR9xaLd9IP1dF/Evu0itHyNL+oYwIX0+p2mYtHq5fRFAm1XXS2J1J0lvBshoHCW9YZxcReBvTsMgyaKPr/tIb/pIfucU2Q0jZIhxSox8RnpW2tsuEqrFsybIk2RihNbQR7Ibh0hvmpDGrex3Rt2Y3G+lC1xpk86PZNX0kPiyg+TaUbKbhedqnBxhG6Fx1TxM8qtO2f5VnSS9Hf6RdsTYx8l4303Cy05S6kbJahDf7sWYJsmuHyZTYUcxF7nNo6TVz58zOYtWxE3uPmiL4c1XZNf3kFDVTWr9uGJskwobzB+HyJqeJqdJgYfqHtKbJmUV944pclvHyawbIqNhiJRqYc9e0psVr7dPkFU/THqDuHJUfMtp+4BkU2F7gblXA2S2TJLb+oF0YRuBMandD2TWDpMlrqrFYSue0zBMhqLtvJZRUt90EF/VQ1qteMYYWS2T8nuV9hdzLfBY20NidQeJbwbJUuKoc4qchgGSJAzIfZaqn4hntwisjJLVOqkIxJ4gs3ZE8qzmNA3J66Wqg8TX/RK+hX1E/0V/s9sEphXYqmon8e0AWSJmplOMfxoJd9Vt0jrLahMyDR/JfN8tr5cqsQ6FfRXrSTkOySMp4yRlbq12kPx+mOz2KXIaBW7nzVnLGOliXbQKzUblBiQfZGJdZDf0y/Z43SfbU1q3k2TV98v9eNMvhQh8uW6zW8UaFHOhmCvRvvjvtnHFXE2SJ/aERjEfI6S/E5juJlVc2UlrR4EvsUbn7Qdz7Qp8CztL8yj2jA+kve6U1l9yjcD3CJktX2Dhs/EpxiqthyEJd2LPEoHKAi8pUludJNd/kAiIIHFiPpMVe1/im34yW8RcKeLQFG2Lz0teWbEXVIm1J1+hi9jG/PYJMt+J+euQ1m22IA1SRZdJssWeUy9jX8J08ygZ9SMSpuU2xxRrQbQpbCIrFBR0jJPxtmsOE4mv+snp/khCQQL22tvwLO8j/U2nvHdJ60Hu73x8xb8bIkvaeyfJquklSVqbA/LfxJ4jbP1O7G1iHXZJY5Lm6DN7yvtTbvMQKa/aSXgzQGbzBzKEl0fMkfQlZIIMafztJIg18UpeS59wJ+8fuc3Dc/tDap2Yy1GkeRf9qBshU2BeItXi/Bgms0ne0/PahR2HSW8Ue+2kdB6k146QIZ0xHSSJ86pNrHPxHOWabiPhTT/pYk9UeKKy6/pkG4g+vhP7qyKDdm68in5KeGgn4VUPaeKZUrsz5LWOkvZW4LmTlNqxOfzIa2GYTMWti1gfuY0DJEn7TT8ZTeNk1Y0q8D5G5txZNkVeyxgZDTLepXWltIXU1g/tkNMkzmFxVoqMWLFvyHhMfjconW8ZwobifHzfTbzY18Taa/hIQd80MRFH0VjnjWdhlxSuIn3pU45drH+xD4kzSskDXveQJjzIyj1S7GWSrUVp0m7OOLtisz+GoDcD0hpNqhFjlOdB4gGdk2TVivNXwStedZPSMCHFA0trplacPfL8CZxKf5uHg/lcQeYOn84zed2Js1Aef9I7sQ/K6zZXzF+VmP8+0iQcjclnSrPY08WeqNjDpD1L2F7gTv5sjrQvivN3SDqfxbzJvEPmAoJ3JIgzvGaUXBFj+sU+Ib4oiIpa0nqo7iDp/ZB0ZknYUNr6F/7+1UkWMiETC1gWBBaiwNKPpBItOioLmYq/ifcI1fDPQCF1VP78nPii+JsAi7jaE+11fy7aK9yYUjvSQpY3Y+k5YgNWDFx6zzyxV8n1KbTnlIYRsQSK9kWApaieoDS01Nac9tensYn3iyBTEYMlP0fRb0Uflf0X11jzS5zJfZHH8nm/FfaZN8E/6Keyv1/YROqzkFJRkF4ZFLJIrHIOhJd0brxftPPZ2EV/FX0QwpKizc/s+NmcKQjeizvs3GOBXlCdLGgpgsalOVfMxxc2mI8TITos+vgZFhTzLYRJf/i6ws4KoVbR1nybyuNVqJJLiQBKhfJPOJrzpIjnSGNU4mY+DuQxzL33C5t9hkelUrtY1POwL3TXlLaTxCqFHeZwKr7hy7YWgbTKORD9V9pfiXuxUUtjVK6nz9aA8Ggo7KTE6fz1ovjMJw08BWGRxvP5mpw/D1/iVtl/6dCYbwvxb4UdZdv/sP/S3z/rsyIYex5GRBuSHqTSPooxyPZSzrlYmwq8iPWreO9nfZX2g0+viSsjyc6KOZJsrcScsL9SgmgOC8r1PN9O4t8KO8/hX9ju0xqbj3fJVj86V/PbVHxeOZ55tpATWObtd0p8SZu9vN/N4UoQovmfFX36kTaVWFLOkfhdMjBJfF40tup2eD6YlBLDxN8/w61y3GI8Spt/ga85vIoDcT7+52w1f9wKWyrPAgkXYkzz5uyL9kWfPq0bZVvzsCvppMn7sYwJxZzP7aWyqPCnfor1JMapJLGyzeb6/hlW560v5XMU++z880zY5ifXmHJ9fmHb+fvWl9iXzpd5/RdrXJo70TexjyjPL0mgd/5ZJmTH5u8z8rqSx/5jdpiHp3l2F8+X2pH68MW8irj6rgZObD+Ik38ZcW0/Ue5rXntzfZfI7ad1I53n4tp9uJPTdg5Y7YklXHirRcLLlzYV7SntoFzDShvNe5ZkO2lvEP3+dJ5JCSACk8p9Q8kdFPvZ/H3403z8BM6kfe8L3H6x10heXEV/RXuSZqhy3r44t6TX59a5EuOK35+NTbFnKcf95V78M/77txG8n/GAuc1J9d5PBODv0hYyScl99YzD5w5iG9f0uajp3+WYvlhcqjH8nWNUNZ8/vt8KPblJkspz2G17DJ/HE9KXrB9/r8qGKrt8iQHh+ZQ9okrC9OttNEvxYC8XD5/A7WwOUS2zcqUp1d77n7L3qgieCli/HFjim5nKbr/cbiqbqWz2t8bAT3kO/tb9Uj3/v/DaEJ6tmc/iK389wVOQR3GGKD34qrn/T5t7FcFTgesXgksszE+u79+80FX2/4X2//Lbteq/VRj8uRhQHNSqNadac39jDMhnyE+FSPxcPKve97/b+1QE728M9P/dBKleVy1iFQZUGFBhQIUBFQZUGPilGPinI3i5bbLwb9n88kQ/g+SJzCMhvFo+xI8XXf4ZbfzSyfll75+WJFjKR5TK2P95iyFX6HsJ5fy/tC3apqR6t0JVvEjlvpe8DEpb/1K8/jLs/OdhRdUPlW1VGFBhQIWBvw3Dj0KLAAAgAElEQVQG/skIntCVGye++C6Xsl4S3zg9l131ZwHYMU1h+ygJ959zIaOONEnGYN6ECSmFLigfFeKeQql+3ms/+LdMxO4My/Uv/+xzf/DZn2pXXJtOkP6sCr+4J8TUfZTS/v8ybX/xTMkWw8SWVeKX8oZkSWLgi/f87H7P/5xI4pgk7ekbbqRUEtOgLNg+/z3/yP+WSbMoQTRXy7R9hpL+KRLKHuKf9JS4ZiGL8o9sA9XY/lPW7K9aj6q5UM2FCgN/7xj4JyN4orpFP+d3WqBpIoqHi9qQ8+QtfmojFFUx2trxP3uIxYZhhIsU+HkepvxuIXRYyanLEZzOaiCja57Q6WdtTlPQPkHa0xecia0iQWhQ/SWCnqWizyNEhZ3gm692c7xy7DO5lr8oSLugvK2R0wdc+FbzAtdblLVzf+tmMEvx8DihIf5YaG7nxEtZKPkv2vfP5uK39vcv+HmRGt86QERmMvsCcwh5J6pziBqXk6RVpOGwcTNmnplEtfyERMF/1XGp+qWK9VJhQIUBFQb+Zhj4bQSvQ6Q8Q4WoGzsharDJ15eiTq0oRC+8DblCeFYqGybX55s7sJWfHVFceSreJ67nyvtnJS0qqRblmNx2xZDcXl7bDMWiuLB4pvj5ABU/6jWTPSJ3FO+7Iz4vakOODHBxvz16m85w4RWUfUHwhCeuVNH+3Q+ysr/QQBJVFC77n0BjYyLxY/DgI1JBblFvtaB7hown5XgdvYhX/FtSu2R9ouIBqBC1OccVthE1AftmSUm5xOKVN7ndJ/e/QCwAUQNzUDGuD7L9fqgHJeuQievRz9udpahzlOhoX5Yu9eT0kx8SPOW4xDwJL1Fx1xS5opyQqGHYO0ueJEI9LVVy+OSFFPIKoh6oPAZRmF1ok5W1NXP2yF6WGQZy80uCJ3SOhj7Nj9A4Eh5NcdUo2lL2W57P+UG2sxQPjRMeeRWbtQfxrYGHk7KNy3rneUWFOr3STuOiYsin16QxDsl9vSvVpVS0L+yu+Pu9MaTqBT/wsgovrMDtkGwTqZ8foERoMPXL45Hw0COwKcidrAsovLbCpuJ5Jd1CAFa2q4TjYbgzIr8u40+I+oo5nJXbFHb9IGOjsKWX4PhgnH1iuF4t1NZlHKbeKccnppyYTrjTMyOvp7YZisQ6ET8jir4Jz9+cTuNfkHyqNue/2eY8t1eq5kA1ByoMqDDwKzDw6wmeEGztGiA0ORo3d1Fg/gQHY1+S3DFDxt18Dqc+JqpmkiJRdPndW3yv5HPrxTC5QqxRCBA2dnAzJgaP4OckSwKeMxTU1eIfncrxrDYKBmZIKsth/7HDbN5+jH3hT0gQHoy+Hq5evsS2XQfZ6nES15P+7EurIVOo/Su8YbKo5BixBRl47NuP9c6zeEQ8I6kL7o79NMETBCG3voErNy/hsMcLB+8oLj3oJbcPyto7uXLpBOrrznMyKYbtbgdwPBNHwNMRqeRWwfsaLuY84cbzEQp7ZylqHyYiMwa3Q57Yup/jcHoDmZ3TpJQkYrvZmD/8yYh120+w69JDEoVYaWc/ocmx7NjlweZDARzOrCOj80vvmCByY8QUpLHT6zC2u/04mllHmiBV3WM/QfDEtTQUNjRy8VYAtq6ebL+cT8h7KG2txze4kItlneT2CjXyESJTkziT955UoU/U+5HEknz27ffG1uMMHolvyJDKKP0EwRPq3B093IwKxlVgws2Hw2nvpZIsJT0TJJfnsdv7KLa7j+IW9pik5nnClO0ywYuIvoaNvjPukVl4eR9g8/EwLtzrl8U+RUHm1k6Com/huvcAtgfCuPCgh1xJSFsUa24lMOwK9ruPsO1MFrdqJ2Rh5aZ2rkXcws7NA5sjN/Ep7ZJi/SRirVg0+V0zpN4t5EhsLmdDbuN26DD2R5O4KcqBFaayfd8RnI7GEvhclJgSYqmzZL18xmn/U9hs98LVL4Og15MU9c9Q3NiIf2Qup8NT8bzgi+2OkxyMqyKpTf5cUfc4CUWZuB08jN2BQE4Xd5PXNU7ivWecTawlvWeW4t5pUu6X4n3qJI5eNzmW+pYUIaQpRIJ7hgiNTedsTCbH/S+zzf0Q227cIbpW9vypiIGK4KowoMKACgMqDPxKgjdD0eBHopNDsd+4hQ3bD+O45wye8dWk9kBMkDOL3a5w4elH7gxC9qNk1v/RlQM57eRI6txQ1NbKhZMuLP1+L2dfzVA2Aml5NzFZa8rG0FpSyhOwt7ZA3+EgDgcOYLrBBZewJyR3DBB07SrbPY6w1cGE3/23/0Dj3APSxOEp4pOUdVezorAy3oSxw0Gc3HezdsMBXIJek/dxjCsHfsSDJ8hJcz2nvFxYY7wFK/eDbFxvzpqNJzjxcISyzj6uX9nLH7/WwWj3GZz37GGtwVo07a8S8H6G0odR6NvsxSaiibLxCSIi/NhgsYl1272w37MHk437OJhdS1xpKvZb1vPHP61j/c7T7A6sJKVzgODI8xjoWGDs4slmu82o6bqxPeI1mb1KpfJpCvrGiYy8hcuuPVjsO8pWFyd01h7iaHEPBT0TxMT+0IOX3wP576s4ecKNNabOWLh7sWmzKw6Bd0h6WcQGXXc2B7yUC3V3d3F2pxEGJzOJrp8ktSQC271eWLt6Y7vdEW1LN9xy+qjobOXc0X1fePBmKRr8QHh4ADYb7bBw88Zhrx9HM2pJ75ohvTSaTTZb0bPbz9a9+zDZ6orN7RekztVzFATvI9EJV1j7h8WobT2C62FPzDdZoOUagO+TCSp62zl36QqbHfdgt98baytrVtmFElg9TmF7E+cO7UR/gwOWuw9huWUfmzyLSWhuI+DaEbRNHDB398LWxRF9t/McLRuguE+pCi8n3kSHuLNwwXLUNrqz9eAh1husR8vWGXPXg1i57WP9OmvW7swgumuWnJcPOLTTFu1Nu9h60BvLTY5YHYnjdjM8qLvLZqPV/H+L1rN+7yns3VzQ1XdlZ+xbMrqniEsLxNzKFgPHg2xx3Y2F63n8Hzdw5YI3i3VCiRyaJf1OJtusNqKzdQ+bbaxYob2TnQkN5A4ID2MHJzfr8c2f1qDr4IXjXncM1lshCqjHN03Pq7ii2uBUh5wKAyoMqDDwz4qBX0nwoGR0lKund2Ggtx+/RngF3B+G4t5ZIkP2snJ/EJeef5SubbMfZ2K1zAPvgk6J4AkNnKL+WdIrUtmybj2WMd3cGxsh0PcQeuuO4f/8HUdcbNC0CSZ8CN4BGbHHWe14kVP3P1AxBQ8/TnHLfxerNopi88OIEkbi2i2/WxRsfoKHy0aWO6WRNAM1QMTNU6y3PcfllmGuezp+fkUrlUWZJinrIpp/0GLD9TcUfIT8ygRMFy9B48g9stt7uXr5EN9pHOT4g1HuAinp/qxZrIf5tQbyq9Mwcz6MY0InZc33sNMzw+hoGRkz8AYI8d+O+p5kIpunycgJYqVhGKF98HAach/nYqevwSL7RBIm4FHrM3aaavON8Tkuv5uhTFz9SQWtx4jOLiGgqJWiWXg528dRm/VYBFaS0f6RuDi/L65oZyke+EhMvB/aS7TZENzE3VnIqXzEldyXpD4vwdrMC4ebr+RC3d3dnD+wCVO/XGLqp0i/X8aZwmYKpuHlxCC+x+1YcuQBBZ1tP0LwoHR0EP+9W9E3P8f1LqhWYKKorZ7jDsascI0hsle2R0bmJbR1fbn4cgzhPcuXPHgTRMZeYf3i9TjEN1E4BWX3Ilhr6YJ1ZAvlA91cS7rL1coJHgDPWovZsHwv+9IaSSwPReuPOljefE/hOOS/fsulmKeE5kdiqWPExogOHgFvxpvx2rkbk925JPYps3VFhvQs0REHUV+/nZ1J7ZRMQGa6Dwu/MsM29DV5HyC1KIKN6ns4XdnG9UBv1NX3cOo1vAbuPk3D2t6NrYl9PGh9hP3GzWg6RxPWAZWTg5zatp61R9KIfPceTwsNFmwNIawV7vYNEpJWSMiLJgIDTqNhnkB8TxfnDzuwYJk7p9/D064nuBgbs9I+SirtUzHSgY/jJrTNfTj3Yop7kxB1zZVvbG4QUP1BVWHkV1xl/LMeAKpxq8iPCgP/uBj4lQRvmoLeGdIf3uXY0b0YWjqz6VQKQa8mKBqE6P8twZOJWFHda7z3WrF4azwxb1+yb7sT2u5FpL6rwMFsDf++cB0mDtsw2+KM6boV/MuqQ3iV9FM6OkuCIFerbHBOridHql8o4q1kKZOMylwc9L/h9yut2GC/DTN7ZwxXfc9ik72cfNXPzcNOPyR43ePcDnDi2wV7OXZ3kKJhyK97wV6LlXy3LYPktk4CLvmwyiqFeEFkBTl4VYy9qTW6Bx+S8TqTDc6H2ZbcReHjKPRWqPPtKkvW223DzMYRQ/2l/D/rrnPz7QBxSZdR073G1bopSkZmSci6jsGClRiHNCBit+70d+N70JbFq905XjlNea8yEUTEy40SmngDW0cHjDdtZo3actZefkRG28QPCZ6I4+ob5PqFvaxYaofH3Qnu9M1S0CdiEeHu23ws1nv+kOD55hDdKOIAPxKbEYGN/TbWW1qiqaPP8v3lZHe1/wjBE5iYJrW8EE9Pd/QtXdhyPpfw2llKGh/goLGM75avw9jWmQ1bHTA2NmDBv7ly9OGIgpwrYvAirrJlnRfna6B8EIqeZmG1w5PNIbUUjUNJexMXzx/HwnIr66zMWPIfduxNqSU06hgLF27nUPmARPKL+uD+x2mios+y8n9+xfINTphvccLc3hq1/1iDjnUkoaLOopSVqiB4YR6s9Aol8PUsFQOQVRzKKu0rXKgap3QU0ivzcNVx4lBONWcPW/Ovv9PCYIsLZlu2YW6ux++Xb2T99Ubutj9gy8Yj2F19Q/4ElPQPE3B8K6Zn0gh7WMzWFSvRP3eftHa53nLJMNzr6ibwyilWWiQR2/CKg04WLDINIqQTHvS3cHy7A3qbArjRIOL92jll54y9TyFxXSKOdIqEJB+WOARzuWqMwh6lZ/Ifd+NSHUqquVVhQIUBFQb+PAZ+JcETjc5I8U05b99zMSKUbc5ObDiVSFDdDPFhe9A4eJsrVVNS0Hr+y3w2L98/z4MnFyAv6R3m9o2jrFSzwelKADaWm9icOMjdunLsTNeywGA/e69H4B0QwqHASI4lviCubobi1tfs22jIGo9MoptF8sa8wPc+yHycj6PJchZanuTQzQg8L4fgGRDF6YxXpPQMcOWgOCznJVlIBX4nCL2+gwXf7sCzpI9CQfBqHuNursHifYVkSATvNKssk4gbEsW7oeBZDjYbrVl75iU51emSB88puYuiZ3EYqOmjudWHA9cj8LoSgue1OHyy68lsHSEm/hJqute5Vj8tEa2kvNsYLV6JQeBbiViKq0iffVtYpuvJuZezMsETV89d7Vw4dhpr58PsuBSKV2AANiY6mAQ8JP3HCJ5IKukf4sblg6xSd+TQwymZ4HXLiQoVr3MxX+eF4+235I1B6cAgl702s+F8HjF1g4TcPo7FruM4+4bhfekSNnabWH7wDjk/6sGTEymKemfJrK7CLzgIBydHNvoXEFn9iB3amqzYcJDdlyPwDgzlUEAMp2OfEFv/kTwpdlJB8ESShaEHPlWiP1BYmYaF6yFsI1sobX7K7iNH2OB2lv2XQjjsfxTdBdvZl1xDWNxpFi/cw5F7Q1J8nYg7rBibIjrWD63fr8DI6xZHr4VxSMzF1XQul7SQ3qGUYplH8Dyu4//so5Tok1FwC801vpypHJLmJfV+Ftt0XPDOf8W5I3b8fuEWtl2OxDsglENXQvEOL+NW1TgV9Xew3XiIzf7PyBLJF30DXDq8BdMz6YQ9LsdRYw3rLlaS3iETvCKRjNMpEzwNQfAa3+DpYsMSszDCeuFBXyNHnbeibRU4j+A5YXs0k8hWKO2ZJC7uhETwrqgInioYW+XBVGFAhQEVBsSNplBj6IYVmtr8j//+32lpbkb87/8Q/yf+Q/xRvCjeJN78iTHLWYRlo/AUiL25i9VbjnLqySwFhVdYaX0Ez8IBSjvb8T3lyOI/bONQcS+5oh1JYkR5TZuOnf4f+V//vgItq/NcrIUHvfUcdrZHa/0lrrfCE6ByFionRAbkMEGBu1E38sbn0QdZe25+JqVIWKitxnv3ZhZsjiKiX+6f+PzDD3KShb+HHbpWPvOyaKela8KM4lus+UoN7VN3Se+D5JxA9BauwTyknqKOPq5d3s0fvtuMW2oLRcMT3A7Yy/KVVrhkj1L2PBlT6Yq2g/KeF7gabMBoT4ZEBqX+z8jPL+0cJSrKlyWrLhIovGQfIO9lOdvN1Pna9Bq3RZbqy1xs1uij4RBLhMga7ZyWsmxLu6rZrWPBhiOlZEzDvaZH7DDWwtj/voLg+bJkyaF5WbQzFA1Mk5h9C5M12hj7PydvBFIKMjgWVUZ03Vv2W7li7pVH4iBkFERgor6UNacKia9r4+xuA1YeLiLzAzxofo779o0s3V9GjvDgHdnLUoOAL7JoFZgYk20e6rsFDdcALr/s4OJ+M5Y7B3GjHh4Dj8V8TIqxKb+BKAleIJsN9n1G8Da6HMQ2qoOyqgR0jFzZEt3OfaCgNBS9BU7sTGog5XEaZgt0MDn3kLQ+SL1bwfFLRdwqTcbWRJ91N99R8lGBJXGlKrK3pcxh8XwlwduHxr5r8wheECtXn/uM4DmtccK7oo3bwT5oLXLh8MMZ6bpY4OvxlJyFW/6ulM3mB7G+MI/geduy3ied8Pet+OwwZJHVRQJeTVPU2Mil25H4P6gn8MppNMziiRsY5KrfXpYvdcHzyQSlz9PYqGeKvlc+iT1QPtzOqa2O2ByZT/CO8729+FKl8uB92qOU2FL9VtlEhQEVBv75MPDrCF7nLKU9vVy7dg6jlbpo6hmyynQ7LuFPSGyD0qZ3HD7kzPKVOqhr2WC6axcG3+/kcHG3IgZPNrSIlyuur+H4TjX+z/9rIYbnX0hB5EV906Tfv4PnXkfWGBiiobeONdp6aB1NJ/T5I3bpL+J//st3rNBbx2rDDRgeySemaYoCiQjNUNT1keSHJbi5OqGzSpfVhkZoaJpicTSd6L4xAjxs0DI/iV/1PJkUSYusFf9L3mgv00RtlT7qq7eyySeTsPppyjt7CLzkwZ/+ZMRaJwc0Vmqhtmoj1heKiRKeskcJrBcEL7aZ0g9TJOakssPZGk2RiKFnxCp9E4wu3ZOEgbOfleC4bjULV25g/Z4c4rrGiM0IwsxInwXqOqjpr0N35238K/qlq3BZ0kNkH48SkRTGlg1mrNY2YJX9bkwNtVgnPHitE8TGnGHhAg9OPv4kkyJsXNjYSsDVI2jp6rBEcy06Zjtwi3xGUu808QnXMNPWZZmGPrp2HphtMMTwfDGxDR9JKYhhi4Mlmnpm6K1zwniLFcs9yiQP3hmvXSzSvsQNpUyKwERXO/7njmCgoYOm3lpWb9yLe+JrUjtmyXlWyn7PHWhoG6GpuxZNXTMMHeMJaZQzP+UYvHHCwi+zSdudUy8VHrxHyZg57mNTaCNlA91cvnqWtUYmqGubY7bdBc1vt7EnuYGs7kFuXDuBkfZqVmitZZXBXlyuVZLSPkBEWhCW1lYsX23EGgN9VqxxY/uNajKGZhVVSWSCFxXszordAZx/qvDg5d1ATd2H048UHrx76Tio27C/fIS82nr8z3phtH4t6gKfWtqoO57hyP1JKhvL2bR+H1Z+T8gakz14Fw9aYXw8mfD6WbIqUrDfaspiTX00dSzZ6BXF9ZetBFw6znKjCKIGIbfqAR7bzFm2SJ0lKw1Ys+M2l56NUtQLJYNtnNi8FWuvNCIUHrzYmCMssA3i8ksVwVMdZP98B5lqzlVzrsLADzHw6wieqGbQOUbigxdcis3FLz6fS4U1JInKEF2ioPUUWa9quJZehF/iA0KftxNb0UBS3Ti5nwn7CuHfcVJfvCGgsJrIdxOKDEAhBTFD5psarmcU4hdfwPn4XC6UNpBS10t0yVOuppfin1SAX2IRF8V1W+vUJ9FgIeHSM0Vm1VuuJeXjl5iPX2whgaUNpLVPkf70HaH3mkhpVl7RKQwjPJTNvUTm3+FCfAH+WW9IaJyS+iL6mVbVSHBZDRH3KjkfW8CVgnckNk5LcYdFDxNZ7+yNQ0yjdJ1X3D1J6rOXBKQWSPbxSyzk0r0OMtuEHMkHkh88xD+hmMv5TaR3IlfKePgM//gc/DIqCXs9KmnOzZfyEBnCBZ1DxJTcwz8+F//CN0Q+fE3EqyFy2ibJetvMrZJ6khonyZsTYp6moHOW/MYeIkoq8I3N53LhOxLrJ+XkhtY+okrucyEunytlDcQ/ryHyVT9ZbTMUdowRf/cBF0TfM18Q/qSW4KcD5LV/IPlZLbfutJIuKlmI6wCBiY4R4u485mJsjjRnl0sbSW2ZlmRxCrtnyH5dy9W0IvwS8vBLKOJSdi0pc/MmvKiTZL5pJfJOHclibkTFkMZuIh7VEynsITQH69sIzi3FN7aY6/feE15WR8L7UUkqJb+lj+iSCi4kFHIx5y3xDRMUSNIio8TffcyFhHzOJ+ZxLv4etx72ktOt6Lvkyp4m63UdwY9bSVF8WcitbSO4rInkxo/kd02T09BDdNlb4usmpbnJa+wktKAUvwSBzxx8s58T8X6S4vYBou7VE/lyiFxpPUyQ+vQt4c+7yWwV1SgmSH1WxeXkAs4n3ydUvE8IYFc1cvtuB5nClt1TZFS/53pSLr6pjwitGpZiCwvaxfr6QNKDd0Q96yFTJN90TJH1tpFbD9tJ/UuJZ6uueObdVvxw41QdJiqbqDCgwsB/dQz8OoInCdeKoHpZFLZ8GMoG5gutKq7qFGKsJb0gRH8LhYftBwfHNIW9smhrsUIoVn6P3EbpoLiSkn/K+pDIiohZEgK9ktCrEKb9CaFj0a4kOCv6IQR9xefbp6R+l/QjHYyf90eQDOEhUTxPBPl3Ka+lFf0ZEB6Z+a/PSjp4CQln0LZ2xy2jW4rPE5nC4vllimeLvn4S5ZVFmKU+DSiEekU8lqjvKsY1KAR2ZxVX2V8sIiGIrBi/sHlx/6cYREnoV1Fj9/NxyaXURNygaH9urhTi0qI96e/9IJITipVB+gpBXqnvok8iOUOIIosrTWFbhbC18llKMWNpbhTP+TTnn2NC2Y/PCKwQGxZeXYEVQVCV/RN9UmBj/vyI+RRjUs6ReG1uLPPnbr5tFfNRMifu/Mm+4tmScHWHiCeUBbqlOECBW9E3cV0unqe4Vpb6ImynnGPFa7kiI1jMixDRlq6B5bUiRJNlMjwPGyKeU7K3Al9zWJbfI0S3RftiDcmeXGEX4XEUGeuf/ibNvcD3HLH/NC7l/Kh+q2yiwoAKAyoM/PNg4FcTPBVI5ESR0u4urlz0Qv3f1NA7kEhw/TTF3T9GZP95QKXChmquVRhQYUCFARUGVBj422JARfB+4FH8JRMirsfGSatuIqyinoT3H8gT14q/qc1f8nzVe1UbiAoDKgyoMKDCgAoDKgz8EAMqgvebydi0FI8lruSKulX6Y6pF9sNFprKJyiYqDKgwoMKACgN/bQyoCN5vJngq0P61Qat6ngpzKgyoMKDCgAoDKgz8eQyoCN5vIHgisF3IVkgJAb+hHRmkcpC9SGRQXfH+edD+wy9qkdzSMz9p6T/DHnISh0iokRNBPn+GlEAispb/SZI2xHhF0opUz/o3r+XPbfkPj1eVvX4keVCFARXu//YY+AsQPPmKUmQzlg3KP4KkFMzJoXzKPv2UUfnrBi5lOQ7KGZWfSJDioJLqtf6ydpWH2K8haEIKJru2m/gXbZKshize/Mue/2kBiLi9cVKrW4l8IktffBrfr23z7+Fz01LWrMho/ucY78+YE7FumgZJrGomrmb8k/TP3CE6I2XQlv5oFvjPaF+0Iyp4tI2Q9KKd2FfD5H6Z3S5kV963Evmsi7S/peyKMqv6t4x1zm4/bRuxr+TVdRD9uInE+o/kf2mPn9HGp7X8089RvUdlGxUGVBj4a2LgtxE8SW8OcuvaCCm6z6W0ci5nPOB2ZTfZwrvVLYrIy5pf13JeEVc7rihL9csnWRCozDcNhJa9JbZmnLzOGfnwax0l6WkN0W9HyG3/+dmrYhPPftdM+PN2UoTY7hwh/Tl9m6FoaJbYxEtYO+3G8+7HefVif87nv3hPF5S3NXLqkDvLjK5xq/WTFMdfEwx/3WcJUvuRzLdthD3oIlN1iEryM0J6KOdRLs577DCLakFIA83NiyBm7cPE3XlCQEmtpHcoiXv/Utt1w52GJ+x0PMg6zzukjwodRiUmxReyScKCdrDY0pdzlSOSdM5fn4ALvT+hi9hOzMMWSU/xt32JUo7v89/5nbMUNDfh57MLfWc/zlSOUdyriqWdw9wcLj63m+p1lT1UGPivj4HfQPCmJTHh1Ht38PZyY42RESu09Fm5UodV5vvYFf2SxBYh2DpKaPgZzK19OXN/QBKkLRBF3ofgzois8SWIoABLbptCW28IirumyZ0rJSW8FuPc8nfgu//731l5KJ+Y5llJly23rhpvJxM23q4is22WAqmurKx/N9f+nJadYkLapikehdTEY6zeH4hfFVR+UFxHKbTOykXfhudpwkkbnew9Ea/dn4Hk1AA2O7lzqEImeEInTdLQG5FLVsn6ZvIzJW+hcsyi3a55ZLRLJngnD+1i6VolwZM9o0LHTxrHZ7puM9KhK/onvfaj17qfNP3Ee4T2nfBUCptKem5C60/0c1ipwyb6KUqbifq1Cv1AYYMv9AulcQzKz51rUwgFK/QDxbPuiPlTelQ7QWgZShp6irEI3UIhQFzaO05U5AVWGEYSJV4bgnwx50r9PUX/JP1C5VWhQgdQ6vvI/L4rF5vCbkrbDCnI8k+0K0iDwF2hGLMYu8IuQovwJz3Oiv5JtleOVbQ/DzvCrkJTTyJGwuY98hwotQjF3BV1zcoakEqsdc9KGo05D3PYtseODbFdPF0mYIsAACAASURBVBiHO6OK+euapaS9iXPH9mKwN4zA6o+StqNk335ZG1L0ae65koCzrN33WV8lgvcYN4eDmHjfJ3cW7o7K+otCU1AieDe3s8jCl7MKgidKFQpNPmU7RXP4lTURy8RcKXD2w2tdeU6EJqT0+fm27ZileFCBOdG+0E+U8AxlEzNEhl3B1uQYl1vgvqgPLd4vxipuCxSYEfMkrT2hR6jAzBz+PiMo8m3C/L4W982ScTeTHccD8c7rpKBfRe5UB7dyL1H9VmHh7xsDv5rgFfRAwbuH7N6ylu/1PDn5YIhicai1NOF71JqvvrZge2I9OcIj8baBmw87SW+ZkisANLQRnJHNqdB0/NKqiW+YQlQ6KBAK/0+qCcx9TuT7iXkHrBAGHibw5BZWfPev/MvvN+GW1kieEAmuf4W3sxkWwYLgQVHPLDk1TQSlZHAyJJMLWW9JahYFdz8JFud3T5H+4gU+npYsNN2G/fkE/ErqSRFltzoGiCoo4kx4KmfiHhH59gP5IjtWKtr7kdQnT/ELSeFc9n3OXzuD9ba9kgfvjji0WvuIyC3hTHAip5IfE/HuAwXi0BYVMlq6CE7L4XRIMj7R5YS+/vDJm6kgeKc8d7Pc+LrkwSvtEZ7RZm5k5HAiOBW/3DdS1YzCLlFhYoLkh4/wi07hZFgavmWtZLZOz7vOkw/U/MZ2grOyORGcxcWiBtI6Z6WawoXtg0QVlnM2OJGTiQ8JVVTNKOwYJrbkOSH3X3E9ORef8AwulLbI1TeE96gL8ps6CckRfcrCP79OKkNW1A0Fzd2E5BZx6nYCp1KeEP3+I0U9M+Q3tHOrqIbIx2+4mpTN6fAcAu/3kNc9S+bjcvbtceC7ZbtwD87hYm4TGVLs2RgJFQ/xDUnkRGw5Qc8GyBMl1wR57xwiuqiMc6FJnAzL48bjXrJFdQeJAIqDfprsuiZuxKdzMiSFs0mVRNfKuBPVVxLuzG93UGq3qPsDCRVVhFRUE5RZzLnQZM7m15IqVdNQ4kZe6MLjU9QpKnzcxyckmbPJj4l6PyldmxZ2iCojFZwNTuBk/H2Cq0akK2gR15Xx8jXX774lpOgOvlFpnEmqIqF5gvTHTzgXns655GfE1H+UiGbOozxc9tphcu0+4fn5HA/O4UppCxmC3PZOkPzgPVFPuqSKFwUNbQQVvCas4gn+cZmcjizm1nNRQWOWAvHT2kd4UYlki3NiXmonKegTHryn7Np2EON9yVy/e4ezt1M4n19DcrMgUNOEBbnxvZWf5MErHoK8+haCkjI5FZrGudRqEqSKHKJ83iRpVa+5HJnMieA0LuS8IfGzCjECi7PkvW/ganI2J4XNct+ToliTuc29RBU8Ifh+NYExaZyKyifwUT8F3dNkvnqK53YHdNQ34RiQyZWiOtIaB4i884agosdcTsnkeMIzYuqmKGzvJSwzH5/QZE7HPyG6/qNUQeWT51Hgd5L06jdciZL7ej7rFYmt0+TVtBBaWU9c3eS8Pefve2NXHcyq+VNhQIWBX0nwZigeniEu5iSrNDZgG91GyZgcdye8c8W1d3HU1kTTI43oxknior34dksoN959pLCpnjMn3dHVM2SN/jpWqltieSqL0EZRAH6QgMMW/K9/1WFL5gAVA8rrqRkK+4cIOOaI+YHjbDE3YrntTW68n6aw5R1HXDZgGfKKnC7IfVfF0UPb0BLt64oatDbYXiolumVWEUAtvDVTxKQEYa33Lf/vt8tZrmOC0blcImt6CLrlg/Hataw2NEFTfT1G7iEEvBqnqHeK1PtFuG21QXPNOgxt7NAz0EdtgwdHH81wv6+LwBtnMNQyZpWeESvWmKLvLmqMitqgA9y4ehozI1O0Re3cTUc5cWeAvA5xzTxF3hcE77bwhr2r4uSxnWjqmbBK3xA1PUssLpQQ3ThN9qNsnHZsRcvYFB0TK0wDH5DULMrHCa+gfKDmvnvHueP7MDAxZpWBOVobjnMgsZnCgQGCwvwx1lnHKl1j1NasQ9v1NgHPRinur+eQ4WqW6lhisH4TemsNWLFhD3vSmsjpgbyaWs6fPoChiTGaok3TI+yLbyS/s50rN06ia2iKpqERmus2Y+6XT3jDDGXPktDRMEPLbjcbrLegq62DmuURPHNrCEvwR3vVMn73u+WoGTqy+Vg5KX2jRGeEYmlkykptY1Zqr2WlzXlOl/ZQNDxFTHIwW83N0TZYj47xdvYk1pDePkthhyB3M+Q2NHD+lAdr9dejbWCOictlLlZNU9YzQmR6MBaKdjWkdi/gU9ZP6UQvZ+zNWLFC1OndylojA5YZO7EtvIrUFkEqFd5WUSqubYCI5BtYWlmiprsebSN7tvoXEts2TFhsAOv1TdDUMUJdy5g1jtfxfzgoXedHBO1g0UojtC1sMTBbj9qKjVgcv4Dr7p1o6a9DXcMaK7+HpArMPythu50ui4zd2LTdgdUaWizT283u5CYKx/s4a++A1Z44wtqhrDKG1Ut0UTe1Rcd8E1raxug5XOPSyzHymrq4efMC1tvsWG24Dk0tazadKiK2C+41VbNvuw0LVtuwwXkXa3XXsHiVDXZBT0jthqjbO/ne6jy+T8Yoaqnl5BEP9NasRdvQlDWGO9gS8JhUUX6u6jGH3R3R1VuPlr4VVkcTCa6bnfNQC89u/rtnHD22G0299aw2MkHTfDuO4VXSF468t2U4fb+IJesdWWdsKtWeXmnvx9n7HURnhrJ+8SK+/sMilmpZY3sun4TqShwtTPnqeyO0LS1Y5RpMQGUtl6+eYZ2OEVoGpmjp22N+soCoernOsbQmembIqnrKkT3b0NUzQVvfEkuvOELaICv7Igaue3HLHeJOv3LPUR0OKoKgwoAKA3/fGPh1BK9DXOENcOWoI0s1XTl0f4KKPlHCSlyvQdFAKyetVvEnm+vceDtOQvxxljhFEfRugOh4H1b80QDb+E7KxyYJvrmfZV8bYhPbRtnIOJHxt9nqcYXTD0cpFRl+0hWLTPCuHLXHzCeFoPxY1qsZYxb4hJSG9xzbbo5l2FtyO4YIuubB4q/McMkd5f6HYQLPbmPhAgtc0rsp7le0J65oRyA16QRaB69xvhoej0NmeRgG32qgf+YBmUOQXngT/W/V0LvwnOyWZvx83FHbFE54L1S0vOPwDjO+N/HgxItp8opuortUG/1T98j6CNk5l1n1lRYm/g9Jbn3D3tVamF98TsEMPJmGkvnVLuYTvHW3iOgdJ+TqHpYsNsU+vof70zPcuuTE14us2ZHaTFjoDr6zvcDF9/ACuDc4L0lBXBN2DxMadgK1PxjjlNzLnfFxgqPTOXzzOXH34zBVX83qgwWkTUBB6W30vl2F3slSErubOWqmywqTU5x9NkF5Xw9+nhZ8tyOd+LZRouPOofEfBtjHd1D24SPhCVkcuf6Q4IyrGBluxj6xn0qg8l0mlhb7cI1opOBVNkaahqzeHU94K5S3vGHvZjX+aBlOVPMYsXGX0TCOJmoQ7o5D3pN8HIzXsMg2kmhx3fYiE6uVmixzjCFqYABfuw0YbguXrnTF2Mvn4qXE9ds0GU9zsVuig31SP/eBR+Py1WvO43zsjdawaEuU1G758wwsNTRZ7hxHVP8g/tstWLFyBweK+ygdmyH4ggPf2N4goOqD5ImUy7PNklGZi53uclbsyyVtELIfVXD6dhKXs5Kw0lqN2q5Mksah+F4kRotXsuZgFrE9EBu6h6Wa1tiHviN3cJaY4N189TttNlypJL3vIxHRFzFeeYQLtbPkvyjF1Xo1328JIageHva9Y7+1Ad+tPUdAUw8Xd+7A5kAi4YLgPU5AR80QnYPpRAsPX80dHHUNsY54R+qbGi74B3P+0TSPgfTMIDYau+D9eJZHra/Y62zJn3SPcObJR+5/HOPCwY18p7GHo3f7iYrYy5JNF/B70kt07DGWr9zP4Up4BuRVxGNusIejzweITQrEbJkVByrhOXB/RHhaJ+VSb+0zFPePctNvB2qmXhxXvKegOBDtdT743B8gp/YezstWoLkjitvNUFb3BHcnM1Ycf0zRDESFB7LV7CRXWuDBGNytvY+9uSHfml4k8D08mIQMsdY0nHBN7ZHm/H5dGVsNndiR3ki2qMMsXQNPEpNyDbOlG/F48Kmv4so8NSuAdbsO4Z6vIniqA/3v+0BXzZ9q/uZj4NcRvE4o7+vEd78Ni9fs5tiTKe5INUplglfc28DhjatYaH+bW+8nZILnEsONqgbOH97IN+rnuFI7Q8kIZNxNwGKVBqtPPCBLxHsp6ryWfBmD1z/ElaN2mJ5IIry2l6unbflWw53D+Q85tstKOtCyat9zdLsx3+rI15xlo5CSexNDdW3WXqwmT8TwSIRRjrmKj/Zm9d6L+Dz6SMXgFCHXXPnuWze8yvopFPFgtU9xN1NngWsmsa+e4XnYHt2rb6Q+loxCUsZ1trrs59jLYcJ8HVmg5sje4iEpDqissRInHQ3UdsUTUd/HrcsnsN7uiZ1PJOfLOxUHjwKM8wmeaSjRzU3StfMCYx8uv4eKYcitCEFv0TrMLlQS8yALp/2HsNrli0dUJXH14mpJcZUo5B6amzl32J6vV53iUo0c6yVqzN6dnib44i6WLLXCJbtfjldqrWLnujUsdQwluL6OYxu24hL0nDRRa7ZjmNuh3ny/I43o2jYu+zjztdoRLrydoagL6Trxwfggl0+4suwrbcyPXOOAXyAHfL3Q+t16LE/eJ+VlFkb6p/HM76JwVMTDDRN02ZWFK3y58rqLkPDzqBsGc7sVykZmiE08j/ZCLczCmygdgYqeZo65mLLQ8CgX3o6TGH8DR9c9bPK+zvHM96S2iitw2cOW3zVDbl0tvkc92Oh2HGf/ZK5WjlA8Nktsgh9aC7Uxj2iW2r3b08RR5/UsND7Fpbou/F22Y3c8R/JulfXOkJh6liX2t7j4bES69s8X9WV7J4hLD0T3Gz1sEzsQtWULe6BiCiJvHWLFYlPsUropH4WKjrfss9Tj+00BXK+D+FB31L1jufkOKvqnSc0JQkP7GlfeT1EqcFqWitMae7wezpD/JA9nDycsEru5K+LTxqYJD3Bnhb4L+x82cnnPzjmCV1oZh472GY6W9VE0AvmN7zi+YwMWt6vJFnFznV1cjwljj28grjvt0dvgwO6yaSpbn+Pm5I3ZsUfkfJRrGmcWXmbNUkecY2sIifFgmbU/fpW1+B5Yy59W2+NwMoB9F66y85A7+qtXsympnexnD/He68aG3WdxDyoi9PWEfCUr1lknlHW954ClAd9r2GB36jr7fQPZc8Qdtf9hjXtaM6nvHrJLewseeb0UihjIxjpOnt2HmmcFuROThN68wGaTw/i9kWtJ36kpx9Z8P9YXnpI9BiX9o1w9bc136huw8LyEx4VAdp86ismq7zG48pQMEZfbKeIKZ8h4+oDDoq/uZ9h1s5DgVxPSF700FcH7lMgj7Y+qQ3L+Ian6twoPf68Y+HUEr10EXI9y3Xcb335jhnNWvxQILgXId0FZyxNcdXTR2p9OdNMU8XHHWSII3st6/LzM+U7Tn2sNs5QMQ8a9JKz0VqN19ik5ohpEP1SMQmn3F0kWEsHbyvrj8YTWQ2nNQ7ab6aHmepKt1qZYR9WQXfOOw65GLDC4TagI7h+BlPxbGGnps+7aWwrnPF3zCN6+S5ypnKBicJLgQGcWLBAejEEKBRmse85eS00W780n7uUjPA5ZYxTeRFkvUpJGcuZN7FwFwRsi5Iw9CzRc2F8+KgeKNz/BWVeLNXuTiWyCO119BMVex9rOGVPXExwq7CBXXNGKDXUewVthGkZ0UwOe28xYaHaeq3Vy8kHevXD0l5iz8eITMkaF56iM/Xt3YbRlJ5t8y6T4rYKuGSnZoaipkTOe9nyrdYnrLSJZYFayqyB4t8/vYMmyzewQ3grhIWt/hft6fVa6RhPW0MCxDbY4BjwkSSSMtA8SdOsQ37ulE13Tgv9JZ75Z6UdggyBqs9KBrCR43//bErS37sZ6mxsbHXdg4XyR02KMz1Ix1PPBq6BbInjFXR8IvbmbBTqXufqmW0HwQghuE/M1TWy8L1oLdbAQHt1hqOht5YSrJcuMT3DhFdwbmCAmP4ltbjtYZ7ub7XHVJEvX74rr6S4oaGji4g1fzDc7Yb7/Kr7VQ8Qn+KK1SA/LuHaJ2Fb0tXDcZSPL1/sS2NjDBRcXbL1SiWiF0p4p4hNPSwTv0nMFwRNeoJ5xYlOuoPutEc45/ZKHWcSi3hUE7+Z+ln9vjmNmv2TXiq737LcyQn3LTW41QpwgeAfCCKyaorxviuTMa6ivuciFqg9SuENScRIOa5w4XDlD/uM8nPdvwzKpV/LOlnyQ219j6o7XkxYuu39B8LRO4JnfQb4UK/eaIy7mbAqrJrX6DT6Hj2Lp7Cpdw5qZGbHSxIl9d2aobH2Gm9NhNhx/TO6kTPBySq+hpb2THUn1hEUpCV4N5/YZ8KelazG234mlkxvm9jux8brG2QfDknZczqvnHDvjzToLRzb5xBP4alKuxywIXudb9lsa8N23uhg57maTwIeDOzZ7wwl8MUzGm7u4aW3GPb2N3F4oqX/P8dN7UPe6O4/gHeH8WwXBe1+OrYUnm/2fkTUqCJ6IzbVmweJV6Gx2w8p5Fxvt3di0x5cjhe3ktCvCIEQCUTfkvH7JibOHMbFwxOpUDNdqZ8jOC1R48AalpCIpCWMQClRkR0X8VBhQYeDvGAO/kuBNUzgwS1pJJKYrVqLuGEt4JzyYgftDI9y+vpvFi7ewPb6e3N5pYqKPssQ5mqA3PYQE7eHrfzfDJW9UykSNjjzGyoUG2CZ0UTb0kfj8bA5eSSHgxYdPmZjtyitameCF1IjszhmSci6y8k/f8NXXKzAPryW/rZsrPvb8/g+2eNyDxzPT3Lq8i2VLLCSPVWmfMkNOJnixYR6o77yI7yt4Ng1pWRdY/u+rMLn6moIJyL0fhcniFRgEvian9g1HDlqzZGcWKaNwv7eNs4e2oG66jxMvp0hPPo3ad2swuVJNMVB05zZaX+lh5v+A5G6omEC6Jns62oq3/WpWnrtPupT1O/0ZwVu+7jaRPSMEnrLj2282sjNvQvpcZNBOvl2yBdeEForHZVuLK8rs5CN8vcYH36fDFIjrSnFF29VP0HVvln5th0fZBPemILH0CYG5NURmB6K9UAO905XkiyvOyjjWLtBl7clyknuaOWL2IwRveyoxLYOEhZ1g+R83s6dolLuTkHLnGVdzXnIt9Dg6elvYXQFVfPoRV2rFj5IwWGWJ8YlCkvrhTms1ey01WOSSTFxDPyG3T7FEN4SIIXg4DVl3Eti4cilLdmSSOgUPa0rYskYXdYcoKeasYgweANXAjaPrWbYzlKA3M5T0yB5MEfNVPiFfwT1oqGCbhR4mUa3kPEiS2l3qlkXaFDyoKcZmlQ4azonEDg3gt23bnyd4AoO906TdTWXzanX0zlaS90FcidZyM/8eAQlBrF2qxmrvO+QAd1+kYLpEB91DuST0QUzwLyB4L0pw2aqP+p50yaP4aLgBTxsTlhv7cbW1j4tu2z/34H1J8Fw3/v/tnftTVee5x/NXnNrpTDLNadofejvT07Tm1CT11qhRSqIg95uEzR0E5CoqolxURG7BoCKoBFAiqNzZIIqABiEo3kLQiAgoqIgIqLj5dJ619qYmx55m0vaMdl5mFjMb9n73s77vd631Xc/7PN+Fa0EnBRV5fPBLN6LO6ngdOZKB7YcehJx8Slv/BUK93fm9TRpZPXDmyWMy4xz576VRxLWMUrgvlLecU0lpv0Vutj+/XrKF7Vf1kgCZY+HeqbsmrTtYMpjyN2NDNta2TniV36dJK4eYpmHkHqnh9sxxTibtKlw08+O8YHQfyrtOELDwbwi8x3LTlYj9sljS+qDtMbR8dQJX+2gtgycCr+HOFMUF0fx2wRoimqboMHND4jt9X+rpnugXqP4pRIxbYm04uZvlNvYYah9TV5+tCzzjOK0DvWzNOcC60kuU9pmU8fFLfHF7WbMuKm6VMfxnceB7CjxZijVxfOg+u/dn47DSCauPgnFaHY7TR2HYuvjjlnWcguvTHB9+REHBBmYbDrCre5Lqi034uq7gDwtdsPcOwOrPHqyMPcjea9JkMUJ6zHJefXUeLsfu0fxsk8XIfXZE2vJ+9H72dOt388b+XjZ7LuDVWf/F8tweamUZ5nQlHrZWvL3YHUeDP0uXeeKcWKFl0eotxfJiHzEMFS2F2NrastDGm1W5rRRfvMSGSE/mvGvDCq9glq9wx8o3i7Rzjzg+NE5hRQF2K1xZ6hqCZ9g67GyXMdsuhJjT07T0drE+3IO35tthbQjiQydnlnjvJbN9jLobV4jfEI+rbxhOfgGs8IohvPomVYNmwXkbmvqvERdi4DcL0tgjncetVfg6WDPHyh1730CslzuxfEs1+dcnKDq8F9/VoTj5h2HrGYDNZiMFWtegnsUyDpso72wmzN2WeVZu2PmFstxhAyF7L1AxcI2k9Qb+Z64Ny7yCWeHsxKJV2WxvHaX+fg8Rf/oQ15RmSrQMnjSHBPML90L233xK9aU2IjztmLfMRRtzhcM6gveco/RaF/EJISxylExROG5BoTj472Zb0wjGi+VYL3iPt5atYrl/JHYOtsxfFkBI5YBmx1FSW8AHc5eyaNV6gj/u4OjALbLSI5j7R2veW7UaO3dnFjomsqFqkPp7t8nITMfDsBrnoNWscA3AsL+DzySDJ/Ye4pt27gxRoTG4BoThaPDFJnAL8WcmaBzoJyMtgj/OtWbRqtWs1MZNJq56iONPhtnk6IR96EHyZal4eIriwlh+bZ/J9o4H5iVa3QqmrneAzPRw5i+1ZalnKI4e/rgnl7Kr6zqpiQHMmfsh738UjI2LM39ySyf5xF2MY9PkZ3nyZlAO6eemaLo3xWdlqbw5O5GtciMzZqKkrhCX2Y5EyRLtuXoMtr/jp3NccQpbg52DI+8u8MN3/xVqH42Q6OaKXdCn5EkN3pl9vPtWFOGV/dQ+EMPeLqLdlmCz+xyHz31BbGAQNu6rcQlfy0oXO+a/70xgo4mzA10Ee1jzxq+WYhUUi+MqNxYuWIl9+ikO3YKCbE9+ab2JpLYxai+34B8QjJWdD04Ba3Dxi8Bz3X52XhyjpLGKIN8wXILWYOfuxcp1+aR3PTbXmD7VjrNjreUErvFjsWMgDn4RuAaE4xpeyp7uScovN2KY/QF+h/v0DN7Vy6xb582bocepHDdxpLYYD+v3mWMTTkhuK2UXmnC2DsY28XMqxvVMcl33F0TGRGFl8xEOfmtwCQjHLSyTrWLLpDUySfZukpLG6plY7T0MrFybS+ZXJiorUljsFYxf3RPae6pY/Kuf8XO3PPK/lmyuucFGCR2VyVEcUBx4yTjw/QWe7KhmZvyYz04Zid26Fe+YBHzW55NcfYPKu/pjvOoGJyksime21z52Xp6k4Z6Jo1+0k7hlKz4x21mzq1XrDG0YFiuTCQ411LN+VyXZUtw+418nnm6TFNfWkFJ3hcO9cjE3aZYY5R2tbPikjIy2+1SbrUxKzzQTn5CEISadqPwODt2U5bVvn6jlpD/K3oNFhMTE4bf/LMW9Jmqv9rAjKwv/mCQCU6rZfWkSEUySGRI7jYPGcsKiEgnOOEaG8SzZxtPkXp7SPfmuXGFrzif4RMXjn13D7svSfQt1175iy/ZM/KI34xuXxYaK65RLR6bFXHnQRP3ACPuqG4kv6KREitOHpig728rGHSkYIrcRfeBzinvF0+wxnx49yJq4zXivTSYgq5787slvWUKIfcVTjna2k5S2FUN0GlH5bRT1Tmnx1PT0kJq7G9/IjfhlHGNn17j2aCzjrbvkflpF1sl+ygdNGAcmKGlpIu7Il5T2SXeuiWNdnWxJT8E7egcRuaf59OsnmidfXc9Vtu/OwScmAb91CRhii8k4/QDj+SMsWxyFb3ohUTvS8N+QQ7KxT99/sc/oGyK3KAff6DQi95zniPCmd4CdRQX4R23EJ6WIVLHN0GoCb5Odl09gZDw+sduIKOjg0PWnmrjTOiVvPaHiQicb47fhG70Zv4S9JDcOUS1WNbL19rOz6IB53GJ2yLjD4qX3gP2H60gX+45+PWtztP00cYfPU9TzaKbGT/+OaWq/7ie7OB/f6ESCU0v5uP0BtTLPV78mPX8vfpEb8U0rI6tzTKvRM96eorS5gU2VFyi+NkX97SnKOzvZlGe28xgWS5AvycqrY2/3U2p6etlZUcXmz4wkZaTgFbOTjWXdlA3qNWcHyupJr/ySUskqdl8mKV8sWR5QI1nMvmHyyo6xQ7OiEQ6cIS4+AZ+ET1hbYCS9opFdl6Y40X+bnKMnSS6sJSE3B+/IFNYWtlN83UT9HZMWb9zBNgq+eqTVWlZePE9yyg78YxPxiUkmOKWMPVcecrj5BFFy3MckEJB6mKyOhxhnmqPkTlx88qap7DxLXGoaPjGJ+MYm4ZdQQ173BFU3+vkkr4qcL0apEQugvrvkGxvZJOeQIRMN/XfJPVqET3gSkQfaKekZ5ONDp0hrHKTqjl7iIDdrtdeukpadTWBsAj6xSfhv2kda2+iMwDPentRjXWuOdXsJGWfHqB8xUXmug23Hmsi5+IQTfTdIzS9hU/mXWge1enSZyqb8s7IpahzFpf9vDvxjAk9EnsX0dRxaJqFlQjdl1cxOpQbnwRS5mQZ+a9jHriuPtDoY4x04OaG//9SYLCnqy2ua4exdvQZPukz/anQ8RY3ZjFYzybWY3ooliHS0jsudtsWvTDcjbrKML4ayz2TuvgnwtGa4LN2bslwkgkseWyTNGdrfpIh72LKsa97XETg1CRK3Zow7IvGbDYSH0ArsBYdmswmv9n3SdWwZcwKaRsymys/cDVSbTYbF6FVqf+S1NJw0mXGVRgvNXLZ/SrvgnjLvnxjU/i1TVw3nh2acGWSyOgAAA0ZJREFULTiYH/8kdUbafEm948wFeVr3MpwxTjbjO1OPpBvFShOBfFaLSbCVMaX20jxmszk2MUyu//wQSxbFE1Vzj1PTaMa9Yp6s8UMzH0arxZTxZoyOxQT5gTm+cYvxrWAyjXiyydx84/ufwVFbop346/ydfOYxaPK/547bb6JemhkkLg17PcMr8TzP7FgbZ1SPQfAXjsg8P4tBi+Bq6fCV5cE7+ryLYNDMpsVsWDpObwm39c9KzWiDvDYbZsv3WzDVYjGbMn8jVml4ks+Jz6PZzFmMg09oTU/6/GnHwriOrxgEHxe+DkxrptzCNzFdnsFTDIwt8Wom0fLaPO/SxfoM7+S4EoHcZJ4PwUL2+ZvHmC7ytPeZeSNjNGvZt6da1700Wx23+FRazieSvTfzQ/an5RGI12Sd1NaO6hl87f/mudewNx9jsi8y/syY2nu+FaucMyRW+Q455i24DOqYa8foM7z63/ukLlYKE8UBxYEXmwP/uMB77klQjGenMV49T3SAF+/8Zgm2O9so7Rcvum9n0l5sgBSBv//8yEW3/kwhC96JIqSsl5oZofj9x1TzobBTHFAcUBxQHFAc+Psc+BcJPL1Gr/b6TT4uKCU+/zQF8uB0i5XHc0Xh3w9WTehLhpFkRK/dILviIgcujVFzW54/+5Ltg4r3ORk5NYfqXKQ4oDigOPCic+D/FHj9N2/y2g9/yNvz3tNryYbQRJp86DttsiQ2pi+XyKO3vtNnvuvY6n0vB55D+hKieMbVSsG7mjeFgeKA4oDigOKA4sC/nAPyZDHpAxANJ1pONJ38vCK/BgcGtD++M38R4vgub5SHjqtNYaA4oDigOKA4oDigOKA48OJyQDSbaDfRcCLwRNNpAu/hw4csXbyEH/3HD3jj9Z/w9vxF+jbvPU0NiiJUm8JAcUBxQHFAcUBxQHFAceAF5IBZt4mGEy0nmk603Sujo6P89PX/5PVXX+ONH7/Oa7NmaQpQVKDaFAaKA4oDigOKA4oDigOKAy84B2bN0jScaDnRdKLtXjGZTNzs6+PGjRv0qU1hoDigOKA4oDigOKA4oDjwUnJAtJxoOtF2Wg2etlirfikEFAIKAYWAQkAhoBBQCPxbIPAXx8YuLRuL01c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069330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51A5DB1F9D1D4F8385E9C18A71296C" ma:contentTypeVersion="12" ma:contentTypeDescription="Create a new document." ma:contentTypeScope="" ma:versionID="e6aa0857f931b379b7603e73fe0a4c35">
  <xsd:schema xmlns:xsd="http://www.w3.org/2001/XMLSchema" xmlns:xs="http://www.w3.org/2001/XMLSchema" xmlns:p="http://schemas.microsoft.com/office/2006/metadata/properties" xmlns:ns1="http://schemas.microsoft.com/sharepoint/v3" xmlns:ns3="7a225b86-14ac-463a-9d99-368e8b2bb347" xmlns:ns4="e57c9f05-1716-4674-9e19-8ebacafdeeb6" targetNamespace="http://schemas.microsoft.com/office/2006/metadata/properties" ma:root="true" ma:fieldsID="5f29b59113f3f4b0d7ad3198dcd86083" ns1:_="" ns3:_="" ns4:_="">
    <xsd:import namespace="http://schemas.microsoft.com/sharepoint/v3"/>
    <xsd:import namespace="7a225b86-14ac-463a-9d99-368e8b2bb347"/>
    <xsd:import namespace="e57c9f05-1716-4674-9e19-8ebacafdeeb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4:MediaServiceMetadata" minOccurs="0"/>
                <xsd:element ref="ns4:MediaServiceFastMetadata" minOccurs="0"/>
                <xsd:element ref="ns3:SharedWithDetails" minOccurs="0"/>
                <xsd:element ref="ns3:SharingHintHash" minOccurs="0"/>
                <xsd:element ref="ns1:_ip_UnifiedCompliancePolicyProperties" minOccurs="0"/>
                <xsd:element ref="ns1:_ip_UnifiedCompliancePolicyUIAction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225b86-14ac-463a-9d99-368e8b2bb34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7c9f05-1716-4674-9e19-8ebacafdee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75D42C-D98B-4505-9124-B5D1C4DE961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3B162FA-4A79-4425-80ED-593BF1429C65}">
  <ds:schemaRefs>
    <ds:schemaRef ds:uri="http://purl.org/dc/terms/"/>
    <ds:schemaRef ds:uri="http://schemas.microsoft.com/office/2006/metadata/properties"/>
    <ds:schemaRef ds:uri="e57c9f05-1716-4674-9e19-8ebacafdeeb6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  <ds:schemaRef ds:uri="http://schemas.openxmlformats.org/package/2006/metadata/core-properties"/>
    <ds:schemaRef ds:uri="7a225b86-14ac-463a-9d99-368e8b2bb347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9C82D10E-A750-440C-BC40-BF01AE97C7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a225b86-14ac-463a-9d99-368e8b2bb347"/>
    <ds:schemaRef ds:uri="e57c9f05-1716-4674-9e19-8ebacafdee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472</TotalTime>
  <Words>380</Words>
  <Application>Microsoft Office PowerPoint</Application>
  <PresentationFormat>Panorámica</PresentationFormat>
  <Paragraphs>44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Franklin Gothic Book</vt:lpstr>
      <vt:lpstr>Segoe UI</vt:lpstr>
      <vt:lpstr>Crop</vt:lpstr>
      <vt:lpstr>Actividad árbol de problemas</vt:lpstr>
      <vt:lpstr>Lluvia de ideas de los problemas identificados en el video anterior:</vt:lpstr>
      <vt:lpstr>Definición de causas:</vt:lpstr>
      <vt:lpstr>Construyamos un árbol de problemas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INTEGRADOR II</dc:title>
  <dc:creator>anam.lopezl@upb.edu.co</dc:creator>
  <cp:lastModifiedBy>juan andres gonzalez dean</cp:lastModifiedBy>
  <cp:revision>45</cp:revision>
  <dcterms:created xsi:type="dcterms:W3CDTF">2021-07-26T03:42:55Z</dcterms:created>
  <dcterms:modified xsi:type="dcterms:W3CDTF">2024-07-26T04:20:30Z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0x0101009951A5DB1F9D1D4F8385E9C18A71296C</vt:lpwstr>
  </property>
</Properties>
</file>