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199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18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A96F992-5DF8-434C-8786-5BB9CFC657A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BA6792-2B30-43D0-9857-648FEF89CD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9579" y="319336"/>
            <a:ext cx="8822905" cy="682986"/>
          </a:xfrm>
        </p:spPr>
        <p:txBody>
          <a:bodyPr>
            <a:noAutofit/>
          </a:bodyPr>
          <a:lstStyle/>
          <a:p>
            <a:pPr algn="ctr"/>
            <a:r>
              <a:rPr lang="es-ES" sz="2800" dirty="0" smtClean="0"/>
              <a:t>Personalización de Linux (</a:t>
            </a:r>
            <a:r>
              <a:rPr lang="es-ES" sz="2800" dirty="0" err="1" smtClean="0"/>
              <a:t>Parrot</a:t>
            </a:r>
            <a:r>
              <a:rPr lang="es-ES" sz="2800" dirty="0" smtClean="0"/>
              <a:t> y </a:t>
            </a:r>
            <a:r>
              <a:rPr lang="es-ES" sz="2800" dirty="0" err="1" smtClean="0"/>
              <a:t>kali</a:t>
            </a:r>
            <a:r>
              <a:rPr lang="es-ES" sz="2800" dirty="0" smtClean="0"/>
              <a:t>)</a:t>
            </a:r>
            <a:endParaRPr lang="en-U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2323" y="1116623"/>
            <a:ext cx="10612315" cy="5618285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 smtClean="0"/>
              <a:t>Modulos</a:t>
            </a:r>
            <a:r>
              <a:rPr lang="es-ES" dirty="0" smtClean="0"/>
              <a:t> de instalación: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bspwm</a:t>
            </a:r>
            <a:r>
              <a:rPr lang="es-ES" dirty="0" smtClean="0"/>
              <a:t> : Gestor de ventanas personalizables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sxhkd</a:t>
            </a:r>
            <a:r>
              <a:rPr lang="es-ES" dirty="0" smtClean="0"/>
              <a:t> : Administrador de atajos asociados a </a:t>
            </a:r>
            <a:r>
              <a:rPr lang="es-ES" dirty="0" err="1" smtClean="0"/>
              <a:t>bspwm</a:t>
            </a:r>
            <a:r>
              <a:rPr lang="es-ES" dirty="0" smtClean="0"/>
              <a:t> y otras funcionalidades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smtClean="0">
                <a:solidFill>
                  <a:srgbClr val="00B0F0"/>
                </a:solidFill>
              </a:rPr>
              <a:t>picom/meson</a:t>
            </a:r>
            <a:r>
              <a:rPr lang="es-ES" smtClean="0"/>
              <a:t>: </a:t>
            </a:r>
            <a:r>
              <a:rPr lang="es-ES" dirty="0" smtClean="0"/>
              <a:t>Configuración de estilo en ventanas de </a:t>
            </a:r>
            <a:r>
              <a:rPr lang="es-ES" dirty="0" err="1" smtClean="0"/>
              <a:t>bspwm</a:t>
            </a:r>
            <a:endParaRPr lang="es-ES" dirty="0" smtClean="0"/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smtClean="0"/>
              <a:t>polybar </a:t>
            </a:r>
            <a:r>
              <a:rPr lang="es-ES" dirty="0" smtClean="0"/>
              <a:t>: Barra de información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Rofi</a:t>
            </a:r>
            <a:r>
              <a:rPr lang="es-ES" dirty="0" smtClean="0"/>
              <a:t> : Menú simple del SO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feh</a:t>
            </a:r>
            <a:r>
              <a:rPr lang="es-ES" dirty="0" smtClean="0"/>
              <a:t> : Configuración de imágenes de fondo en </a:t>
            </a:r>
            <a:r>
              <a:rPr lang="es-ES" dirty="0" err="1" smtClean="0"/>
              <a:t>bspwm</a:t>
            </a:r>
            <a:endParaRPr lang="es-ES" dirty="0" smtClean="0"/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kitty</a:t>
            </a:r>
            <a:r>
              <a:rPr lang="es-ES" dirty="0" smtClean="0"/>
              <a:t> : Terminal personalizada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powerlevel10k : Configuración estética de terminal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zsh</a:t>
            </a:r>
            <a:r>
              <a:rPr lang="es-ES" dirty="0" smtClean="0"/>
              <a:t>/</a:t>
            </a:r>
            <a:r>
              <a:rPr lang="es-ES" dirty="0" err="1" smtClean="0"/>
              <a:t>ohmyzsh</a:t>
            </a:r>
            <a:r>
              <a:rPr lang="es-ES" dirty="0" smtClean="0"/>
              <a:t>: SHELL personalizada</a:t>
            </a:r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err="1" smtClean="0"/>
              <a:t>Plugins</a:t>
            </a:r>
            <a:r>
              <a:rPr lang="es-ES" dirty="0" smtClean="0"/>
              <a:t> para </a:t>
            </a:r>
            <a:r>
              <a:rPr lang="es-ES" dirty="0" err="1" smtClean="0"/>
              <a:t>zsh</a:t>
            </a:r>
            <a:endParaRPr lang="es-ES" dirty="0" smtClean="0"/>
          </a:p>
          <a:p>
            <a:pPr marL="342900" indent="-342900">
              <a:buClr>
                <a:srgbClr val="2DFB1D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fuente </a:t>
            </a:r>
            <a:r>
              <a:rPr lang="es-ES" dirty="0" err="1" smtClean="0"/>
              <a:t>hacknerdfont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98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7164" y="81944"/>
            <a:ext cx="8822905" cy="551102"/>
          </a:xfrm>
        </p:spPr>
        <p:txBody>
          <a:bodyPr>
            <a:noAutofit/>
          </a:bodyPr>
          <a:lstStyle/>
          <a:p>
            <a:pPr algn="ctr"/>
            <a:r>
              <a:rPr lang="es-ES" sz="2800" dirty="0" smtClean="0"/>
              <a:t>Instalación </a:t>
            </a:r>
            <a:r>
              <a:rPr lang="es-ES" sz="2800" smtClean="0"/>
              <a:t>de picom 1</a:t>
            </a:r>
            <a:endParaRPr lang="en-U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3192" y="773722"/>
            <a:ext cx="10612315" cy="6101862"/>
          </a:xfrm>
        </p:spPr>
        <p:txBody>
          <a:bodyPr>
            <a:normAutofit fontScale="77500" lnSpcReduction="20000"/>
          </a:bodyPr>
          <a:lstStyle/>
          <a:p>
            <a:r>
              <a:rPr lang="es-ES" sz="1800" smtClean="0">
                <a:latin typeface="Bahnschrift" panose="020B0502040204020203" pitchFamily="34" charset="0"/>
              </a:rPr>
              <a:t>IMPORTANTE: No instalar picom con apt install (Instalar desde el repositorio)</a:t>
            </a:r>
          </a:p>
          <a:p>
            <a:r>
              <a:rPr lang="es-ES" sz="1800" smtClean="0">
                <a:latin typeface="Bahnschrift" panose="020B0502040204020203" pitchFamily="34" charset="0"/>
              </a:rPr>
              <a:t>Módulos necesarios --</a:t>
            </a:r>
            <a:r>
              <a:rPr lang="es-ES" sz="1800" smtClean="0">
                <a:latin typeface="Bahnschrift" panose="020B0502040204020203" pitchFamily="34" charset="0"/>
                <a:sym typeface="Wingdings" panose="05000000000000000000" pitchFamily="2" charset="2"/>
              </a:rPr>
              <a:t></a:t>
            </a:r>
            <a:endParaRPr lang="es-ES" sz="1800" dirty="0" smtClean="0">
              <a:latin typeface="Bahnschrift" panose="020B0502040204020203" pitchFamily="34" charset="0"/>
            </a:endParaRPr>
          </a:p>
          <a:p>
            <a:r>
              <a:rPr lang="en-US" sz="1800" smtClean="0">
                <a:solidFill>
                  <a:srgbClr val="92D050"/>
                </a:solidFill>
                <a:latin typeface="Bahnschrift" panose="020B0502040204020203" pitchFamily="34" charset="0"/>
              </a:rPr>
              <a:t>sudo apt </a:t>
            </a:r>
            <a:r>
              <a:rPr lang="en-US" sz="1800">
                <a:solidFill>
                  <a:srgbClr val="92D050"/>
                </a:solidFill>
                <a:latin typeface="Bahnschrift" panose="020B0502040204020203" pitchFamily="34" charset="0"/>
              </a:rPr>
              <a:t>install meson libxext-dev libxcb1-dev libxcb-damage0-dev libxcb-xfixes0-dev libxcb-shape0-dev libxcb-render-util0-dev libxcb-render0-dev libxcb-composite0-dev libxcb-image0-dev libxcb-present-dev libxcb-xinerama0-dev libpixman-1-dev libdbus-1-dev libconfig-dev libgl1-mesa-dev libpcre2-dev libevdev-dev uthash-dev libev-dev libx11-xcb-dev libxcb-glx0-dev </a:t>
            </a:r>
            <a:r>
              <a:rPr lang="es-ES" sz="18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</a:p>
          <a:p>
            <a:r>
              <a:rPr lang="es-ES" sz="1800" dirty="0" smtClean="0">
                <a:latin typeface="Bahnschrift" panose="020B0502040204020203" pitchFamily="34" charset="0"/>
              </a:rPr>
              <a:t>Ir a descargas: ( cd ~/</a:t>
            </a:r>
            <a:r>
              <a:rPr lang="es-ES" sz="1800" dirty="0" err="1" smtClean="0">
                <a:latin typeface="Bahnschrift" panose="020B0502040204020203" pitchFamily="34" charset="0"/>
              </a:rPr>
              <a:t>Downloads</a:t>
            </a:r>
            <a:r>
              <a:rPr lang="es-ES" sz="1800" dirty="0" smtClean="0">
                <a:latin typeface="Bahnschrift" panose="020B0502040204020203" pitchFamily="34" charset="0"/>
              </a:rPr>
              <a:t> o ~/Descargas  ) :</a:t>
            </a:r>
            <a:endParaRPr lang="es-ES" sz="1800" dirty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s-ES" sz="1600" smtClean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  <a:r>
              <a:rPr lang="en-US" sz="1800" smtClean="0">
                <a:solidFill>
                  <a:srgbClr val="92D050"/>
                </a:solidFill>
                <a:latin typeface="Bahnschrift" panose="020B0502040204020203" pitchFamily="34" charset="0"/>
              </a:rPr>
              <a:t>git </a:t>
            </a:r>
            <a:r>
              <a:rPr lang="en-US" sz="1800">
                <a:solidFill>
                  <a:srgbClr val="92D050"/>
                </a:solidFill>
                <a:latin typeface="Bahnschrift" panose="020B0502040204020203" pitchFamily="34" charset="0"/>
              </a:rPr>
              <a:t>clone https://github.com/ibhagwan/picom.git</a:t>
            </a:r>
            <a:r>
              <a:rPr lang="en-US" sz="1800" smtClean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----&gt; </a:t>
            </a:r>
            <a:r>
              <a:rPr lang="en-US" sz="1600" err="1" smtClean="0">
                <a:solidFill>
                  <a:schemeClr val="tx1"/>
                </a:solidFill>
                <a:latin typeface="Bahnschrift" panose="020B0502040204020203" pitchFamily="34" charset="0"/>
              </a:rPr>
              <a:t>Descarga</a:t>
            </a:r>
            <a:r>
              <a:rPr lang="en-US" sz="1600" smtClean="0">
                <a:solidFill>
                  <a:schemeClr val="tx1"/>
                </a:solidFill>
                <a:latin typeface="Bahnschrift" panose="020B0502040204020203" pitchFamily="34" charset="0"/>
              </a:rPr>
              <a:t> picom</a:t>
            </a:r>
            <a:endParaRPr lang="es-ES" sz="1600" dirty="0" smtClean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s-ES" sz="2000" smtClean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  <a:r>
              <a:rPr lang="en-US" sz="1600" smtClean="0">
                <a:solidFill>
                  <a:srgbClr val="92D050"/>
                </a:solidFill>
                <a:latin typeface="Bahnschrift" panose="020B0502040204020203" pitchFamily="34" charset="0"/>
              </a:rPr>
              <a:t>cd ~/Descargas/picom </a:t>
            </a:r>
          </a:p>
          <a:p>
            <a:r>
              <a:rPr lang="es-ES" sz="1600" smtClean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  <a:r>
              <a:rPr lang="en-US" sz="1800" smtClean="0">
                <a:solidFill>
                  <a:srgbClr val="92D050"/>
                </a:solidFill>
                <a:latin typeface="Bahnschrift" panose="020B0502040204020203" pitchFamily="34" charset="0"/>
              </a:rPr>
              <a:t>git submodule update --init --recursive </a:t>
            </a:r>
            <a:r>
              <a:rPr lang="es-ES" sz="1600" smtClean="0">
                <a:solidFill>
                  <a:srgbClr val="92D050"/>
                </a:solidFill>
                <a:latin typeface="Bahnschrift" panose="020B0502040204020203" pitchFamily="34" charset="0"/>
              </a:rPr>
              <a:t>	</a:t>
            </a:r>
            <a:endParaRPr lang="es-ES" sz="180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rgbClr val="92D050"/>
              </a:solidFill>
            </a:endParaRPr>
          </a:p>
          <a:p>
            <a:r>
              <a:rPr lang="es-ES" sz="1800">
                <a:latin typeface="Bahnschrift" panose="020B0502040204020203" pitchFamily="34" charset="0"/>
              </a:rPr>
              <a:t>Comprobamos que este meson instalado --- &gt;</a:t>
            </a:r>
          </a:p>
          <a:p>
            <a:r>
              <a:rPr lang="es-ES" sz="1800">
                <a:latin typeface="Bahnschrift" panose="020B0502040204020203" pitchFamily="34" charset="0"/>
              </a:rPr>
              <a:t/>
            </a:r>
            <a:br>
              <a:rPr lang="es-ES" sz="1800">
                <a:latin typeface="Bahnschrift" panose="020B0502040204020203" pitchFamily="34" charset="0"/>
              </a:rPr>
            </a:br>
            <a:r>
              <a:rPr lang="es-ES" sz="1800">
                <a:latin typeface="Bahnschrift" panose="020B0502040204020203" pitchFamily="34" charset="0"/>
              </a:rPr>
              <a:t>	</a:t>
            </a:r>
            <a:r>
              <a:rPr lang="es-ES" sz="1800" smtClean="0">
                <a:latin typeface="Bahnschrift" panose="020B0502040204020203" pitchFamily="34" charset="0"/>
              </a:rPr>
              <a:t> </a:t>
            </a:r>
            <a:r>
              <a:rPr lang="es-ES" sz="1800">
                <a:solidFill>
                  <a:srgbClr val="92D050"/>
                </a:solidFill>
                <a:latin typeface="Bahnschrift" panose="020B0502040204020203" pitchFamily="34" charset="0"/>
              </a:rPr>
              <a:t>which meson </a:t>
            </a:r>
            <a:r>
              <a:rPr lang="es-ES" sz="1800">
                <a:latin typeface="Bahnschrift" panose="020B0502040204020203" pitchFamily="34" charset="0"/>
              </a:rPr>
              <a:t>    ---&gt; El output debría ser "/</a:t>
            </a:r>
            <a:r>
              <a:rPr lang="es-ES" sz="1800" smtClean="0">
                <a:latin typeface="Bahnschrift" panose="020B0502040204020203" pitchFamily="34" charset="0"/>
              </a:rPr>
              <a:t>usr/bin/meson“</a:t>
            </a:r>
          </a:p>
          <a:p>
            <a:endParaRPr lang="es-ES" sz="1800" smtClean="0">
              <a:latin typeface="Bahnschrift" panose="020B0502040204020203" pitchFamily="34" charset="0"/>
            </a:endParaRPr>
          </a:p>
          <a:p>
            <a:r>
              <a:rPr lang="es-ES" sz="1800" smtClean="0">
                <a:latin typeface="Bahnschrift" panose="020B0502040204020203" pitchFamily="34" charset="0"/>
              </a:rPr>
              <a:t>Si lo esta ejecutamos--- &gt;</a:t>
            </a:r>
            <a:endParaRPr lang="es-ES" sz="1800" i="1" smtClean="0">
              <a:latin typeface="Bahnschrift" panose="020B0502040204020203" pitchFamily="34" charset="0"/>
            </a:endParaRPr>
          </a:p>
          <a:p>
            <a:r>
              <a:rPr lang="en-US" i="1" smtClean="0"/>
              <a:t>	</a:t>
            </a:r>
            <a:r>
              <a:rPr lang="en-US" sz="2100" smtClean="0">
                <a:solidFill>
                  <a:srgbClr val="92D050"/>
                </a:solidFill>
                <a:latin typeface="Bahnschrift" panose="020B0502040204020203" pitchFamily="34" charset="0"/>
              </a:rPr>
              <a:t>meson </a:t>
            </a:r>
            <a:r>
              <a:rPr lang="en-US" sz="2100">
                <a:solidFill>
                  <a:srgbClr val="92D050"/>
                </a:solidFill>
                <a:latin typeface="Bahnschrift" panose="020B0502040204020203" pitchFamily="34" charset="0"/>
              </a:rPr>
              <a:t>--buildtype=release . build</a:t>
            </a:r>
            <a:endParaRPr lang="es-ES" sz="210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s-ES"/>
              <a:t/>
            </a:r>
            <a:br>
              <a:rPr lang="es-ES"/>
            </a:br>
            <a:endParaRPr lang="es-E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1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7164" y="81944"/>
            <a:ext cx="8822905" cy="551102"/>
          </a:xfrm>
        </p:spPr>
        <p:txBody>
          <a:bodyPr>
            <a:noAutofit/>
          </a:bodyPr>
          <a:lstStyle/>
          <a:p>
            <a:pPr algn="ctr"/>
            <a:r>
              <a:rPr lang="es-ES" sz="2800" smtClean="0"/>
              <a:t>Instalación picom 2</a:t>
            </a:r>
            <a:endParaRPr lang="en-US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5892" y="481622"/>
            <a:ext cx="10612315" cy="6249378"/>
          </a:xfrm>
        </p:spPr>
        <p:txBody>
          <a:bodyPr>
            <a:normAutofit fontScale="25000" lnSpcReduction="20000"/>
          </a:bodyPr>
          <a:lstStyle/>
          <a:p>
            <a:endParaRPr lang="es-ES" sz="1800" dirty="0" smtClean="0">
              <a:latin typeface="Bahnschrift" panose="020B0502040204020203" pitchFamily="34" charset="0"/>
            </a:endParaRPr>
          </a:p>
          <a:p>
            <a:r>
              <a:rPr lang="en-US" sz="5600" dirty="0" err="1" smtClean="0">
                <a:latin typeface="Bahnschrift" panose="020B0502040204020203" pitchFamily="34" charset="0"/>
              </a:rPr>
              <a:t>En</a:t>
            </a:r>
            <a:r>
              <a:rPr lang="en-US" sz="5600" dirty="0" smtClean="0">
                <a:latin typeface="Bahnschrift" panose="020B0502040204020203" pitchFamily="34" charset="0"/>
              </a:rPr>
              <a:t> el repo de </a:t>
            </a:r>
            <a:r>
              <a:rPr lang="en-US" sz="5600" dirty="0" err="1" smtClean="0">
                <a:latin typeface="Bahnschrift" panose="020B0502040204020203" pitchFamily="34" charset="0"/>
              </a:rPr>
              <a:t>picom</a:t>
            </a:r>
            <a:r>
              <a:rPr lang="en-US" sz="5600" dirty="0" smtClean="0">
                <a:latin typeface="Bahnschrift" panose="020B0502040204020203" pitchFamily="34" charset="0"/>
              </a:rPr>
              <a:t> </a:t>
            </a:r>
            <a:r>
              <a:rPr lang="en-US" sz="5600" dirty="0" err="1" smtClean="0">
                <a:latin typeface="Bahnschrift" panose="020B0502040204020203" pitchFamily="34" charset="0"/>
              </a:rPr>
              <a:t>clonado</a:t>
            </a:r>
            <a:r>
              <a:rPr lang="en-US" sz="5600" dirty="0" smtClean="0">
                <a:latin typeface="Bahnschrift" panose="020B0502040204020203" pitchFamily="34" charset="0"/>
              </a:rPr>
              <a:t> </a:t>
            </a:r>
            <a:r>
              <a:rPr lang="en-US" sz="5600" dirty="0" err="1" smtClean="0">
                <a:latin typeface="Bahnschrift" panose="020B0502040204020203" pitchFamily="34" charset="0"/>
              </a:rPr>
              <a:t>en</a:t>
            </a:r>
            <a:r>
              <a:rPr lang="en-US" sz="5600" dirty="0" smtClean="0">
                <a:latin typeface="Bahnschrift" panose="020B0502040204020203" pitchFamily="34" charset="0"/>
              </a:rPr>
              <a:t> ~/</a:t>
            </a:r>
            <a:r>
              <a:rPr lang="en-US" sz="5600" dirty="0" err="1" smtClean="0">
                <a:latin typeface="Bahnschrift" panose="020B0502040204020203" pitchFamily="34" charset="0"/>
              </a:rPr>
              <a:t>Descargas</a:t>
            </a:r>
            <a:r>
              <a:rPr lang="en-US" sz="5600" dirty="0" smtClean="0">
                <a:latin typeface="Bahnschrift" panose="020B0502040204020203" pitchFamily="34" charset="0"/>
              </a:rPr>
              <a:t> </a:t>
            </a:r>
            <a:r>
              <a:rPr lang="en-US" sz="5600" dirty="0" err="1" smtClean="0">
                <a:latin typeface="Bahnschrift" panose="020B0502040204020203" pitchFamily="34" charset="0"/>
              </a:rPr>
              <a:t>Ejecutamos</a:t>
            </a:r>
            <a:r>
              <a:rPr lang="en-US" sz="5600" dirty="0" smtClean="0">
                <a:latin typeface="Bahnschrift" panose="020B0502040204020203" pitchFamily="34" charset="0"/>
              </a:rPr>
              <a:t> </a:t>
            </a:r>
            <a:r>
              <a:rPr lang="en-US" sz="5600" dirty="0">
                <a:latin typeface="Bahnschrift" panose="020B0502040204020203" pitchFamily="34" charset="0"/>
              </a:rPr>
              <a:t>--- &gt;</a:t>
            </a:r>
          </a:p>
          <a:p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 smtClean="0">
                <a:latin typeface="Bahnschrift" panose="020B0502040204020203" pitchFamily="34" charset="0"/>
              </a:rPr>
              <a:t> 	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ninja 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-C build</a:t>
            </a:r>
          </a:p>
          <a:p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 err="1">
                <a:latin typeface="Bahnschrift" panose="020B0502040204020203" pitchFamily="34" charset="0"/>
              </a:rPr>
              <a:t>Ejecutamos</a:t>
            </a:r>
            <a:r>
              <a:rPr lang="en-US" sz="5600" dirty="0">
                <a:latin typeface="Bahnschrift" panose="020B0502040204020203" pitchFamily="34" charset="0"/>
              </a:rPr>
              <a:t> --- &gt;</a:t>
            </a:r>
          </a:p>
          <a:p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 smtClean="0">
                <a:latin typeface="Bahnschrift" panose="020B0502040204020203" pitchFamily="34" charset="0"/>
              </a:rPr>
              <a:t>	</a:t>
            </a:r>
            <a:r>
              <a:rPr lang="en-US" sz="56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sudo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ninja -C build install</a:t>
            </a:r>
          </a:p>
          <a:p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 err="1">
                <a:latin typeface="Bahnschrift" panose="020B0502040204020203" pitchFamily="34" charset="0"/>
              </a:rPr>
              <a:t>creamos</a:t>
            </a:r>
            <a:r>
              <a:rPr lang="en-US" sz="5600" dirty="0">
                <a:latin typeface="Bahnschrift" panose="020B0502040204020203" pitchFamily="34" charset="0"/>
              </a:rPr>
              <a:t> la </a:t>
            </a:r>
            <a:r>
              <a:rPr lang="en-US" sz="5600" dirty="0" err="1">
                <a:latin typeface="Bahnschrift" panose="020B0502040204020203" pitchFamily="34" charset="0"/>
              </a:rPr>
              <a:t>carpeta</a:t>
            </a:r>
            <a:r>
              <a:rPr lang="en-US" sz="5600" dirty="0">
                <a:latin typeface="Bahnschrift" panose="020B0502040204020203" pitchFamily="34" charset="0"/>
              </a:rPr>
              <a:t> de </a:t>
            </a:r>
            <a:r>
              <a:rPr lang="en-US" sz="5600" dirty="0" err="1">
                <a:latin typeface="Bahnschrift" panose="020B0502040204020203" pitchFamily="34" charset="0"/>
              </a:rPr>
              <a:t>configuración</a:t>
            </a:r>
            <a:r>
              <a:rPr lang="en-US" sz="5600" dirty="0">
                <a:latin typeface="Bahnschrift" panose="020B0502040204020203" pitchFamily="34" charset="0"/>
              </a:rPr>
              <a:t> y el </a:t>
            </a:r>
            <a:r>
              <a:rPr lang="en-US" sz="5600" dirty="0" err="1">
                <a:latin typeface="Bahnschrift" panose="020B0502040204020203" pitchFamily="34" charset="0"/>
              </a:rPr>
              <a:t>archivo</a:t>
            </a:r>
            <a:r>
              <a:rPr lang="en-US" sz="5600" dirty="0">
                <a:latin typeface="Bahnschrift" panose="020B0502040204020203" pitchFamily="34" charset="0"/>
              </a:rPr>
              <a:t> de </a:t>
            </a:r>
            <a:r>
              <a:rPr lang="en-US" sz="5600" dirty="0" err="1" smtClean="0">
                <a:latin typeface="Bahnschrift" panose="020B0502040204020203" pitchFamily="34" charset="0"/>
              </a:rPr>
              <a:t>configuración</a:t>
            </a:r>
            <a:endParaRPr lang="en-US" sz="5600" dirty="0">
              <a:latin typeface="Bahnschrift" panose="020B0502040204020203" pitchFamily="34" charset="0"/>
            </a:endParaRPr>
          </a:p>
          <a:p>
            <a:r>
              <a:rPr lang="en-US" sz="5600" dirty="0" smtClean="0">
                <a:latin typeface="Bahnschrift" panose="020B0502040204020203" pitchFamily="34" charset="0"/>
              </a:rPr>
              <a:t>	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n-US" sz="56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mkdir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 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~/.</a:t>
            </a:r>
            <a:r>
              <a:rPr lang="en-US" sz="56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config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/</a:t>
            </a:r>
            <a:r>
              <a:rPr lang="en-US" sz="56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picom</a:t>
            </a:r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>
                <a:latin typeface="Bahnschrift" panose="020B0502040204020203" pitchFamily="34" charset="0"/>
              </a:rPr>
              <a:t>	</a:t>
            </a:r>
            <a:r>
              <a:rPr lang="en-US" sz="5600" dirty="0" smtClean="0">
                <a:latin typeface="Bahnschrift" panose="020B0502040204020203" pitchFamily="34" charset="0"/>
              </a:rPr>
              <a:t> 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touch 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~/.</a:t>
            </a:r>
            <a:r>
              <a:rPr lang="en-US" sz="56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config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/</a:t>
            </a:r>
            <a:r>
              <a:rPr lang="en-US" sz="56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picom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/.</a:t>
            </a:r>
            <a:r>
              <a:rPr lang="en-US" sz="56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picom.conf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 </a:t>
            </a:r>
            <a:r>
              <a:rPr lang="en-US" sz="5600" dirty="0">
                <a:latin typeface="Bahnschrift" panose="020B0502040204020203" pitchFamily="34" charset="0"/>
              </a:rPr>
              <a:t>  </a:t>
            </a:r>
          </a:p>
          <a:p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>
                <a:latin typeface="Bahnschrift" panose="020B0502040204020203" pitchFamily="34" charset="0"/>
              </a:rPr>
              <a:t>Le </a:t>
            </a:r>
            <a:r>
              <a:rPr lang="en-US" sz="5600" dirty="0" err="1">
                <a:latin typeface="Bahnschrift" panose="020B0502040204020203" pitchFamily="34" charset="0"/>
              </a:rPr>
              <a:t>damos</a:t>
            </a:r>
            <a:r>
              <a:rPr lang="en-US" sz="5600" dirty="0">
                <a:latin typeface="Bahnschrift" panose="020B0502040204020203" pitchFamily="34" charset="0"/>
              </a:rPr>
              <a:t> </a:t>
            </a:r>
            <a:r>
              <a:rPr lang="en-US" sz="5600" dirty="0" err="1">
                <a:latin typeface="Bahnschrift" panose="020B0502040204020203" pitchFamily="34" charset="0"/>
              </a:rPr>
              <a:t>privilegios</a:t>
            </a:r>
            <a:r>
              <a:rPr lang="en-US" sz="5600" dirty="0">
                <a:latin typeface="Bahnschrift" panose="020B0502040204020203" pitchFamily="34" charset="0"/>
              </a:rPr>
              <a:t> de </a:t>
            </a:r>
            <a:r>
              <a:rPr lang="en-US" sz="5600" dirty="0" err="1">
                <a:latin typeface="Bahnschrift" panose="020B0502040204020203" pitchFamily="34" charset="0"/>
              </a:rPr>
              <a:t>ejecucion</a:t>
            </a:r>
            <a:r>
              <a:rPr lang="en-US" sz="5600" dirty="0">
                <a:latin typeface="Bahnschrift" panose="020B0502040204020203" pitchFamily="34" charset="0"/>
              </a:rPr>
              <a:t> </a:t>
            </a:r>
            <a:endParaRPr lang="en-US" sz="5600" dirty="0" smtClean="0">
              <a:latin typeface="Bahnschrift" panose="020B0502040204020203" pitchFamily="34" charset="0"/>
            </a:endParaRPr>
          </a:p>
          <a:p>
            <a:r>
              <a:rPr lang="en-US" sz="5600" dirty="0">
                <a:latin typeface="Bahnschrift" panose="020B0502040204020203" pitchFamily="34" charset="0"/>
              </a:rPr>
              <a:t>	</a:t>
            </a:r>
            <a:r>
              <a:rPr lang="en-US" sz="56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chmod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+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x 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~/.</a:t>
            </a:r>
            <a:r>
              <a:rPr lang="en-US" sz="5600" dirty="0" err="1">
                <a:solidFill>
                  <a:srgbClr val="92D050"/>
                </a:solidFill>
                <a:latin typeface="Bahnschrift" panose="020B0502040204020203" pitchFamily="34" charset="0"/>
              </a:rPr>
              <a:t>config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/</a:t>
            </a:r>
            <a:r>
              <a:rPr lang="en-US" sz="5600" dirty="0" err="1">
                <a:solidFill>
                  <a:srgbClr val="92D050"/>
                </a:solidFill>
                <a:latin typeface="Bahnschrift" panose="020B0502040204020203" pitchFamily="34" charset="0"/>
              </a:rPr>
              <a:t>picom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/.</a:t>
            </a:r>
            <a:r>
              <a:rPr lang="en-US" sz="5600" dirty="0" err="1">
                <a:solidFill>
                  <a:srgbClr val="92D050"/>
                </a:solidFill>
                <a:latin typeface="Bahnschrift" panose="020B0502040204020203" pitchFamily="34" charset="0"/>
              </a:rPr>
              <a:t>picom.conf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 </a:t>
            </a:r>
            <a:r>
              <a:rPr lang="en-US" sz="5600" dirty="0">
                <a:latin typeface="Bahnschrift" panose="020B0502040204020203" pitchFamily="34" charset="0"/>
              </a:rPr>
              <a:t>  </a:t>
            </a:r>
          </a:p>
          <a:p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 err="1">
                <a:latin typeface="Bahnschrift" panose="020B0502040204020203" pitchFamily="34" charset="0"/>
              </a:rPr>
              <a:t>abrimos</a:t>
            </a:r>
            <a:r>
              <a:rPr lang="en-US" sz="5600" dirty="0">
                <a:latin typeface="Bahnschrift" panose="020B0502040204020203" pitchFamily="34" charset="0"/>
              </a:rPr>
              <a:t> el ~/.</a:t>
            </a:r>
            <a:r>
              <a:rPr lang="en-US" sz="5600" dirty="0" err="1">
                <a:latin typeface="Bahnschrift" panose="020B0502040204020203" pitchFamily="34" charset="0"/>
              </a:rPr>
              <a:t>config</a:t>
            </a:r>
            <a:r>
              <a:rPr lang="en-US" sz="5600" dirty="0">
                <a:latin typeface="Bahnschrift" panose="020B0502040204020203" pitchFamily="34" charset="0"/>
              </a:rPr>
              <a:t>/</a:t>
            </a:r>
            <a:r>
              <a:rPr lang="en-US" sz="5600" dirty="0" err="1">
                <a:latin typeface="Bahnschrift" panose="020B0502040204020203" pitchFamily="34" charset="0"/>
              </a:rPr>
              <a:t>bspwm</a:t>
            </a:r>
            <a:r>
              <a:rPr lang="en-US" sz="5600" dirty="0">
                <a:latin typeface="Bahnschrift" panose="020B0502040204020203" pitchFamily="34" charset="0"/>
              </a:rPr>
              <a:t>/</a:t>
            </a:r>
            <a:r>
              <a:rPr lang="en-US" sz="5600" dirty="0" err="1">
                <a:latin typeface="Bahnschrift" panose="020B0502040204020203" pitchFamily="34" charset="0"/>
              </a:rPr>
              <a:t>bspwmrc</a:t>
            </a:r>
            <a:r>
              <a:rPr lang="en-US" sz="5600" dirty="0">
                <a:latin typeface="Bahnschrift" panose="020B0502040204020203" pitchFamily="34" charset="0"/>
              </a:rPr>
              <a:t> con </a:t>
            </a:r>
            <a:r>
              <a:rPr lang="en-US" sz="5600" dirty="0" err="1">
                <a:latin typeface="Bahnschrift" panose="020B0502040204020203" pitchFamily="34" charset="0"/>
              </a:rPr>
              <a:t>nano</a:t>
            </a:r>
            <a:endParaRPr lang="en-US" sz="5600" dirty="0">
              <a:latin typeface="Bahnschrift" panose="020B0502040204020203" pitchFamily="34" charset="0"/>
            </a:endParaRPr>
          </a:p>
          <a:p>
            <a:r>
              <a:rPr lang="en-US" sz="5600" dirty="0">
                <a:latin typeface="Bahnschrift" panose="020B0502040204020203" pitchFamily="34" charset="0"/>
              </a:rPr>
              <a:t>y </a:t>
            </a:r>
            <a:r>
              <a:rPr lang="en-US" sz="5600" dirty="0" err="1">
                <a:latin typeface="Bahnschrift" panose="020B0502040204020203" pitchFamily="34" charset="0"/>
              </a:rPr>
              <a:t>agregamos</a:t>
            </a:r>
            <a:r>
              <a:rPr lang="en-US" sz="5600" dirty="0">
                <a:latin typeface="Bahnschrift" panose="020B0502040204020203" pitchFamily="34" charset="0"/>
              </a:rPr>
              <a:t> lo </a:t>
            </a:r>
            <a:r>
              <a:rPr lang="en-US" sz="5600" dirty="0" err="1">
                <a:latin typeface="Bahnschrift" panose="020B0502040204020203" pitchFamily="34" charset="0"/>
              </a:rPr>
              <a:t>siguiente</a:t>
            </a:r>
            <a:r>
              <a:rPr lang="en-US" sz="5600" dirty="0">
                <a:latin typeface="Bahnschrift" panose="020B0502040204020203" pitchFamily="34" charset="0"/>
              </a:rPr>
              <a:t> </a:t>
            </a:r>
            <a:r>
              <a:rPr lang="en-US" sz="5600" dirty="0" smtClean="0">
                <a:latin typeface="Bahnschrift" panose="020B0502040204020203" pitchFamily="34" charset="0"/>
              </a:rPr>
              <a:t>---&gt;   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n-US" sz="5600" dirty="0" err="1">
                <a:solidFill>
                  <a:srgbClr val="92D050"/>
                </a:solidFill>
                <a:latin typeface="Bahnschrift" panose="020B0502040204020203" pitchFamily="34" charset="0"/>
              </a:rPr>
              <a:t>picom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 -b --</a:t>
            </a:r>
            <a:r>
              <a:rPr lang="en-US" sz="5600" dirty="0" err="1">
                <a:solidFill>
                  <a:srgbClr val="92D050"/>
                </a:solidFill>
                <a:latin typeface="Bahnschrift" panose="020B0502040204020203" pitchFamily="34" charset="0"/>
              </a:rPr>
              <a:t>config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 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“/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home/</a:t>
            </a:r>
            <a:r>
              <a:rPr lang="en-US" sz="5600" dirty="0" err="1">
                <a:solidFill>
                  <a:srgbClr val="92D050"/>
                </a:solidFill>
                <a:latin typeface="Bahnschrift" panose="020B0502040204020203" pitchFamily="34" charset="0"/>
              </a:rPr>
              <a:t>seba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/.</a:t>
            </a:r>
            <a:r>
              <a:rPr lang="en-US" sz="5600" dirty="0" err="1">
                <a:solidFill>
                  <a:srgbClr val="92D050"/>
                </a:solidFill>
                <a:latin typeface="Bahnschrift" panose="020B0502040204020203" pitchFamily="34" charset="0"/>
              </a:rPr>
              <a:t>config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/</a:t>
            </a:r>
            <a:r>
              <a:rPr lang="en-US" sz="5600" dirty="0" err="1">
                <a:solidFill>
                  <a:srgbClr val="92D050"/>
                </a:solidFill>
                <a:latin typeface="Bahnschrift" panose="020B0502040204020203" pitchFamily="34" charset="0"/>
              </a:rPr>
              <a:t>picom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/.</a:t>
            </a:r>
            <a:r>
              <a:rPr lang="en-US" sz="5600" dirty="0" err="1" smtClean="0">
                <a:solidFill>
                  <a:srgbClr val="92D050"/>
                </a:solidFill>
                <a:latin typeface="Bahnschrift" panose="020B0502040204020203" pitchFamily="34" charset="0"/>
              </a:rPr>
              <a:t>picom.conf</a:t>
            </a:r>
            <a:r>
              <a:rPr lang="en-US" sz="5600" dirty="0" smtClean="0">
                <a:solidFill>
                  <a:srgbClr val="92D050"/>
                </a:solidFill>
                <a:latin typeface="Bahnschrift" panose="020B0502040204020203" pitchFamily="34" charset="0"/>
              </a:rPr>
              <a:t>” </a:t>
            </a:r>
            <a:r>
              <a:rPr lang="en-US" sz="5600" dirty="0">
                <a:solidFill>
                  <a:srgbClr val="92D050"/>
                </a:solidFill>
                <a:latin typeface="Bahnschrift" panose="020B0502040204020203" pitchFamily="34" charset="0"/>
              </a:rPr>
              <a:t>&amp;</a:t>
            </a:r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>
                <a:latin typeface="Bahnschrift" panose="020B0502040204020203" pitchFamily="34" charset="0"/>
              </a:rPr>
              <a:t>el </a:t>
            </a:r>
            <a:r>
              <a:rPr lang="en-US" sz="5600" dirty="0" err="1">
                <a:latin typeface="Bahnschrift" panose="020B0502040204020203" pitchFamily="34" charset="0"/>
              </a:rPr>
              <a:t>fichero</a:t>
            </a:r>
            <a:r>
              <a:rPr lang="en-US" sz="5600" dirty="0">
                <a:latin typeface="Bahnschrift" panose="020B0502040204020203" pitchFamily="34" charset="0"/>
              </a:rPr>
              <a:t> ~/.</a:t>
            </a:r>
            <a:r>
              <a:rPr lang="en-US" sz="5600" dirty="0" err="1">
                <a:latin typeface="Bahnschrift" panose="020B0502040204020203" pitchFamily="34" charset="0"/>
              </a:rPr>
              <a:t>config</a:t>
            </a:r>
            <a:r>
              <a:rPr lang="en-US" sz="5600" dirty="0">
                <a:latin typeface="Bahnschrift" panose="020B0502040204020203" pitchFamily="34" charset="0"/>
              </a:rPr>
              <a:t>/</a:t>
            </a:r>
            <a:r>
              <a:rPr lang="en-US" sz="5600" dirty="0" err="1">
                <a:latin typeface="Bahnschrift" panose="020B0502040204020203" pitchFamily="34" charset="0"/>
              </a:rPr>
              <a:t>picom</a:t>
            </a:r>
            <a:r>
              <a:rPr lang="en-US" sz="5600" dirty="0">
                <a:latin typeface="Bahnschrift" panose="020B0502040204020203" pitchFamily="34" charset="0"/>
              </a:rPr>
              <a:t>/</a:t>
            </a:r>
            <a:r>
              <a:rPr lang="en-US" sz="5600" dirty="0" err="1">
                <a:latin typeface="Bahnschrift" panose="020B0502040204020203" pitchFamily="34" charset="0"/>
              </a:rPr>
              <a:t>picom.conf</a:t>
            </a:r>
            <a:r>
              <a:rPr lang="en-US" sz="5600" dirty="0">
                <a:latin typeface="Bahnschrift" panose="020B0502040204020203" pitchFamily="34" charset="0"/>
              </a:rPr>
              <a:t> </a:t>
            </a:r>
            <a:r>
              <a:rPr lang="en-US" sz="5600" dirty="0" err="1">
                <a:latin typeface="Bahnschrift" panose="020B0502040204020203" pitchFamily="34" charset="0"/>
              </a:rPr>
              <a:t>podemos</a:t>
            </a:r>
            <a:r>
              <a:rPr lang="en-US" sz="5600" dirty="0">
                <a:latin typeface="Bahnschrift" panose="020B0502040204020203" pitchFamily="34" charset="0"/>
              </a:rPr>
              <a:t> </a:t>
            </a:r>
            <a:r>
              <a:rPr lang="en-US" sz="5600" dirty="0" err="1">
                <a:latin typeface="Bahnschrift" panose="020B0502040204020203" pitchFamily="34" charset="0"/>
              </a:rPr>
              <a:t>configurarlo</a:t>
            </a:r>
            <a:r>
              <a:rPr lang="en-US" sz="5600" dirty="0">
                <a:latin typeface="Bahnschrift" panose="020B0502040204020203" pitchFamily="34" charset="0"/>
              </a:rPr>
              <a:t> </a:t>
            </a:r>
            <a:r>
              <a:rPr lang="en-US" sz="5600" dirty="0" err="1">
                <a:latin typeface="Bahnschrift" panose="020B0502040204020203" pitchFamily="34" charset="0"/>
              </a:rPr>
              <a:t>inicialmente</a:t>
            </a:r>
            <a:r>
              <a:rPr lang="en-US" sz="5600" dirty="0">
                <a:latin typeface="Bahnschrift" panose="020B0502040204020203" pitchFamily="34" charset="0"/>
              </a:rPr>
              <a:t> </a:t>
            </a:r>
            <a:r>
              <a:rPr lang="en-US" sz="5600" dirty="0" err="1" smtClean="0">
                <a:latin typeface="Bahnschrift" panose="020B0502040204020203" pitchFamily="34" charset="0"/>
              </a:rPr>
              <a:t>asi</a:t>
            </a:r>
            <a:endParaRPr lang="en-US" sz="5600" dirty="0" smtClean="0">
              <a:latin typeface="Bahnschrift" panose="020B0502040204020203" pitchFamily="34" charset="0"/>
            </a:endParaRPr>
          </a:p>
          <a:p>
            <a:r>
              <a:rPr lang="en-US" sz="5600" dirty="0">
                <a:latin typeface="Bahnschrift" panose="020B0502040204020203" pitchFamily="34" charset="0"/>
              </a:rPr>
              <a:t/>
            </a:r>
            <a:br>
              <a:rPr lang="en-US" sz="5600" dirty="0">
                <a:latin typeface="Bahnschrift" panose="020B0502040204020203" pitchFamily="34" charset="0"/>
              </a:rPr>
            </a:br>
            <a:r>
              <a:rPr lang="en-US" sz="5600" dirty="0" smtClean="0">
                <a:latin typeface="Bahnschrift" panose="020B0502040204020203" pitchFamily="34" charset="0"/>
              </a:rPr>
              <a:t>https</a:t>
            </a:r>
            <a:r>
              <a:rPr lang="en-US" sz="5600" dirty="0">
                <a:latin typeface="Bahnschrift" panose="020B0502040204020203" pitchFamily="34" charset="0"/>
              </a:rPr>
              <a:t>://hack4u.io/wp-content/uploads/2022/09/picom.conf_.txt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s-ES" sz="1800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rgbClr val="92D050"/>
              </a:solidFill>
            </a:endParaRPr>
          </a:p>
          <a:p>
            <a:endParaRPr lang="es-E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512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448</TotalTime>
  <Words>140</Words>
  <Application>Microsoft Office PowerPoint</Application>
  <PresentationFormat>Panorámica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Bahnschrift</vt:lpstr>
      <vt:lpstr>Century Schoolbook</vt:lpstr>
      <vt:lpstr>Wingdings</vt:lpstr>
      <vt:lpstr>Wingdings 2</vt:lpstr>
      <vt:lpstr>View</vt:lpstr>
      <vt:lpstr>Personalización de Linux (Parrot y kali)</vt:lpstr>
      <vt:lpstr>Instalación de picom 1</vt:lpstr>
      <vt:lpstr>Instalación picom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Personalización de Linux (Parrot y kali)</dc:title>
  <dc:creator>Usuario</dc:creator>
  <cp:lastModifiedBy>Usuario</cp:lastModifiedBy>
  <cp:revision>17</cp:revision>
  <dcterms:created xsi:type="dcterms:W3CDTF">2023-03-17T13:01:43Z</dcterms:created>
  <dcterms:modified xsi:type="dcterms:W3CDTF">2023-03-18T11:40:21Z</dcterms:modified>
</cp:coreProperties>
</file>