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199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18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9579" y="319336"/>
            <a:ext cx="8822905" cy="682986"/>
          </a:xfrm>
        </p:spPr>
        <p:txBody>
          <a:bodyPr>
            <a:noAutofit/>
          </a:bodyPr>
          <a:lstStyle/>
          <a:p>
            <a:pPr algn="ctr"/>
            <a:r>
              <a:rPr lang="es-ES" sz="2800" dirty="0" smtClean="0"/>
              <a:t>Personalización de Linux (</a:t>
            </a:r>
            <a:r>
              <a:rPr lang="es-ES" sz="2800" dirty="0" err="1" smtClean="0"/>
              <a:t>Parrot</a:t>
            </a:r>
            <a:r>
              <a:rPr lang="es-ES" sz="2800" dirty="0" smtClean="0"/>
              <a:t> y </a:t>
            </a:r>
            <a:r>
              <a:rPr lang="es-ES" sz="2800" dirty="0" err="1" smtClean="0"/>
              <a:t>kali</a:t>
            </a:r>
            <a:r>
              <a:rPr lang="es-ES" sz="2800" dirty="0" smtClean="0"/>
              <a:t>)</a:t>
            </a:r>
            <a:endParaRPr lang="en-U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2323" y="1116623"/>
            <a:ext cx="10612315" cy="5618285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 smtClean="0"/>
              <a:t>Modulos</a:t>
            </a:r>
            <a:r>
              <a:rPr lang="es-ES" dirty="0" smtClean="0"/>
              <a:t> de instalación: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bspwm</a:t>
            </a:r>
            <a:r>
              <a:rPr lang="es-ES" dirty="0" smtClean="0"/>
              <a:t> : Gestor de ventanas personalizables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sxhkd</a:t>
            </a:r>
            <a:r>
              <a:rPr lang="es-ES" dirty="0" smtClean="0"/>
              <a:t> : Administrador de atajos asociados a </a:t>
            </a:r>
            <a:r>
              <a:rPr lang="es-ES" dirty="0" err="1" smtClean="0"/>
              <a:t>bspwm</a:t>
            </a:r>
            <a:r>
              <a:rPr lang="es-ES" dirty="0" smtClean="0"/>
              <a:t> y otras funcionalidades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2"/>
                </a:solidFill>
              </a:rPr>
              <a:t>picom</a:t>
            </a:r>
            <a:r>
              <a:rPr lang="es-ES" dirty="0" smtClean="0">
                <a:solidFill>
                  <a:schemeClr val="tx2"/>
                </a:solidFill>
              </a:rPr>
              <a:t>/</a:t>
            </a:r>
            <a:r>
              <a:rPr lang="es-ES" dirty="0" err="1" smtClean="0">
                <a:solidFill>
                  <a:schemeClr val="tx2"/>
                </a:solidFill>
              </a:rPr>
              <a:t>meson</a:t>
            </a:r>
            <a:r>
              <a:rPr lang="es-ES" dirty="0" smtClean="0"/>
              <a:t>: Configuración de estilo en ventanas de </a:t>
            </a:r>
            <a:r>
              <a:rPr lang="es-ES" dirty="0" err="1" smtClean="0"/>
              <a:t>bspwm</a:t>
            </a:r>
            <a:endParaRPr lang="es-ES" dirty="0" smtClean="0"/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polybar</a:t>
            </a:r>
            <a:r>
              <a:rPr lang="es-ES" dirty="0" smtClean="0"/>
              <a:t> : Barra de información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Rofi</a:t>
            </a:r>
            <a:r>
              <a:rPr lang="es-ES" dirty="0" smtClean="0"/>
              <a:t> : Menú simple del SO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feh</a:t>
            </a:r>
            <a:r>
              <a:rPr lang="es-ES" dirty="0" smtClean="0"/>
              <a:t> : Configuración de imágenes de fondo en </a:t>
            </a:r>
            <a:r>
              <a:rPr lang="es-ES" dirty="0" err="1" smtClean="0"/>
              <a:t>bspwm</a:t>
            </a:r>
            <a:endParaRPr lang="es-ES" dirty="0" smtClean="0"/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kitty</a:t>
            </a:r>
            <a:r>
              <a:rPr lang="es-ES" dirty="0" smtClean="0"/>
              <a:t> : Terminal personalizada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: </a:t>
            </a:r>
            <a:r>
              <a:rPr lang="es-ES" dirty="0" smtClean="0"/>
              <a:t>Configuración estética de terminal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rgbClr val="00B0F0"/>
                </a:solidFill>
              </a:rPr>
              <a:t>zsh</a:t>
            </a:r>
            <a:r>
              <a:rPr lang="es-ES" dirty="0" smtClean="0">
                <a:solidFill>
                  <a:srgbClr val="00B0F0"/>
                </a:solidFill>
              </a:rPr>
              <a:t>/</a:t>
            </a:r>
            <a:r>
              <a:rPr lang="es-ES" dirty="0" err="1" smtClean="0">
                <a:solidFill>
                  <a:srgbClr val="00B0F0"/>
                </a:solidFill>
              </a:rPr>
              <a:t>ohmyzsh</a:t>
            </a:r>
            <a:r>
              <a:rPr lang="es-ES" dirty="0" smtClean="0">
                <a:solidFill>
                  <a:srgbClr val="00B0F0"/>
                </a:solidFill>
              </a:rPr>
              <a:t> / </a:t>
            </a:r>
            <a:r>
              <a:rPr lang="es-ES" dirty="0"/>
              <a:t>powerlevel10k : </a:t>
            </a:r>
            <a:r>
              <a:rPr lang="es-ES" dirty="0" smtClean="0"/>
              <a:t>SHELL personalizada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Plugins</a:t>
            </a:r>
            <a:r>
              <a:rPr lang="es-ES" dirty="0" smtClean="0"/>
              <a:t> para </a:t>
            </a:r>
            <a:r>
              <a:rPr lang="es-ES" dirty="0" err="1" smtClean="0"/>
              <a:t>zsh</a:t>
            </a:r>
            <a:endParaRPr lang="es-ES" dirty="0" smtClean="0"/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fuente </a:t>
            </a:r>
            <a:r>
              <a:rPr lang="es-ES" dirty="0" err="1" smtClean="0"/>
              <a:t>hacknerdfont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98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7164" y="81944"/>
            <a:ext cx="8822905" cy="551102"/>
          </a:xfrm>
        </p:spPr>
        <p:txBody>
          <a:bodyPr>
            <a:noAutofit/>
          </a:bodyPr>
          <a:lstStyle/>
          <a:p>
            <a:pPr algn="ctr"/>
            <a:r>
              <a:rPr lang="es-ES" sz="2800" dirty="0" smtClean="0"/>
              <a:t>Instalación de </a:t>
            </a:r>
            <a:r>
              <a:rPr lang="es-ES" sz="2800" dirty="0" err="1" smtClean="0"/>
              <a:t>zsh</a:t>
            </a:r>
            <a:r>
              <a:rPr lang="es-ES" sz="2800" dirty="0" smtClean="0"/>
              <a:t>/</a:t>
            </a:r>
            <a:r>
              <a:rPr lang="es-ES" sz="2800" dirty="0" err="1" smtClean="0"/>
              <a:t>ohmyzsh</a:t>
            </a:r>
            <a:endParaRPr lang="en-U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5300" y="773722"/>
            <a:ext cx="11696700" cy="5944578"/>
          </a:xfrm>
        </p:spPr>
        <p:txBody>
          <a:bodyPr>
            <a:normAutofit fontScale="70000" lnSpcReduction="20000"/>
          </a:bodyPr>
          <a:lstStyle/>
          <a:p>
            <a:r>
              <a:rPr lang="es-ES" sz="1800" dirty="0" smtClean="0">
                <a:latin typeface="Bahnschrift" panose="020B0502040204020203" pitchFamily="34" charset="0"/>
              </a:rPr>
              <a:t>Instalamos </a:t>
            </a:r>
            <a:r>
              <a:rPr lang="es-ES" sz="1800" dirty="0" err="1" smtClean="0">
                <a:latin typeface="Bahnschrift" panose="020B0502040204020203" pitchFamily="34" charset="0"/>
              </a:rPr>
              <a:t>zsh</a:t>
            </a:r>
            <a:r>
              <a:rPr lang="es-ES" sz="1800" dirty="0" smtClean="0">
                <a:latin typeface="Bahnschrift" panose="020B0502040204020203" pitchFamily="34" charset="0"/>
              </a:rPr>
              <a:t> y cambiamos la </a:t>
            </a:r>
            <a:r>
              <a:rPr lang="es-ES" sz="1800" dirty="0" err="1" smtClean="0">
                <a:latin typeface="Bahnschrift" panose="020B0502040204020203" pitchFamily="34" charset="0"/>
              </a:rPr>
              <a:t>shell</a:t>
            </a:r>
            <a:r>
              <a:rPr lang="es-ES" sz="1800" dirty="0" smtClean="0">
                <a:latin typeface="Bahnschrift" panose="020B0502040204020203" pitchFamily="34" charset="0"/>
              </a:rPr>
              <a:t>--</a:t>
            </a:r>
            <a:r>
              <a:rPr lang="es-ES" sz="1800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endParaRPr lang="es-ES" sz="1800" dirty="0" smtClean="0">
              <a:latin typeface="Bahnschrift" panose="020B0502040204020203" pitchFamily="34" charset="0"/>
            </a:endParaRPr>
          </a:p>
          <a:p>
            <a:r>
              <a:rPr lang="en-U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  <a:r>
              <a:rPr lang="en-U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sudo</a:t>
            </a:r>
            <a:r>
              <a:rPr lang="en-U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apt install  </a:t>
            </a:r>
            <a:r>
              <a:rPr lang="en-U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zsh</a:t>
            </a:r>
            <a:endParaRPr lang="en-US" sz="1800" dirty="0" smtClean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  <a:r>
              <a:rPr lang="en-U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chsh</a:t>
            </a:r>
            <a:r>
              <a:rPr lang="en-U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–s (which </a:t>
            </a:r>
            <a:r>
              <a:rPr lang="en-U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zsh</a:t>
            </a:r>
            <a:r>
              <a:rPr lang="en-U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)</a:t>
            </a:r>
            <a:r>
              <a:rPr lang="es-E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</a:p>
          <a:p>
            <a:r>
              <a:rPr lang="es-ES" sz="1800" dirty="0" smtClean="0">
                <a:latin typeface="Bahnschrift" panose="020B0502040204020203" pitchFamily="34" charset="0"/>
              </a:rPr>
              <a:t>Es necesario instalar </a:t>
            </a:r>
            <a:r>
              <a:rPr lang="es-ES" sz="1800" dirty="0" err="1" smtClean="0">
                <a:latin typeface="Bahnschrift" panose="020B0502040204020203" pitchFamily="34" charset="0"/>
              </a:rPr>
              <a:t>git</a:t>
            </a:r>
            <a:r>
              <a:rPr lang="es-ES" sz="1800" dirty="0" smtClean="0">
                <a:latin typeface="Bahnschrift" panose="020B0502040204020203" pitchFamily="34" charset="0"/>
              </a:rPr>
              <a:t> para continuar, de seguro ya esta en el sistema</a:t>
            </a:r>
          </a:p>
          <a:p>
            <a:r>
              <a:rPr lang="es-ES" sz="1800" dirty="0" smtClean="0">
                <a:latin typeface="Bahnschrift" panose="020B0502040204020203" pitchFamily="34" charset="0"/>
              </a:rPr>
              <a:t>Instalamos </a:t>
            </a:r>
            <a:r>
              <a:rPr lang="es-ES" sz="1800" dirty="0" smtClean="0">
                <a:latin typeface="Bahnschrift" panose="020B0502040204020203" pitchFamily="34" charset="0"/>
              </a:rPr>
              <a:t>oh </a:t>
            </a:r>
            <a:r>
              <a:rPr lang="es-ES" sz="1800" dirty="0" err="1" smtClean="0">
                <a:latin typeface="Bahnschrift" panose="020B0502040204020203" pitchFamily="34" charset="0"/>
              </a:rPr>
              <a:t>my</a:t>
            </a:r>
            <a:r>
              <a:rPr lang="es-ES" sz="1800" dirty="0" smtClean="0">
                <a:latin typeface="Bahnschrift" panose="020B0502040204020203" pitchFamily="34" charset="0"/>
              </a:rPr>
              <a:t> </a:t>
            </a:r>
            <a:r>
              <a:rPr lang="es-ES" sz="1800" dirty="0" err="1" smtClean="0">
                <a:latin typeface="Bahnschrift" panose="020B0502040204020203" pitchFamily="34" charset="0"/>
              </a:rPr>
              <a:t>zsh</a:t>
            </a:r>
            <a:endParaRPr lang="es-ES" sz="1800" dirty="0" smtClean="0">
              <a:latin typeface="Bahnschrift" panose="020B0502040204020203" pitchFamily="34" charset="0"/>
            </a:endParaRPr>
          </a:p>
          <a:p>
            <a:r>
              <a:rPr lang="en-U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  <a:r>
              <a:rPr lang="en-U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sh</a:t>
            </a:r>
            <a:r>
              <a:rPr lang="en-U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</a:rPr>
              <a:t>-c "$(curl -</a:t>
            </a:r>
            <a:r>
              <a:rPr lang="en-US" sz="1800" dirty="0" err="1">
                <a:solidFill>
                  <a:srgbClr val="92D050"/>
                </a:solidFill>
                <a:latin typeface="Bahnschrift" panose="020B0502040204020203" pitchFamily="34" charset="0"/>
              </a:rPr>
              <a:t>fsSL</a:t>
            </a:r>
            <a:r>
              <a:rPr lang="en-US" sz="1800" dirty="0">
                <a:solidFill>
                  <a:srgbClr val="92D050"/>
                </a:solidFill>
                <a:latin typeface="Bahnschrift" panose="020B0502040204020203" pitchFamily="34" charset="0"/>
              </a:rPr>
              <a:t> https://raw.githubusercontent.com/ohmyzsh/ohmyzsh/master/tools/install.sh)"</a:t>
            </a:r>
            <a:endParaRPr lang="es-ES" sz="1800" dirty="0" smtClean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s-ES" sz="1800" dirty="0" smtClean="0">
                <a:latin typeface="Bahnschrift" panose="020B0502040204020203" pitchFamily="34" charset="0"/>
              </a:rPr>
              <a:t>Instalamos </a:t>
            </a:r>
            <a:r>
              <a:rPr lang="es-ES" sz="1800" dirty="0" err="1" smtClean="0">
                <a:latin typeface="Bahnschrift" panose="020B0502040204020203" pitchFamily="34" charset="0"/>
              </a:rPr>
              <a:t>plugins</a:t>
            </a:r>
            <a:endParaRPr lang="es-ES" sz="1800" dirty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git</a:t>
            </a:r>
            <a:r>
              <a:rPr lang="en-US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Bahnschrift" panose="020B0502040204020203" pitchFamily="34" charset="0"/>
              </a:rPr>
              <a:t>clone https://github.com/zsh-users/zsh-syntax-highlighting.git ${ZSH_CUSTOM:-~/.</a:t>
            </a:r>
            <a:r>
              <a:rPr lang="en-US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oh-my-</a:t>
            </a:r>
            <a:r>
              <a:rPr lang="en-US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zsh</a:t>
            </a:r>
            <a:r>
              <a:rPr lang="en-US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/custom</a:t>
            </a:r>
            <a:r>
              <a:rPr lang="en-US" dirty="0">
                <a:solidFill>
                  <a:srgbClr val="92D050"/>
                </a:solidFill>
                <a:latin typeface="Bahnschrift" panose="020B0502040204020203" pitchFamily="34" charset="0"/>
              </a:rPr>
              <a:t>}/</a:t>
            </a:r>
            <a:r>
              <a:rPr lang="en-US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plugins/</a:t>
            </a:r>
            <a:r>
              <a:rPr lang="en-US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zsh</a:t>
            </a:r>
            <a:r>
              <a:rPr lang="en-US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-syntax-highlighting</a:t>
            </a:r>
          </a:p>
          <a:p>
            <a:r>
              <a:rPr lang="es-ES" dirty="0" err="1">
                <a:solidFill>
                  <a:srgbClr val="92D050"/>
                </a:solidFill>
                <a:latin typeface="Bahnschrift" panose="020B0502040204020203" pitchFamily="34" charset="0"/>
              </a:rPr>
              <a:t>git</a:t>
            </a:r>
            <a:r>
              <a:rPr lang="es-ES" dirty="0">
                <a:solidFill>
                  <a:srgbClr val="92D050"/>
                </a:solidFill>
                <a:latin typeface="Bahnschrift" panose="020B0502040204020203" pitchFamily="34" charset="0"/>
              </a:rPr>
              <a:t> clone https://github.com/zsh-users/zsh-autosuggestions ${ZSH_CUSTOM:-~/.oh-</a:t>
            </a:r>
            <a:r>
              <a:rPr lang="es-ES" dirty="0" err="1">
                <a:solidFill>
                  <a:srgbClr val="92D050"/>
                </a:solidFill>
                <a:latin typeface="Bahnschrift" panose="020B0502040204020203" pitchFamily="34" charset="0"/>
              </a:rPr>
              <a:t>my</a:t>
            </a:r>
            <a:r>
              <a:rPr lang="es-ES" dirty="0">
                <a:solidFill>
                  <a:srgbClr val="92D050"/>
                </a:solidFill>
                <a:latin typeface="Bahnschrift" panose="020B0502040204020203" pitchFamily="34" charset="0"/>
              </a:rPr>
              <a:t>-</a:t>
            </a:r>
            <a:r>
              <a:rPr lang="es-ES" dirty="0" err="1">
                <a:solidFill>
                  <a:srgbClr val="92D050"/>
                </a:solidFill>
                <a:latin typeface="Bahnschrift" panose="020B0502040204020203" pitchFamily="34" charset="0"/>
              </a:rPr>
              <a:t>zsh</a:t>
            </a:r>
            <a:r>
              <a:rPr lang="es-ES" dirty="0">
                <a:solidFill>
                  <a:srgbClr val="92D050"/>
                </a:solidFill>
                <a:latin typeface="Bahnschrift" panose="020B0502040204020203" pitchFamily="34" charset="0"/>
              </a:rPr>
              <a:t>/</a:t>
            </a:r>
            <a:r>
              <a:rPr lang="es-ES" dirty="0" err="1">
                <a:solidFill>
                  <a:srgbClr val="92D050"/>
                </a:solidFill>
                <a:latin typeface="Bahnschrift" panose="020B0502040204020203" pitchFamily="34" charset="0"/>
              </a:rPr>
              <a:t>custom</a:t>
            </a:r>
            <a:r>
              <a:rPr lang="es-ES" dirty="0">
                <a:solidFill>
                  <a:srgbClr val="92D050"/>
                </a:solidFill>
                <a:latin typeface="Bahnschrift" panose="020B0502040204020203" pitchFamily="34" charset="0"/>
              </a:rPr>
              <a:t>}/</a:t>
            </a:r>
            <a:r>
              <a:rPr lang="es-ES" dirty="0" err="1">
                <a:solidFill>
                  <a:srgbClr val="92D050"/>
                </a:solidFill>
                <a:latin typeface="Bahnschrift" panose="020B0502040204020203" pitchFamily="34" charset="0"/>
              </a:rPr>
              <a:t>plugins</a:t>
            </a:r>
            <a:r>
              <a:rPr lang="es-ES" dirty="0">
                <a:solidFill>
                  <a:srgbClr val="92D050"/>
                </a:solidFill>
                <a:latin typeface="Bahnschrift" panose="020B0502040204020203" pitchFamily="34" charset="0"/>
              </a:rPr>
              <a:t>/</a:t>
            </a:r>
            <a:r>
              <a:rPr lang="es-ES" dirty="0" err="1">
                <a:solidFill>
                  <a:srgbClr val="92D050"/>
                </a:solidFill>
                <a:latin typeface="Bahnschrift" panose="020B0502040204020203" pitchFamily="34" charset="0"/>
              </a:rPr>
              <a:t>zsh-autosuggestions</a:t>
            </a:r>
            <a:r>
              <a:rPr lang="es-ES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		</a:t>
            </a:r>
          </a:p>
          <a:p>
            <a:r>
              <a:rPr lang="es-ES" dirty="0" err="1">
                <a:solidFill>
                  <a:srgbClr val="92D050"/>
                </a:solidFill>
                <a:latin typeface="Bahnschrift" panose="020B0502040204020203" pitchFamily="34" charset="0"/>
              </a:rPr>
              <a:t>git</a:t>
            </a:r>
            <a:r>
              <a:rPr lang="es-ES" dirty="0">
                <a:solidFill>
                  <a:srgbClr val="92D050"/>
                </a:solidFill>
                <a:latin typeface="Bahnschrift" panose="020B0502040204020203" pitchFamily="34" charset="0"/>
              </a:rPr>
              <a:t> clone --</a:t>
            </a:r>
            <a:r>
              <a:rPr lang="es-ES" dirty="0" err="1">
                <a:solidFill>
                  <a:srgbClr val="92D050"/>
                </a:solidFill>
                <a:latin typeface="Bahnschrift" panose="020B0502040204020203" pitchFamily="34" charset="0"/>
              </a:rPr>
              <a:t>depth</a:t>
            </a:r>
            <a:r>
              <a:rPr lang="es-ES" dirty="0">
                <a:solidFill>
                  <a:srgbClr val="92D050"/>
                </a:solidFill>
                <a:latin typeface="Bahnschrift" panose="020B0502040204020203" pitchFamily="34" charset="0"/>
              </a:rPr>
              <a:t> 1 https://github.com/junegunn/fzf.git ~/.</a:t>
            </a:r>
            <a:r>
              <a:rPr lang="es-ES" dirty="0" err="1">
                <a:solidFill>
                  <a:srgbClr val="92D050"/>
                </a:solidFill>
                <a:latin typeface="Bahnschrift" panose="020B0502040204020203" pitchFamily="34" charset="0"/>
              </a:rPr>
              <a:t>fzf</a:t>
            </a:r>
            <a:r>
              <a:rPr lang="es-ES" dirty="0">
                <a:solidFill>
                  <a:srgbClr val="92D050"/>
                </a:solidFill>
                <a:latin typeface="Bahnschrift" panose="020B0502040204020203" pitchFamily="34" charset="0"/>
              </a:rPr>
              <a:t> &amp;&amp; ~/.</a:t>
            </a:r>
            <a:r>
              <a:rPr lang="es-ES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fzf</a:t>
            </a:r>
            <a:r>
              <a:rPr lang="es-ES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/</a:t>
            </a:r>
            <a:r>
              <a:rPr lang="es-ES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install</a:t>
            </a:r>
            <a:endParaRPr lang="es-ES" sz="1800" dirty="0" smtClean="0">
              <a:latin typeface="Bahnschrift" panose="020B0502040204020203" pitchFamily="34" charset="0"/>
            </a:endParaRPr>
          </a:p>
          <a:p>
            <a:r>
              <a:rPr lang="es-ES" sz="1800" dirty="0" smtClean="0">
                <a:latin typeface="Bahnschrift" panose="020B0502040204020203" pitchFamily="34" charset="0"/>
              </a:rPr>
              <a:t>Entramos al fichero ~/.</a:t>
            </a:r>
            <a:r>
              <a:rPr lang="es-ES" sz="1800" dirty="0" err="1" smtClean="0">
                <a:latin typeface="Bahnschrift" panose="020B0502040204020203" pitchFamily="34" charset="0"/>
              </a:rPr>
              <a:t>zshrc</a:t>
            </a:r>
            <a:r>
              <a:rPr lang="es-ES" sz="1800" dirty="0" smtClean="0">
                <a:latin typeface="Bahnschrift" panose="020B0502040204020203" pitchFamily="34" charset="0"/>
              </a:rPr>
              <a:t> y buscamos una parte que diga </a:t>
            </a:r>
            <a:r>
              <a:rPr lang="es-ES" sz="1800" dirty="0" err="1" smtClean="0">
                <a:latin typeface="Bahnschrift" panose="020B0502040204020203" pitchFamily="34" charset="0"/>
              </a:rPr>
              <a:t>plugins</a:t>
            </a:r>
            <a:r>
              <a:rPr lang="es-ES" sz="1800" dirty="0" smtClean="0">
                <a:latin typeface="Bahnschrift" panose="020B0502040204020203" pitchFamily="34" charset="0"/>
              </a:rPr>
              <a:t>, la borramos y reemplazamos por lo siguiente</a:t>
            </a:r>
          </a:p>
          <a:p>
            <a:r>
              <a:rPr lang="es-ES" sz="1800" dirty="0" smtClean="0">
                <a:latin typeface="Bahnschrift" panose="020B0502040204020203" pitchFamily="34" charset="0"/>
              </a:rPr>
              <a:t>	</a:t>
            </a:r>
            <a:r>
              <a:rPr lang="es-E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plugins</a:t>
            </a:r>
            <a:r>
              <a:rPr lang="es-E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=(</a:t>
            </a:r>
            <a:r>
              <a:rPr lang="es-E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git</a:t>
            </a:r>
            <a:r>
              <a:rPr lang="es-E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s-E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zsh-syntax-highlighting</a:t>
            </a:r>
            <a:r>
              <a:rPr lang="es-E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s-E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zsh-autosuggestions</a:t>
            </a:r>
            <a:r>
              <a:rPr lang="es-E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)</a:t>
            </a:r>
          </a:p>
          <a:p>
            <a:endParaRPr lang="es-ES" sz="1800" dirty="0" smtClean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s-ES" sz="1800" dirty="0" smtClean="0">
                <a:latin typeface="Bahnschrift" panose="020B0502040204020203" pitchFamily="34" charset="0"/>
              </a:rPr>
              <a:t>Reiniciamos la consola</a:t>
            </a:r>
            <a:endParaRPr lang="es-ES" sz="1800" i="1" dirty="0" smtClean="0">
              <a:latin typeface="Bahnschrift" panose="020B0502040204020203" pitchFamily="34" charset="0"/>
            </a:endParaRPr>
          </a:p>
          <a:p>
            <a:r>
              <a:rPr lang="en-US" i="1" dirty="0" smtClean="0"/>
              <a:t>	</a:t>
            </a:r>
            <a:r>
              <a:rPr lang="es-ES" dirty="0"/>
              <a:t/>
            </a:r>
            <a:br>
              <a:rPr lang="es-ES" dirty="0"/>
            </a:br>
            <a:endParaRPr lang="es-E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1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7164" y="81944"/>
            <a:ext cx="8822905" cy="551102"/>
          </a:xfrm>
        </p:spPr>
        <p:txBody>
          <a:bodyPr>
            <a:noAutofit/>
          </a:bodyPr>
          <a:lstStyle/>
          <a:p>
            <a:pPr algn="ctr"/>
            <a:r>
              <a:rPr lang="es-ES" sz="2800" dirty="0" smtClean="0"/>
              <a:t>Instalación de </a:t>
            </a:r>
            <a:r>
              <a:rPr lang="es-ES" sz="2800" dirty="0" smtClean="0"/>
              <a:t>fuentes</a:t>
            </a:r>
            <a:endParaRPr lang="en-U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5300" y="773722"/>
            <a:ext cx="11696700" cy="5944578"/>
          </a:xfrm>
        </p:spPr>
        <p:txBody>
          <a:bodyPr>
            <a:normAutofit/>
          </a:bodyPr>
          <a:lstStyle/>
          <a:p>
            <a:r>
              <a:rPr lang="es-ES" sz="1800" dirty="0" smtClean="0">
                <a:latin typeface="Bahnschrift" panose="020B0502040204020203" pitchFamily="34" charset="0"/>
              </a:rPr>
              <a:t>Descargamos </a:t>
            </a:r>
            <a:r>
              <a:rPr lang="es-ES" sz="1800" dirty="0" err="1" smtClean="0">
                <a:latin typeface="Bahnschrift" panose="020B0502040204020203" pitchFamily="34" charset="0"/>
              </a:rPr>
              <a:t>hacknerdfont</a:t>
            </a:r>
            <a:r>
              <a:rPr lang="es-ES" sz="1800" dirty="0" smtClean="0">
                <a:latin typeface="Bahnschrift" panose="020B0502040204020203" pitchFamily="34" charset="0"/>
              </a:rPr>
              <a:t>  en ~/</a:t>
            </a:r>
            <a:r>
              <a:rPr lang="es-ES" sz="1800" dirty="0" err="1" smtClean="0">
                <a:latin typeface="Bahnschrift" panose="020B0502040204020203" pitchFamily="34" charset="0"/>
              </a:rPr>
              <a:t>Downloads</a:t>
            </a:r>
            <a:r>
              <a:rPr lang="es-ES" sz="1800" dirty="0" smtClean="0">
                <a:latin typeface="Bahnschrift" panose="020B0502040204020203" pitchFamily="34" charset="0"/>
              </a:rPr>
              <a:t>--- &gt;</a:t>
            </a:r>
          </a:p>
          <a:p>
            <a:r>
              <a:rPr lang="es-ES" sz="1800" dirty="0">
                <a:latin typeface="Bahnschrift" panose="020B0502040204020203" pitchFamily="34" charset="0"/>
              </a:rPr>
              <a:t>	</a:t>
            </a:r>
            <a:r>
              <a:rPr lang="es-ES" sz="1800" dirty="0">
                <a:solidFill>
                  <a:srgbClr val="92D050"/>
                </a:solidFill>
                <a:latin typeface="Bahnschrift" panose="020B0502040204020203" pitchFamily="34" charset="0"/>
              </a:rPr>
              <a:t>https://github.com/ryanoasis/nerd-fonts/releases/download/v2.3.3/Hack.zip</a:t>
            </a:r>
            <a:endParaRPr lang="es-ES" sz="1800" dirty="0" smtClean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s-ES" dirty="0"/>
              <a:t/>
            </a:r>
            <a:br>
              <a:rPr lang="es-ES" dirty="0"/>
            </a:br>
            <a:r>
              <a:rPr lang="es-ES" sz="1800" dirty="0" smtClean="0">
                <a:latin typeface="Bahnschrift" panose="020B0502040204020203" pitchFamily="34" charset="0"/>
              </a:rPr>
              <a:t>Descomprimimos el archivo :</a:t>
            </a:r>
          </a:p>
          <a:p>
            <a:r>
              <a:rPr lang="es-ES" sz="1800" dirty="0">
                <a:latin typeface="Bahnschrift" panose="020B0502040204020203" pitchFamily="34" charset="0"/>
              </a:rPr>
              <a:t>	</a:t>
            </a:r>
            <a:r>
              <a:rPr lang="es-E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unzip</a:t>
            </a:r>
            <a:r>
              <a:rPr lang="es-E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Hack.zip </a:t>
            </a:r>
            <a:r>
              <a:rPr lang="es-ES" sz="1800" dirty="0" smtClean="0">
                <a:latin typeface="Bahnschrift" panose="020B0502040204020203" pitchFamily="34" charset="0"/>
              </a:rPr>
              <a:t>(Puede variar el nombre) </a:t>
            </a:r>
          </a:p>
          <a:p>
            <a:endParaRPr lang="es-ES" sz="1800" dirty="0">
              <a:latin typeface="Bahnschrift" panose="020B0502040204020203" pitchFamily="34" charset="0"/>
            </a:endParaRPr>
          </a:p>
          <a:p>
            <a:r>
              <a:rPr lang="es-ES" sz="1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Ahora copiamos o movemos los archivos de fuentes a /</a:t>
            </a:r>
            <a:r>
              <a:rPr lang="es-ES" sz="1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usr</a:t>
            </a:r>
            <a:r>
              <a:rPr lang="es-ES" sz="1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/share/</a:t>
            </a:r>
            <a:r>
              <a:rPr lang="es-ES" sz="18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fonts</a:t>
            </a:r>
            <a:endParaRPr lang="es-ES" sz="18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s-ES" sz="18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Entramos a la carpeta que descomprimimos y movemos los ficheros</a:t>
            </a:r>
          </a:p>
          <a:p>
            <a:r>
              <a:rPr lang="es-ES" sz="1800" dirty="0">
                <a:solidFill>
                  <a:schemeClr val="tx1"/>
                </a:solidFill>
                <a:latin typeface="Bahnschrift" panose="020B0502040204020203" pitchFamily="34" charset="0"/>
              </a:rPr>
              <a:t>	</a:t>
            </a:r>
            <a:r>
              <a:rPr lang="es-E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cd </a:t>
            </a:r>
            <a:r>
              <a:rPr lang="es-E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Hack</a:t>
            </a:r>
            <a:r>
              <a:rPr lang="es-E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es-ES" sz="1800" dirty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  <a:r>
              <a:rPr lang="es-E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mv ./* /</a:t>
            </a:r>
            <a:r>
              <a:rPr lang="es-E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usr</a:t>
            </a:r>
            <a:r>
              <a:rPr lang="es-E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/share/</a:t>
            </a:r>
            <a:r>
              <a:rPr lang="es-ES" sz="18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fonts</a:t>
            </a:r>
            <a:endParaRPr lang="es-ES" sz="1800" dirty="0" smtClean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s-ES" sz="1800" dirty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  <a:endParaRPr lang="es-ES" sz="18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4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7164" y="81944"/>
            <a:ext cx="8822905" cy="551102"/>
          </a:xfrm>
        </p:spPr>
        <p:txBody>
          <a:bodyPr>
            <a:noAutofit/>
          </a:bodyPr>
          <a:lstStyle/>
          <a:p>
            <a:pPr algn="ctr"/>
            <a:r>
              <a:rPr lang="es-ES" sz="2800" dirty="0" smtClean="0"/>
              <a:t>Instalación de </a:t>
            </a:r>
            <a:r>
              <a:rPr lang="es-ES" sz="2800" dirty="0" smtClean="0"/>
              <a:t>powerlevel10k</a:t>
            </a:r>
            <a:endParaRPr lang="en-U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5300" y="773722"/>
            <a:ext cx="11696700" cy="5944578"/>
          </a:xfrm>
        </p:spPr>
        <p:txBody>
          <a:bodyPr>
            <a:normAutofit lnSpcReduction="10000"/>
          </a:bodyPr>
          <a:lstStyle/>
          <a:p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Ejecutamos todo junto--- &gt;</a:t>
            </a:r>
          </a:p>
          <a:p>
            <a:r>
              <a:rPr lang="es-ES" sz="1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  <a:r>
              <a:rPr lang="es-ES" sz="16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git</a:t>
            </a:r>
            <a:r>
              <a:rPr lang="es-ES" sz="1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s-ES" sz="1600" dirty="0">
                <a:solidFill>
                  <a:srgbClr val="92D050"/>
                </a:solidFill>
                <a:latin typeface="Bahnschrift" panose="020B0502040204020203" pitchFamily="34" charset="0"/>
              </a:rPr>
              <a:t>clone --</a:t>
            </a:r>
            <a:r>
              <a:rPr lang="es-ES" sz="1600" dirty="0" err="1">
                <a:solidFill>
                  <a:srgbClr val="92D050"/>
                </a:solidFill>
                <a:latin typeface="Bahnschrift" panose="020B0502040204020203" pitchFamily="34" charset="0"/>
              </a:rPr>
              <a:t>depth</a:t>
            </a:r>
            <a:r>
              <a:rPr lang="es-ES" sz="1600" dirty="0">
                <a:solidFill>
                  <a:srgbClr val="92D050"/>
                </a:solidFill>
                <a:latin typeface="Bahnschrift" panose="020B0502040204020203" pitchFamily="34" charset="0"/>
              </a:rPr>
              <a:t>=1 https://github.com/romkatv/powerlevel10k.git ~/powerlevel10k</a:t>
            </a:r>
          </a:p>
          <a:p>
            <a:r>
              <a:rPr lang="es-ES" sz="1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	echo </a:t>
            </a:r>
            <a:r>
              <a:rPr lang="es-ES" sz="1600" dirty="0">
                <a:solidFill>
                  <a:srgbClr val="92D050"/>
                </a:solidFill>
                <a:latin typeface="Bahnschrift" panose="020B0502040204020203" pitchFamily="34" charset="0"/>
              </a:rPr>
              <a:t>'</a:t>
            </a:r>
            <a:r>
              <a:rPr lang="es-ES" sz="1600" dirty="0" err="1">
                <a:solidFill>
                  <a:srgbClr val="92D050"/>
                </a:solidFill>
                <a:latin typeface="Bahnschrift" panose="020B0502040204020203" pitchFamily="34" charset="0"/>
              </a:rPr>
              <a:t>source</a:t>
            </a:r>
            <a:r>
              <a:rPr lang="es-ES" sz="1600" dirty="0">
                <a:solidFill>
                  <a:srgbClr val="92D050"/>
                </a:solidFill>
                <a:latin typeface="Bahnschrift" panose="020B0502040204020203" pitchFamily="34" charset="0"/>
              </a:rPr>
              <a:t> ~/powerlevel10k/powerlevel10k.zsh-theme' &gt;&gt;~/.</a:t>
            </a:r>
            <a:r>
              <a:rPr lang="es-ES" sz="16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zshrc</a:t>
            </a:r>
            <a:endParaRPr lang="es-ES" sz="1600" dirty="0" smtClean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endParaRPr lang="es-ES" sz="1600" dirty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Cerramos la consola y la abrimos ahí se ejecutará automáticamente el comando:</a:t>
            </a:r>
            <a:endParaRPr lang="es-E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s-ES" sz="1600" dirty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  <a:r>
              <a:rPr lang="es-ES" sz="1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p10k configure 	</a:t>
            </a:r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----- &gt; Este comando lo podemos ejecutar para volver a configurar la powerlevel10k</a:t>
            </a:r>
            <a:endParaRPr lang="es-ES" sz="1600" dirty="0" smtClean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endParaRPr lang="es-ES" sz="1600" dirty="0" smtClean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Al ejecutarse ese comando, comenzara de forma guiada la configuración de la powerlevel10k, simplemente seleccionar las opciones que mas nos gusten.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Estas configuraciones modificarán entre otros archivos, el archivo ~/.</a:t>
            </a:r>
            <a:r>
              <a:rPr lang="es-ES" sz="16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zshrc</a:t>
            </a:r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, muchas configuraciones de la p10k dependerán de como se modifiqué el fichero, algunos cambios en el pueden dejar inutilizable la </a:t>
            </a:r>
            <a:r>
              <a:rPr lang="es-ES" sz="16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zsh</a:t>
            </a:r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o la p10k, de ser ese el caso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Si se daña la p10k, borrar el fichero de ~/.</a:t>
            </a:r>
            <a:r>
              <a:rPr lang="es-ES" sz="16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config</a:t>
            </a:r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/powerlevel10k, y rehacer la configuración de la p10k</a:t>
            </a:r>
          </a:p>
          <a:p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Si se daña la </a:t>
            </a:r>
            <a:r>
              <a:rPr lang="es-ES" sz="16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zsh</a:t>
            </a:r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copiar el contenido del </a:t>
            </a:r>
            <a:r>
              <a:rPr lang="es-ES" sz="16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template</a:t>
            </a:r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de .</a:t>
            </a:r>
            <a:r>
              <a:rPr lang="es-ES" sz="16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zshrc</a:t>
            </a:r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que dejaré en el siguiente enlace y reemplazarlo por el contenido de la .</a:t>
            </a:r>
            <a:r>
              <a:rPr lang="es-ES" sz="16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zshrc</a:t>
            </a:r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actual, si se hace eso se recomienda </a:t>
            </a:r>
            <a:r>
              <a:rPr lang="es-E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borrar el fichero de ~/.</a:t>
            </a:r>
            <a:r>
              <a:rPr lang="es-ES" sz="16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config</a:t>
            </a:r>
            <a:r>
              <a:rPr lang="es-E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/powerlevel10k y realizar de nuevo la instalación de la p10k luego de reconfigurar el fichero .</a:t>
            </a:r>
            <a:r>
              <a:rPr lang="es-ES" sz="1600" dirty="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zshrc</a:t>
            </a:r>
            <a:endParaRPr lang="es-ES" sz="16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s-ES" sz="1600" dirty="0">
                <a:solidFill>
                  <a:srgbClr val="92D050"/>
                </a:solidFill>
                <a:latin typeface="Bahnschrift" panose="020B0502040204020203" pitchFamily="34" charset="0"/>
              </a:rPr>
              <a:t>https://github.com/ohmyzsh/ohmyzsh/blob/master/templates/zshrc.zsh-template</a:t>
            </a:r>
            <a:endParaRPr lang="es-ES" sz="1600" dirty="0" smtClean="0">
              <a:solidFill>
                <a:srgbClr val="92D05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020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3275</TotalTime>
  <Words>108</Words>
  <Application>Microsoft Office PowerPoint</Application>
  <PresentationFormat>Panorámica</PresentationFormat>
  <Paragraphs>53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Century Schoolbook</vt:lpstr>
      <vt:lpstr>Wingdings</vt:lpstr>
      <vt:lpstr>Wingdings 2</vt:lpstr>
      <vt:lpstr>View</vt:lpstr>
      <vt:lpstr>Personalización de Linux (Parrot y kali)</vt:lpstr>
      <vt:lpstr>Instalación de zsh/ohmyzsh</vt:lpstr>
      <vt:lpstr>Instalación de fuentes</vt:lpstr>
      <vt:lpstr>Instalación de powerlevel10k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Personalización de Linux (Parrot y kali)</dc:title>
  <dc:creator>Usuario</dc:creator>
  <cp:lastModifiedBy>Usuario</cp:lastModifiedBy>
  <cp:revision>27</cp:revision>
  <dcterms:created xsi:type="dcterms:W3CDTF">2023-03-17T13:01:43Z</dcterms:created>
  <dcterms:modified xsi:type="dcterms:W3CDTF">2023-03-20T12:58:30Z</dcterms:modified>
</cp:coreProperties>
</file>