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iIjMrJTXbX3McK1bg229eCd906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186069-90C9-4ABD-9DE0-889C94545C0F}">
  <a:tblStyle styleId="{1B186069-90C9-4ABD-9DE0-889C94545C0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16917d23cc_0_743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s-CL"/>
              <a:t>seba</a:t>
            </a:r>
            <a:endParaRPr/>
          </a:p>
        </p:txBody>
      </p:sp>
      <p:sp>
        <p:nvSpPr>
          <p:cNvPr id="379" name="Google Shape;379;g316917d23cc_0_743:notes"/>
          <p:cNvSpPr/>
          <p:nvPr>
            <p:ph idx="2" type="sldImg"/>
          </p:nvPr>
        </p:nvSpPr>
        <p:spPr>
          <a:xfrm>
            <a:off x="2271659" y="1143642"/>
            <a:ext cx="2314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16917d23cc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mati</a:t>
            </a:r>
            <a:endParaRPr/>
          </a:p>
        </p:txBody>
      </p:sp>
      <p:sp>
        <p:nvSpPr>
          <p:cNvPr id="464" name="Google Shape;464;g316917d23cc_0_9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seba</a:t>
            </a:r>
            <a:endParaRPr/>
          </a:p>
        </p:txBody>
      </p:sp>
      <p:sp>
        <p:nvSpPr>
          <p:cNvPr id="469" name="Google Shape;46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felipe</a:t>
            </a:r>
            <a:endParaRPr/>
          </a:p>
        </p:txBody>
      </p:sp>
      <p:sp>
        <p:nvSpPr>
          <p:cNvPr id="477" name="Google Shape;47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felipe</a:t>
            </a:r>
            <a:endParaRPr/>
          </a:p>
        </p:txBody>
      </p:sp>
      <p:sp>
        <p:nvSpPr>
          <p:cNvPr id="488" name="Google Shape;48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felipe</a:t>
            </a:r>
            <a:endParaRPr/>
          </a:p>
        </p:txBody>
      </p:sp>
      <p:sp>
        <p:nvSpPr>
          <p:cNvPr id="500" name="Google Shape;50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presentacion proyecto</a:t>
            </a:r>
            <a:endParaRPr/>
          </a:p>
        </p:txBody>
      </p:sp>
      <p:sp>
        <p:nvSpPr>
          <p:cNvPr id="508" name="Google Shape;50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seba</a:t>
            </a:r>
            <a:endParaRPr/>
          </a:p>
        </p:txBody>
      </p:sp>
      <p:sp>
        <p:nvSpPr>
          <p:cNvPr id="386" name="Google Shape;3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seba</a:t>
            </a:r>
            <a:endParaRPr/>
          </a:p>
        </p:txBody>
      </p:sp>
      <p:sp>
        <p:nvSpPr>
          <p:cNvPr id="404" name="Google Shape;4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seba</a:t>
            </a:r>
            <a:endParaRPr/>
          </a:p>
        </p:txBody>
      </p:sp>
      <p:sp>
        <p:nvSpPr>
          <p:cNvPr id="414" name="Google Shape;4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seba</a:t>
            </a:r>
            <a:endParaRPr/>
          </a:p>
        </p:txBody>
      </p:sp>
      <p:sp>
        <p:nvSpPr>
          <p:cNvPr id="423" name="Google Shape;4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mati</a:t>
            </a:r>
            <a:endParaRPr/>
          </a:p>
        </p:txBody>
      </p:sp>
      <p:sp>
        <p:nvSpPr>
          <p:cNvPr id="433" name="Google Shape;4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mati</a:t>
            </a:r>
            <a:endParaRPr/>
          </a:p>
        </p:txBody>
      </p:sp>
      <p:sp>
        <p:nvSpPr>
          <p:cNvPr id="442" name="Google Shape;4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16917d23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mati</a:t>
            </a:r>
            <a:endParaRPr/>
          </a:p>
        </p:txBody>
      </p:sp>
      <p:sp>
        <p:nvSpPr>
          <p:cNvPr id="450" name="Google Shape;450;g316917d23c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16917d23c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mati</a:t>
            </a:r>
            <a:endParaRPr/>
          </a:p>
        </p:txBody>
      </p:sp>
      <p:sp>
        <p:nvSpPr>
          <p:cNvPr id="457" name="Google Shape;457;g316917d23cc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7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5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2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7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g316917d23cc_0_1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7001"/>
            <a:ext cx="12220507" cy="6875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g316917d23cc_0_123"/>
          <p:cNvGrpSpPr/>
          <p:nvPr/>
        </p:nvGrpSpPr>
        <p:grpSpPr>
          <a:xfrm>
            <a:off x="5078985" y="6386286"/>
            <a:ext cx="2361915" cy="203699"/>
            <a:chOff x="8592670" y="10723202"/>
            <a:chExt cx="3894979" cy="335915"/>
          </a:xfrm>
        </p:grpSpPr>
        <p:sp>
          <p:nvSpPr>
            <p:cNvPr id="14" name="Google Shape;14;g316917d23cc_0_123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g316917d23cc_0_123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g316917d23cc_0_123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g316917d23cc_0_123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g316917d23cc_0_123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g316917d23cc_0_123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g316917d23cc_0_123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g316917d23cc_0_123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g316917d23cc_0_123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g316917d23cc_0_123"/>
          <p:cNvSpPr/>
          <p:nvPr/>
        </p:nvSpPr>
        <p:spPr>
          <a:xfrm>
            <a:off x="3088475" y="4399363"/>
            <a:ext cx="6497011" cy="32404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g316917d23cc_0_123"/>
          <p:cNvSpPr/>
          <p:nvPr/>
        </p:nvSpPr>
        <p:spPr>
          <a:xfrm>
            <a:off x="3088475" y="3765267"/>
            <a:ext cx="6497011" cy="633262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g316917d23cc_0_123"/>
          <p:cNvSpPr/>
          <p:nvPr/>
        </p:nvSpPr>
        <p:spPr>
          <a:xfrm>
            <a:off x="4739373" y="5475197"/>
            <a:ext cx="2112821" cy="525409"/>
          </a:xfrm>
          <a:custGeom>
            <a:rect b="b" l="l" r="r" t="t"/>
            <a:pathLst>
              <a:path extrusionOk="0" h="864870" w="3477895">
                <a:moveTo>
                  <a:pt x="743635" y="406793"/>
                </a:moveTo>
                <a:lnTo>
                  <a:pt x="740346" y="345351"/>
                </a:lnTo>
                <a:lnTo>
                  <a:pt x="730719" y="289318"/>
                </a:lnTo>
                <a:lnTo>
                  <a:pt x="715162" y="238620"/>
                </a:lnTo>
                <a:lnTo>
                  <a:pt x="694055" y="193154"/>
                </a:lnTo>
                <a:lnTo>
                  <a:pt x="667804" y="152844"/>
                </a:lnTo>
                <a:lnTo>
                  <a:pt x="636803" y="117602"/>
                </a:lnTo>
                <a:lnTo>
                  <a:pt x="601421" y="87325"/>
                </a:lnTo>
                <a:lnTo>
                  <a:pt x="565569" y="63233"/>
                </a:lnTo>
                <a:lnTo>
                  <a:pt x="542772" y="51714"/>
                </a:lnTo>
                <a:lnTo>
                  <a:pt x="542772" y="413016"/>
                </a:lnTo>
                <a:lnTo>
                  <a:pt x="539419" y="470103"/>
                </a:lnTo>
                <a:lnTo>
                  <a:pt x="529577" y="520890"/>
                </a:lnTo>
                <a:lnTo>
                  <a:pt x="513562" y="565442"/>
                </a:lnTo>
                <a:lnTo>
                  <a:pt x="491693" y="603796"/>
                </a:lnTo>
                <a:lnTo>
                  <a:pt x="464312" y="636041"/>
                </a:lnTo>
                <a:lnTo>
                  <a:pt x="431723" y="662216"/>
                </a:lnTo>
                <a:lnTo>
                  <a:pt x="394246" y="682383"/>
                </a:lnTo>
                <a:lnTo>
                  <a:pt x="352221" y="696620"/>
                </a:lnTo>
                <a:lnTo>
                  <a:pt x="305955" y="704964"/>
                </a:lnTo>
                <a:lnTo>
                  <a:pt x="255765" y="707478"/>
                </a:lnTo>
                <a:lnTo>
                  <a:pt x="238239" y="707415"/>
                </a:lnTo>
                <a:lnTo>
                  <a:pt x="220370" y="707009"/>
                </a:lnTo>
                <a:lnTo>
                  <a:pt x="203644" y="705891"/>
                </a:lnTo>
                <a:lnTo>
                  <a:pt x="189598" y="703707"/>
                </a:lnTo>
                <a:lnTo>
                  <a:pt x="189598" y="153466"/>
                </a:lnTo>
                <a:lnTo>
                  <a:pt x="204139" y="150698"/>
                </a:lnTo>
                <a:lnTo>
                  <a:pt x="223329" y="148285"/>
                </a:lnTo>
                <a:lnTo>
                  <a:pt x="247205" y="146583"/>
                </a:lnTo>
                <a:lnTo>
                  <a:pt x="275742" y="145935"/>
                </a:lnTo>
                <a:lnTo>
                  <a:pt x="328282" y="149136"/>
                </a:lnTo>
                <a:lnTo>
                  <a:pt x="375869" y="158788"/>
                </a:lnTo>
                <a:lnTo>
                  <a:pt x="418185" y="174967"/>
                </a:lnTo>
                <a:lnTo>
                  <a:pt x="454888" y="197739"/>
                </a:lnTo>
                <a:lnTo>
                  <a:pt x="485648" y="227177"/>
                </a:lnTo>
                <a:lnTo>
                  <a:pt x="510146" y="263347"/>
                </a:lnTo>
                <a:lnTo>
                  <a:pt x="528053" y="306336"/>
                </a:lnTo>
                <a:lnTo>
                  <a:pt x="539038" y="356196"/>
                </a:lnTo>
                <a:lnTo>
                  <a:pt x="542772" y="413016"/>
                </a:lnTo>
                <a:lnTo>
                  <a:pt x="542772" y="51714"/>
                </a:lnTo>
                <a:lnTo>
                  <a:pt x="482523" y="27292"/>
                </a:lnTo>
                <a:lnTo>
                  <a:pt x="434238" y="15125"/>
                </a:lnTo>
                <a:lnTo>
                  <a:pt x="380707" y="6616"/>
                </a:lnTo>
                <a:lnTo>
                  <a:pt x="321398" y="1625"/>
                </a:lnTo>
                <a:lnTo>
                  <a:pt x="255765" y="0"/>
                </a:lnTo>
                <a:lnTo>
                  <a:pt x="199453" y="749"/>
                </a:lnTo>
                <a:lnTo>
                  <a:pt x="144881" y="2997"/>
                </a:lnTo>
                <a:lnTo>
                  <a:pt x="92887" y="6743"/>
                </a:lnTo>
                <a:lnTo>
                  <a:pt x="44323" y="11976"/>
                </a:lnTo>
                <a:lnTo>
                  <a:pt x="0" y="18719"/>
                </a:lnTo>
                <a:lnTo>
                  <a:pt x="0" y="843470"/>
                </a:lnTo>
                <a:lnTo>
                  <a:pt x="39331" y="848067"/>
                </a:lnTo>
                <a:lnTo>
                  <a:pt x="88277" y="852055"/>
                </a:lnTo>
                <a:lnTo>
                  <a:pt x="147027" y="854887"/>
                </a:lnTo>
                <a:lnTo>
                  <a:pt x="215836" y="855954"/>
                </a:lnTo>
                <a:lnTo>
                  <a:pt x="276225" y="854316"/>
                </a:lnTo>
                <a:lnTo>
                  <a:pt x="333705" y="849350"/>
                </a:lnTo>
                <a:lnTo>
                  <a:pt x="388048" y="841019"/>
                </a:lnTo>
                <a:lnTo>
                  <a:pt x="439051" y="829284"/>
                </a:lnTo>
                <a:lnTo>
                  <a:pt x="486473" y="814108"/>
                </a:lnTo>
                <a:lnTo>
                  <a:pt x="530123" y="795426"/>
                </a:lnTo>
                <a:lnTo>
                  <a:pt x="569747" y="773214"/>
                </a:lnTo>
                <a:lnTo>
                  <a:pt x="605155" y="747420"/>
                </a:lnTo>
                <a:lnTo>
                  <a:pt x="634022" y="719683"/>
                </a:lnTo>
                <a:lnTo>
                  <a:pt x="644169" y="707478"/>
                </a:lnTo>
                <a:lnTo>
                  <a:pt x="660463" y="687882"/>
                </a:lnTo>
                <a:lnTo>
                  <a:pt x="684047" y="651916"/>
                </a:lnTo>
                <a:lnTo>
                  <a:pt x="704329" y="611720"/>
                </a:lnTo>
                <a:lnTo>
                  <a:pt x="720864" y="567194"/>
                </a:lnTo>
                <a:lnTo>
                  <a:pt x="733221" y="518261"/>
                </a:lnTo>
                <a:lnTo>
                  <a:pt x="740968" y="464820"/>
                </a:lnTo>
                <a:lnTo>
                  <a:pt x="743635" y="406793"/>
                </a:lnTo>
                <a:close/>
              </a:path>
              <a:path extrusionOk="0" h="864870" w="3477895">
                <a:moveTo>
                  <a:pt x="1394968" y="847204"/>
                </a:moveTo>
                <a:lnTo>
                  <a:pt x="1393126" y="806246"/>
                </a:lnTo>
                <a:lnTo>
                  <a:pt x="1391513" y="760018"/>
                </a:lnTo>
                <a:lnTo>
                  <a:pt x="1390370" y="708418"/>
                </a:lnTo>
                <a:lnTo>
                  <a:pt x="1389938" y="651319"/>
                </a:lnTo>
                <a:lnTo>
                  <a:pt x="1389938" y="237070"/>
                </a:lnTo>
                <a:lnTo>
                  <a:pt x="1200277" y="237070"/>
                </a:lnTo>
                <a:lnTo>
                  <a:pt x="1200277" y="600151"/>
                </a:lnTo>
                <a:lnTo>
                  <a:pt x="1199819" y="611860"/>
                </a:lnTo>
                <a:lnTo>
                  <a:pt x="1180630" y="664324"/>
                </a:lnTo>
                <a:lnTo>
                  <a:pt x="1133335" y="701357"/>
                </a:lnTo>
                <a:lnTo>
                  <a:pt x="1097978" y="707478"/>
                </a:lnTo>
                <a:lnTo>
                  <a:pt x="1054544" y="697712"/>
                </a:lnTo>
                <a:lnTo>
                  <a:pt x="1024686" y="669582"/>
                </a:lnTo>
                <a:lnTo>
                  <a:pt x="1007452" y="624840"/>
                </a:lnTo>
                <a:lnTo>
                  <a:pt x="1001915" y="565238"/>
                </a:lnTo>
                <a:lnTo>
                  <a:pt x="1001915" y="237070"/>
                </a:lnTo>
                <a:lnTo>
                  <a:pt x="812266" y="237070"/>
                </a:lnTo>
                <a:lnTo>
                  <a:pt x="812266" y="595160"/>
                </a:lnTo>
                <a:lnTo>
                  <a:pt x="816368" y="660679"/>
                </a:lnTo>
                <a:lnTo>
                  <a:pt x="828255" y="716178"/>
                </a:lnTo>
                <a:lnTo>
                  <a:pt x="847267" y="762063"/>
                </a:lnTo>
                <a:lnTo>
                  <a:pt x="872769" y="798715"/>
                </a:lnTo>
                <a:lnTo>
                  <a:pt x="904125" y="826541"/>
                </a:lnTo>
                <a:lnTo>
                  <a:pt x="940689" y="845921"/>
                </a:lnTo>
                <a:lnTo>
                  <a:pt x="981811" y="857275"/>
                </a:lnTo>
                <a:lnTo>
                  <a:pt x="1026845" y="860958"/>
                </a:lnTo>
                <a:lnTo>
                  <a:pt x="1086599" y="854176"/>
                </a:lnTo>
                <a:lnTo>
                  <a:pt x="1134656" y="836599"/>
                </a:lnTo>
                <a:lnTo>
                  <a:pt x="1171943" y="812444"/>
                </a:lnTo>
                <a:lnTo>
                  <a:pt x="1199349" y="785888"/>
                </a:lnTo>
                <a:lnTo>
                  <a:pt x="1217764" y="761123"/>
                </a:lnTo>
                <a:lnTo>
                  <a:pt x="1221486" y="761123"/>
                </a:lnTo>
                <a:lnTo>
                  <a:pt x="1230261" y="847204"/>
                </a:lnTo>
                <a:lnTo>
                  <a:pt x="1394968" y="847204"/>
                </a:lnTo>
                <a:close/>
              </a:path>
              <a:path extrusionOk="0" h="864870" w="3477895">
                <a:moveTo>
                  <a:pt x="2097112" y="536511"/>
                </a:moveTo>
                <a:lnTo>
                  <a:pt x="2094064" y="487603"/>
                </a:lnTo>
                <a:lnTo>
                  <a:pt x="2085124" y="441807"/>
                </a:lnTo>
                <a:lnTo>
                  <a:pt x="2070569" y="399427"/>
                </a:lnTo>
                <a:lnTo>
                  <a:pt x="2050681" y="360819"/>
                </a:lnTo>
                <a:lnTo>
                  <a:pt x="2049614" y="359359"/>
                </a:lnTo>
                <a:lnTo>
                  <a:pt x="2025751" y="326301"/>
                </a:lnTo>
                <a:lnTo>
                  <a:pt x="1996071" y="296202"/>
                </a:lnTo>
                <a:lnTo>
                  <a:pt x="1961934" y="270840"/>
                </a:lnTo>
                <a:lnTo>
                  <a:pt x="1923605" y="250532"/>
                </a:lnTo>
                <a:lnTo>
                  <a:pt x="1899958" y="242189"/>
                </a:lnTo>
                <a:lnTo>
                  <a:pt x="1899958" y="541528"/>
                </a:lnTo>
                <a:lnTo>
                  <a:pt x="1894560" y="602767"/>
                </a:lnTo>
                <a:lnTo>
                  <a:pt x="1878926" y="653516"/>
                </a:lnTo>
                <a:lnTo>
                  <a:pt x="1853895" y="691984"/>
                </a:lnTo>
                <a:lnTo>
                  <a:pt x="1820291" y="716381"/>
                </a:lnTo>
                <a:lnTo>
                  <a:pt x="1778939" y="724916"/>
                </a:lnTo>
                <a:lnTo>
                  <a:pt x="1777720" y="724916"/>
                </a:lnTo>
                <a:lnTo>
                  <a:pt x="1734197" y="715911"/>
                </a:lnTo>
                <a:lnTo>
                  <a:pt x="1699729" y="690626"/>
                </a:lnTo>
                <a:lnTo>
                  <a:pt x="1674660" y="651637"/>
                </a:lnTo>
                <a:lnTo>
                  <a:pt x="1659369" y="601484"/>
                </a:lnTo>
                <a:lnTo>
                  <a:pt x="1654187" y="542772"/>
                </a:lnTo>
                <a:lnTo>
                  <a:pt x="1657184" y="497560"/>
                </a:lnTo>
                <a:lnTo>
                  <a:pt x="1666570" y="454748"/>
                </a:lnTo>
                <a:lnTo>
                  <a:pt x="1682877" y="416915"/>
                </a:lnTo>
                <a:lnTo>
                  <a:pt x="1706676" y="386676"/>
                </a:lnTo>
                <a:lnTo>
                  <a:pt x="1778939" y="359359"/>
                </a:lnTo>
                <a:lnTo>
                  <a:pt x="1824596" y="369684"/>
                </a:lnTo>
                <a:lnTo>
                  <a:pt x="1858733" y="397611"/>
                </a:lnTo>
                <a:lnTo>
                  <a:pt x="1882152" y="438594"/>
                </a:lnTo>
                <a:lnTo>
                  <a:pt x="1895640" y="488086"/>
                </a:lnTo>
                <a:lnTo>
                  <a:pt x="1899958" y="541528"/>
                </a:lnTo>
                <a:lnTo>
                  <a:pt x="1899958" y="242189"/>
                </a:lnTo>
                <a:lnTo>
                  <a:pt x="1881390" y="235635"/>
                </a:lnTo>
                <a:lnTo>
                  <a:pt x="1835569" y="226453"/>
                </a:lnTo>
                <a:lnTo>
                  <a:pt x="1786420" y="223316"/>
                </a:lnTo>
                <a:lnTo>
                  <a:pt x="1734375" y="226402"/>
                </a:lnTo>
                <a:lnTo>
                  <a:pt x="1685937" y="235483"/>
                </a:lnTo>
                <a:lnTo>
                  <a:pt x="1641424" y="250329"/>
                </a:lnTo>
                <a:lnTo>
                  <a:pt x="1601089" y="270675"/>
                </a:lnTo>
                <a:lnTo>
                  <a:pt x="1565224" y="296278"/>
                </a:lnTo>
                <a:lnTo>
                  <a:pt x="1534109" y="326898"/>
                </a:lnTo>
                <a:lnTo>
                  <a:pt x="1508010" y="362280"/>
                </a:lnTo>
                <a:lnTo>
                  <a:pt x="1487233" y="402170"/>
                </a:lnTo>
                <a:lnTo>
                  <a:pt x="1472044" y="446328"/>
                </a:lnTo>
                <a:lnTo>
                  <a:pt x="1462722" y="494512"/>
                </a:lnTo>
                <a:lnTo>
                  <a:pt x="1459547" y="546468"/>
                </a:lnTo>
                <a:lnTo>
                  <a:pt x="1462874" y="598233"/>
                </a:lnTo>
                <a:lnTo>
                  <a:pt x="1472590" y="645896"/>
                </a:lnTo>
                <a:lnTo>
                  <a:pt x="1488224" y="689216"/>
                </a:lnTo>
                <a:lnTo>
                  <a:pt x="1509369" y="728091"/>
                </a:lnTo>
                <a:lnTo>
                  <a:pt x="1535582" y="762330"/>
                </a:lnTo>
                <a:lnTo>
                  <a:pt x="1566443" y="791756"/>
                </a:lnTo>
                <a:lnTo>
                  <a:pt x="1601508" y="816216"/>
                </a:lnTo>
                <a:lnTo>
                  <a:pt x="1640344" y="835533"/>
                </a:lnTo>
                <a:lnTo>
                  <a:pt x="1682521" y="849541"/>
                </a:lnTo>
                <a:lnTo>
                  <a:pt x="1727619" y="858075"/>
                </a:lnTo>
                <a:lnTo>
                  <a:pt x="1775180" y="860958"/>
                </a:lnTo>
                <a:lnTo>
                  <a:pt x="1776425" y="860958"/>
                </a:lnTo>
                <a:lnTo>
                  <a:pt x="1820456" y="858405"/>
                </a:lnTo>
                <a:lnTo>
                  <a:pt x="1863610" y="850696"/>
                </a:lnTo>
                <a:lnTo>
                  <a:pt x="1905177" y="837768"/>
                </a:lnTo>
                <a:lnTo>
                  <a:pt x="1944458" y="819518"/>
                </a:lnTo>
                <a:lnTo>
                  <a:pt x="1980780" y="795896"/>
                </a:lnTo>
                <a:lnTo>
                  <a:pt x="2013419" y="766787"/>
                </a:lnTo>
                <a:lnTo>
                  <a:pt x="2041690" y="732142"/>
                </a:lnTo>
                <a:lnTo>
                  <a:pt x="2064893" y="691870"/>
                </a:lnTo>
                <a:lnTo>
                  <a:pt x="2082330" y="645871"/>
                </a:lnTo>
                <a:lnTo>
                  <a:pt x="2093302" y="594131"/>
                </a:lnTo>
                <a:lnTo>
                  <a:pt x="2097112" y="536511"/>
                </a:lnTo>
                <a:close/>
              </a:path>
              <a:path extrusionOk="0" h="864870" w="3477895">
                <a:moveTo>
                  <a:pt x="2656205" y="247065"/>
                </a:moveTo>
                <a:lnTo>
                  <a:pt x="2623756" y="237032"/>
                </a:lnTo>
                <a:lnTo>
                  <a:pt x="2587587" y="229565"/>
                </a:lnTo>
                <a:lnTo>
                  <a:pt x="2549537" y="224917"/>
                </a:lnTo>
                <a:lnTo>
                  <a:pt x="2511463" y="223316"/>
                </a:lnTo>
                <a:lnTo>
                  <a:pt x="2456891" y="226301"/>
                </a:lnTo>
                <a:lnTo>
                  <a:pt x="2406751" y="234962"/>
                </a:lnTo>
                <a:lnTo>
                  <a:pt x="2361095" y="248920"/>
                </a:lnTo>
                <a:lnTo>
                  <a:pt x="2319985" y="267779"/>
                </a:lnTo>
                <a:lnTo>
                  <a:pt x="2283485" y="291147"/>
                </a:lnTo>
                <a:lnTo>
                  <a:pt x="2251646" y="318617"/>
                </a:lnTo>
                <a:lnTo>
                  <a:pt x="2224557" y="349808"/>
                </a:lnTo>
                <a:lnTo>
                  <a:pt x="2202243" y="384327"/>
                </a:lnTo>
                <a:lnTo>
                  <a:pt x="2184781" y="421779"/>
                </a:lnTo>
                <a:lnTo>
                  <a:pt x="2172246" y="461759"/>
                </a:lnTo>
                <a:lnTo>
                  <a:pt x="2164664" y="503885"/>
                </a:lnTo>
                <a:lnTo>
                  <a:pt x="2162137" y="547763"/>
                </a:lnTo>
                <a:lnTo>
                  <a:pt x="2165210" y="598373"/>
                </a:lnTo>
                <a:lnTo>
                  <a:pt x="2174303" y="645236"/>
                </a:lnTo>
                <a:lnTo>
                  <a:pt x="2189137" y="688111"/>
                </a:lnTo>
                <a:lnTo>
                  <a:pt x="2209482" y="726795"/>
                </a:lnTo>
                <a:lnTo>
                  <a:pt x="2235085" y="761034"/>
                </a:lnTo>
                <a:lnTo>
                  <a:pt x="2265692" y="790625"/>
                </a:lnTo>
                <a:lnTo>
                  <a:pt x="2301075" y="815352"/>
                </a:lnTo>
                <a:lnTo>
                  <a:pt x="2340965" y="834961"/>
                </a:lnTo>
                <a:lnTo>
                  <a:pt x="2385123" y="849249"/>
                </a:lnTo>
                <a:lnTo>
                  <a:pt x="2433320" y="857986"/>
                </a:lnTo>
                <a:lnTo>
                  <a:pt x="2485275" y="860958"/>
                </a:lnTo>
                <a:lnTo>
                  <a:pt x="2537599" y="858761"/>
                </a:lnTo>
                <a:lnTo>
                  <a:pt x="2584640" y="852703"/>
                </a:lnTo>
                <a:lnTo>
                  <a:pt x="2624442" y="843597"/>
                </a:lnTo>
                <a:lnTo>
                  <a:pt x="2632506" y="692505"/>
                </a:lnTo>
                <a:lnTo>
                  <a:pt x="2609748" y="700887"/>
                </a:lnTo>
                <a:lnTo>
                  <a:pt x="2584310" y="707174"/>
                </a:lnTo>
                <a:lnTo>
                  <a:pt x="2555811" y="711098"/>
                </a:lnTo>
                <a:lnTo>
                  <a:pt x="2523909" y="712470"/>
                </a:lnTo>
                <a:lnTo>
                  <a:pt x="2479484" y="707517"/>
                </a:lnTo>
                <a:lnTo>
                  <a:pt x="2439555" y="692785"/>
                </a:lnTo>
                <a:lnTo>
                  <a:pt x="2405710" y="668489"/>
                </a:lnTo>
                <a:lnTo>
                  <a:pt x="2379548" y="634834"/>
                </a:lnTo>
                <a:lnTo>
                  <a:pt x="2362695" y="592023"/>
                </a:lnTo>
                <a:lnTo>
                  <a:pt x="2356713" y="540283"/>
                </a:lnTo>
                <a:lnTo>
                  <a:pt x="2361463" y="492950"/>
                </a:lnTo>
                <a:lnTo>
                  <a:pt x="2376360" y="451586"/>
                </a:lnTo>
                <a:lnTo>
                  <a:pt x="2400566" y="417360"/>
                </a:lnTo>
                <a:lnTo>
                  <a:pt x="2433180" y="391452"/>
                </a:lnTo>
                <a:lnTo>
                  <a:pt x="2473350" y="375043"/>
                </a:lnTo>
                <a:lnTo>
                  <a:pt x="2520213" y="369303"/>
                </a:lnTo>
                <a:lnTo>
                  <a:pt x="2554694" y="370827"/>
                </a:lnTo>
                <a:lnTo>
                  <a:pt x="2583548" y="374929"/>
                </a:lnTo>
                <a:lnTo>
                  <a:pt x="2607246" y="380911"/>
                </a:lnTo>
                <a:lnTo>
                  <a:pt x="2626271" y="388061"/>
                </a:lnTo>
                <a:lnTo>
                  <a:pt x="2656205" y="247065"/>
                </a:lnTo>
                <a:close/>
              </a:path>
              <a:path extrusionOk="0" h="864870" w="3477895">
                <a:moveTo>
                  <a:pt x="3477476" y="72466"/>
                </a:moveTo>
                <a:lnTo>
                  <a:pt x="3301720" y="72466"/>
                </a:lnTo>
                <a:lnTo>
                  <a:pt x="3301720" y="521081"/>
                </a:lnTo>
                <a:lnTo>
                  <a:pt x="3297517" y="583844"/>
                </a:lnTo>
                <a:lnTo>
                  <a:pt x="3285109" y="634695"/>
                </a:lnTo>
                <a:lnTo>
                  <a:pt x="3264738" y="673836"/>
                </a:lnTo>
                <a:lnTo>
                  <a:pt x="3236658" y="701522"/>
                </a:lnTo>
                <a:lnTo>
                  <a:pt x="3201111" y="717969"/>
                </a:lnTo>
                <a:lnTo>
                  <a:pt x="3158363" y="723404"/>
                </a:lnTo>
                <a:lnTo>
                  <a:pt x="3116605" y="717727"/>
                </a:lnTo>
                <a:lnTo>
                  <a:pt x="3081705" y="700760"/>
                </a:lnTo>
                <a:lnTo>
                  <a:pt x="3054019" y="672541"/>
                </a:lnTo>
                <a:lnTo>
                  <a:pt x="3033852" y="633145"/>
                </a:lnTo>
                <a:lnTo>
                  <a:pt x="3021507" y="582637"/>
                </a:lnTo>
                <a:lnTo>
                  <a:pt x="3017329" y="521081"/>
                </a:lnTo>
                <a:lnTo>
                  <a:pt x="3017329" y="72466"/>
                </a:lnTo>
                <a:lnTo>
                  <a:pt x="2840393" y="72466"/>
                </a:lnTo>
                <a:lnTo>
                  <a:pt x="2840393" y="507225"/>
                </a:lnTo>
                <a:lnTo>
                  <a:pt x="2842780" y="566483"/>
                </a:lnTo>
                <a:lnTo>
                  <a:pt x="2849867" y="620014"/>
                </a:lnTo>
                <a:lnTo>
                  <a:pt x="2861526" y="667931"/>
                </a:lnTo>
                <a:lnTo>
                  <a:pt x="2877655" y="710349"/>
                </a:lnTo>
                <a:lnTo>
                  <a:pt x="2898114" y="747369"/>
                </a:lnTo>
                <a:lnTo>
                  <a:pt x="2922778" y="779094"/>
                </a:lnTo>
                <a:lnTo>
                  <a:pt x="2951556" y="805637"/>
                </a:lnTo>
                <a:lnTo>
                  <a:pt x="2984296" y="827125"/>
                </a:lnTo>
                <a:lnTo>
                  <a:pt x="3020885" y="843635"/>
                </a:lnTo>
                <a:lnTo>
                  <a:pt x="3061220" y="855294"/>
                </a:lnTo>
                <a:lnTo>
                  <a:pt x="3105162" y="862215"/>
                </a:lnTo>
                <a:lnTo>
                  <a:pt x="3152584" y="864501"/>
                </a:lnTo>
                <a:lnTo>
                  <a:pt x="3201733" y="862114"/>
                </a:lnTo>
                <a:lnTo>
                  <a:pt x="3247313" y="854900"/>
                </a:lnTo>
                <a:lnTo>
                  <a:pt x="3289198" y="842860"/>
                </a:lnTo>
                <a:lnTo>
                  <a:pt x="3327260" y="825919"/>
                </a:lnTo>
                <a:lnTo>
                  <a:pt x="3361347" y="804037"/>
                </a:lnTo>
                <a:lnTo>
                  <a:pt x="3391344" y="777201"/>
                </a:lnTo>
                <a:lnTo>
                  <a:pt x="3417100" y="745350"/>
                </a:lnTo>
                <a:lnTo>
                  <a:pt x="3438474" y="708444"/>
                </a:lnTo>
                <a:lnTo>
                  <a:pt x="3455327" y="666445"/>
                </a:lnTo>
                <a:lnTo>
                  <a:pt x="3467544" y="619328"/>
                </a:lnTo>
                <a:lnTo>
                  <a:pt x="3474974" y="567029"/>
                </a:lnTo>
                <a:lnTo>
                  <a:pt x="3477476" y="509524"/>
                </a:lnTo>
                <a:lnTo>
                  <a:pt x="3477476" y="724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g316917d23cc_0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858" y="5323518"/>
            <a:ext cx="942592" cy="69773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g316917d23cc_0_123"/>
          <p:cNvSpPr txBox="1"/>
          <p:nvPr>
            <p:ph idx="1" type="body"/>
          </p:nvPr>
        </p:nvSpPr>
        <p:spPr>
          <a:xfrm>
            <a:off x="3116150" y="3813026"/>
            <a:ext cx="6458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33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8" name="Google Shape;28;g316917d23cc_0_123"/>
          <p:cNvSpPr txBox="1"/>
          <p:nvPr>
            <p:ph idx="2" type="body"/>
          </p:nvPr>
        </p:nvSpPr>
        <p:spPr>
          <a:xfrm>
            <a:off x="2861231" y="3112712"/>
            <a:ext cx="69315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9" name="Google Shape;29;g316917d23cc_0_123"/>
          <p:cNvSpPr txBox="1"/>
          <p:nvPr>
            <p:ph idx="3" type="body"/>
          </p:nvPr>
        </p:nvSpPr>
        <p:spPr>
          <a:xfrm>
            <a:off x="3088475" y="4586504"/>
            <a:ext cx="6486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30" name="Google Shape;30;g316917d23cc_0_123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31" name="Google Shape;31;g316917d23cc_0_123"/>
          <p:cNvSpPr txBox="1"/>
          <p:nvPr>
            <p:ph idx="12" type="sldNum"/>
          </p:nvPr>
        </p:nvSpPr>
        <p:spPr>
          <a:xfrm>
            <a:off x="8778241" y="6377940"/>
            <a:ext cx="2804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6917d23cc_0_30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90" name="Google Shape;190;g316917d23cc_0_30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1" name="Google Shape;191;g316917d23cc_0_30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92" name="Google Shape;192;g316917d23cc_0_30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93" name="Google Shape;193;g316917d23cc_0_300"/>
          <p:cNvSpPr txBox="1"/>
          <p:nvPr>
            <p:ph idx="12" type="sldNum"/>
          </p:nvPr>
        </p:nvSpPr>
        <p:spPr>
          <a:xfrm>
            <a:off x="8610600" y="6356350"/>
            <a:ext cx="2743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g316917d23cc_0_7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7001"/>
            <a:ext cx="12220507" cy="6875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" name="Google Shape;202;g316917d23cc_0_755"/>
          <p:cNvGrpSpPr/>
          <p:nvPr/>
        </p:nvGrpSpPr>
        <p:grpSpPr>
          <a:xfrm>
            <a:off x="5078985" y="6386286"/>
            <a:ext cx="2361915" cy="203699"/>
            <a:chOff x="8592670" y="10723202"/>
            <a:chExt cx="3894979" cy="335915"/>
          </a:xfrm>
        </p:grpSpPr>
        <p:sp>
          <p:nvSpPr>
            <p:cNvPr id="203" name="Google Shape;203;g316917d23cc_0_755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g316917d23cc_0_755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g316917d23cc_0_755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g316917d23cc_0_755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g316917d23cc_0_755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g316917d23cc_0_755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g316917d23cc_0_755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g316917d23cc_0_755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g316917d23cc_0_755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g316917d23cc_0_755"/>
          <p:cNvSpPr/>
          <p:nvPr/>
        </p:nvSpPr>
        <p:spPr>
          <a:xfrm>
            <a:off x="3088475" y="4399363"/>
            <a:ext cx="6497011" cy="32404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316917d23cc_0_755"/>
          <p:cNvSpPr/>
          <p:nvPr/>
        </p:nvSpPr>
        <p:spPr>
          <a:xfrm>
            <a:off x="3088475" y="3765267"/>
            <a:ext cx="6497011" cy="633262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316917d23cc_0_755"/>
          <p:cNvSpPr/>
          <p:nvPr/>
        </p:nvSpPr>
        <p:spPr>
          <a:xfrm>
            <a:off x="4739373" y="5475197"/>
            <a:ext cx="2112821" cy="525409"/>
          </a:xfrm>
          <a:custGeom>
            <a:rect b="b" l="l" r="r" t="t"/>
            <a:pathLst>
              <a:path extrusionOk="0" h="864870" w="3477895">
                <a:moveTo>
                  <a:pt x="743635" y="406793"/>
                </a:moveTo>
                <a:lnTo>
                  <a:pt x="740346" y="345351"/>
                </a:lnTo>
                <a:lnTo>
                  <a:pt x="730719" y="289318"/>
                </a:lnTo>
                <a:lnTo>
                  <a:pt x="715162" y="238620"/>
                </a:lnTo>
                <a:lnTo>
                  <a:pt x="694055" y="193154"/>
                </a:lnTo>
                <a:lnTo>
                  <a:pt x="667804" y="152844"/>
                </a:lnTo>
                <a:lnTo>
                  <a:pt x="636803" y="117602"/>
                </a:lnTo>
                <a:lnTo>
                  <a:pt x="601421" y="87325"/>
                </a:lnTo>
                <a:lnTo>
                  <a:pt x="565569" y="63233"/>
                </a:lnTo>
                <a:lnTo>
                  <a:pt x="542772" y="51714"/>
                </a:lnTo>
                <a:lnTo>
                  <a:pt x="542772" y="413016"/>
                </a:lnTo>
                <a:lnTo>
                  <a:pt x="539419" y="470103"/>
                </a:lnTo>
                <a:lnTo>
                  <a:pt x="529577" y="520890"/>
                </a:lnTo>
                <a:lnTo>
                  <a:pt x="513562" y="565442"/>
                </a:lnTo>
                <a:lnTo>
                  <a:pt x="491693" y="603796"/>
                </a:lnTo>
                <a:lnTo>
                  <a:pt x="464312" y="636041"/>
                </a:lnTo>
                <a:lnTo>
                  <a:pt x="431723" y="662216"/>
                </a:lnTo>
                <a:lnTo>
                  <a:pt x="394246" y="682383"/>
                </a:lnTo>
                <a:lnTo>
                  <a:pt x="352221" y="696620"/>
                </a:lnTo>
                <a:lnTo>
                  <a:pt x="305955" y="704964"/>
                </a:lnTo>
                <a:lnTo>
                  <a:pt x="255765" y="707478"/>
                </a:lnTo>
                <a:lnTo>
                  <a:pt x="238239" y="707415"/>
                </a:lnTo>
                <a:lnTo>
                  <a:pt x="220370" y="707009"/>
                </a:lnTo>
                <a:lnTo>
                  <a:pt x="203644" y="705891"/>
                </a:lnTo>
                <a:lnTo>
                  <a:pt x="189598" y="703707"/>
                </a:lnTo>
                <a:lnTo>
                  <a:pt x="189598" y="153466"/>
                </a:lnTo>
                <a:lnTo>
                  <a:pt x="204139" y="150698"/>
                </a:lnTo>
                <a:lnTo>
                  <a:pt x="223329" y="148285"/>
                </a:lnTo>
                <a:lnTo>
                  <a:pt x="247205" y="146583"/>
                </a:lnTo>
                <a:lnTo>
                  <a:pt x="275742" y="145935"/>
                </a:lnTo>
                <a:lnTo>
                  <a:pt x="328282" y="149136"/>
                </a:lnTo>
                <a:lnTo>
                  <a:pt x="375869" y="158788"/>
                </a:lnTo>
                <a:lnTo>
                  <a:pt x="418185" y="174967"/>
                </a:lnTo>
                <a:lnTo>
                  <a:pt x="454888" y="197739"/>
                </a:lnTo>
                <a:lnTo>
                  <a:pt x="485648" y="227177"/>
                </a:lnTo>
                <a:lnTo>
                  <a:pt x="510146" y="263347"/>
                </a:lnTo>
                <a:lnTo>
                  <a:pt x="528053" y="306336"/>
                </a:lnTo>
                <a:lnTo>
                  <a:pt x="539038" y="356196"/>
                </a:lnTo>
                <a:lnTo>
                  <a:pt x="542772" y="413016"/>
                </a:lnTo>
                <a:lnTo>
                  <a:pt x="542772" y="51714"/>
                </a:lnTo>
                <a:lnTo>
                  <a:pt x="482523" y="27292"/>
                </a:lnTo>
                <a:lnTo>
                  <a:pt x="434238" y="15125"/>
                </a:lnTo>
                <a:lnTo>
                  <a:pt x="380707" y="6616"/>
                </a:lnTo>
                <a:lnTo>
                  <a:pt x="321398" y="1625"/>
                </a:lnTo>
                <a:lnTo>
                  <a:pt x="255765" y="0"/>
                </a:lnTo>
                <a:lnTo>
                  <a:pt x="199453" y="749"/>
                </a:lnTo>
                <a:lnTo>
                  <a:pt x="144881" y="2997"/>
                </a:lnTo>
                <a:lnTo>
                  <a:pt x="92887" y="6743"/>
                </a:lnTo>
                <a:lnTo>
                  <a:pt x="44323" y="11976"/>
                </a:lnTo>
                <a:lnTo>
                  <a:pt x="0" y="18719"/>
                </a:lnTo>
                <a:lnTo>
                  <a:pt x="0" y="843470"/>
                </a:lnTo>
                <a:lnTo>
                  <a:pt x="39331" y="848067"/>
                </a:lnTo>
                <a:lnTo>
                  <a:pt x="88277" y="852055"/>
                </a:lnTo>
                <a:lnTo>
                  <a:pt x="147027" y="854887"/>
                </a:lnTo>
                <a:lnTo>
                  <a:pt x="215836" y="855954"/>
                </a:lnTo>
                <a:lnTo>
                  <a:pt x="276225" y="854316"/>
                </a:lnTo>
                <a:lnTo>
                  <a:pt x="333705" y="849350"/>
                </a:lnTo>
                <a:lnTo>
                  <a:pt x="388048" y="841019"/>
                </a:lnTo>
                <a:lnTo>
                  <a:pt x="439051" y="829284"/>
                </a:lnTo>
                <a:lnTo>
                  <a:pt x="486473" y="814108"/>
                </a:lnTo>
                <a:lnTo>
                  <a:pt x="530123" y="795426"/>
                </a:lnTo>
                <a:lnTo>
                  <a:pt x="569747" y="773214"/>
                </a:lnTo>
                <a:lnTo>
                  <a:pt x="605155" y="747420"/>
                </a:lnTo>
                <a:lnTo>
                  <a:pt x="634022" y="719683"/>
                </a:lnTo>
                <a:lnTo>
                  <a:pt x="644169" y="707478"/>
                </a:lnTo>
                <a:lnTo>
                  <a:pt x="660463" y="687882"/>
                </a:lnTo>
                <a:lnTo>
                  <a:pt x="684047" y="651916"/>
                </a:lnTo>
                <a:lnTo>
                  <a:pt x="704329" y="611720"/>
                </a:lnTo>
                <a:lnTo>
                  <a:pt x="720864" y="567194"/>
                </a:lnTo>
                <a:lnTo>
                  <a:pt x="733221" y="518261"/>
                </a:lnTo>
                <a:lnTo>
                  <a:pt x="740968" y="464820"/>
                </a:lnTo>
                <a:lnTo>
                  <a:pt x="743635" y="406793"/>
                </a:lnTo>
                <a:close/>
              </a:path>
              <a:path extrusionOk="0" h="864870" w="3477895">
                <a:moveTo>
                  <a:pt x="1394968" y="847204"/>
                </a:moveTo>
                <a:lnTo>
                  <a:pt x="1393126" y="806246"/>
                </a:lnTo>
                <a:lnTo>
                  <a:pt x="1391513" y="760018"/>
                </a:lnTo>
                <a:lnTo>
                  <a:pt x="1390370" y="708418"/>
                </a:lnTo>
                <a:lnTo>
                  <a:pt x="1389938" y="651319"/>
                </a:lnTo>
                <a:lnTo>
                  <a:pt x="1389938" y="237070"/>
                </a:lnTo>
                <a:lnTo>
                  <a:pt x="1200277" y="237070"/>
                </a:lnTo>
                <a:lnTo>
                  <a:pt x="1200277" y="600151"/>
                </a:lnTo>
                <a:lnTo>
                  <a:pt x="1199819" y="611860"/>
                </a:lnTo>
                <a:lnTo>
                  <a:pt x="1180630" y="664324"/>
                </a:lnTo>
                <a:lnTo>
                  <a:pt x="1133335" y="701357"/>
                </a:lnTo>
                <a:lnTo>
                  <a:pt x="1097978" y="707478"/>
                </a:lnTo>
                <a:lnTo>
                  <a:pt x="1054544" y="697712"/>
                </a:lnTo>
                <a:lnTo>
                  <a:pt x="1024686" y="669582"/>
                </a:lnTo>
                <a:lnTo>
                  <a:pt x="1007452" y="624840"/>
                </a:lnTo>
                <a:lnTo>
                  <a:pt x="1001915" y="565238"/>
                </a:lnTo>
                <a:lnTo>
                  <a:pt x="1001915" y="237070"/>
                </a:lnTo>
                <a:lnTo>
                  <a:pt x="812266" y="237070"/>
                </a:lnTo>
                <a:lnTo>
                  <a:pt x="812266" y="595160"/>
                </a:lnTo>
                <a:lnTo>
                  <a:pt x="816368" y="660679"/>
                </a:lnTo>
                <a:lnTo>
                  <a:pt x="828255" y="716178"/>
                </a:lnTo>
                <a:lnTo>
                  <a:pt x="847267" y="762063"/>
                </a:lnTo>
                <a:lnTo>
                  <a:pt x="872769" y="798715"/>
                </a:lnTo>
                <a:lnTo>
                  <a:pt x="904125" y="826541"/>
                </a:lnTo>
                <a:lnTo>
                  <a:pt x="940689" y="845921"/>
                </a:lnTo>
                <a:lnTo>
                  <a:pt x="981811" y="857275"/>
                </a:lnTo>
                <a:lnTo>
                  <a:pt x="1026845" y="860958"/>
                </a:lnTo>
                <a:lnTo>
                  <a:pt x="1086599" y="854176"/>
                </a:lnTo>
                <a:lnTo>
                  <a:pt x="1134656" y="836599"/>
                </a:lnTo>
                <a:lnTo>
                  <a:pt x="1171943" y="812444"/>
                </a:lnTo>
                <a:lnTo>
                  <a:pt x="1199349" y="785888"/>
                </a:lnTo>
                <a:lnTo>
                  <a:pt x="1217764" y="761123"/>
                </a:lnTo>
                <a:lnTo>
                  <a:pt x="1221486" y="761123"/>
                </a:lnTo>
                <a:lnTo>
                  <a:pt x="1230261" y="847204"/>
                </a:lnTo>
                <a:lnTo>
                  <a:pt x="1394968" y="847204"/>
                </a:lnTo>
                <a:close/>
              </a:path>
              <a:path extrusionOk="0" h="864870" w="3477895">
                <a:moveTo>
                  <a:pt x="2097112" y="536511"/>
                </a:moveTo>
                <a:lnTo>
                  <a:pt x="2094064" y="487603"/>
                </a:lnTo>
                <a:lnTo>
                  <a:pt x="2085124" y="441807"/>
                </a:lnTo>
                <a:lnTo>
                  <a:pt x="2070569" y="399427"/>
                </a:lnTo>
                <a:lnTo>
                  <a:pt x="2050681" y="360819"/>
                </a:lnTo>
                <a:lnTo>
                  <a:pt x="2049614" y="359359"/>
                </a:lnTo>
                <a:lnTo>
                  <a:pt x="2025751" y="326301"/>
                </a:lnTo>
                <a:lnTo>
                  <a:pt x="1996071" y="296202"/>
                </a:lnTo>
                <a:lnTo>
                  <a:pt x="1961934" y="270840"/>
                </a:lnTo>
                <a:lnTo>
                  <a:pt x="1923605" y="250532"/>
                </a:lnTo>
                <a:lnTo>
                  <a:pt x="1899958" y="242189"/>
                </a:lnTo>
                <a:lnTo>
                  <a:pt x="1899958" y="541528"/>
                </a:lnTo>
                <a:lnTo>
                  <a:pt x="1894560" y="602767"/>
                </a:lnTo>
                <a:lnTo>
                  <a:pt x="1878926" y="653516"/>
                </a:lnTo>
                <a:lnTo>
                  <a:pt x="1853895" y="691984"/>
                </a:lnTo>
                <a:lnTo>
                  <a:pt x="1820291" y="716381"/>
                </a:lnTo>
                <a:lnTo>
                  <a:pt x="1778939" y="724916"/>
                </a:lnTo>
                <a:lnTo>
                  <a:pt x="1777720" y="724916"/>
                </a:lnTo>
                <a:lnTo>
                  <a:pt x="1734197" y="715911"/>
                </a:lnTo>
                <a:lnTo>
                  <a:pt x="1699729" y="690626"/>
                </a:lnTo>
                <a:lnTo>
                  <a:pt x="1674660" y="651637"/>
                </a:lnTo>
                <a:lnTo>
                  <a:pt x="1659369" y="601484"/>
                </a:lnTo>
                <a:lnTo>
                  <a:pt x="1654187" y="542772"/>
                </a:lnTo>
                <a:lnTo>
                  <a:pt x="1657184" y="497560"/>
                </a:lnTo>
                <a:lnTo>
                  <a:pt x="1666570" y="454748"/>
                </a:lnTo>
                <a:lnTo>
                  <a:pt x="1682877" y="416915"/>
                </a:lnTo>
                <a:lnTo>
                  <a:pt x="1706676" y="386676"/>
                </a:lnTo>
                <a:lnTo>
                  <a:pt x="1778939" y="359359"/>
                </a:lnTo>
                <a:lnTo>
                  <a:pt x="1824596" y="369684"/>
                </a:lnTo>
                <a:lnTo>
                  <a:pt x="1858733" y="397611"/>
                </a:lnTo>
                <a:lnTo>
                  <a:pt x="1882152" y="438594"/>
                </a:lnTo>
                <a:lnTo>
                  <a:pt x="1895640" y="488086"/>
                </a:lnTo>
                <a:lnTo>
                  <a:pt x="1899958" y="541528"/>
                </a:lnTo>
                <a:lnTo>
                  <a:pt x="1899958" y="242189"/>
                </a:lnTo>
                <a:lnTo>
                  <a:pt x="1881390" y="235635"/>
                </a:lnTo>
                <a:lnTo>
                  <a:pt x="1835569" y="226453"/>
                </a:lnTo>
                <a:lnTo>
                  <a:pt x="1786420" y="223316"/>
                </a:lnTo>
                <a:lnTo>
                  <a:pt x="1734375" y="226402"/>
                </a:lnTo>
                <a:lnTo>
                  <a:pt x="1685937" y="235483"/>
                </a:lnTo>
                <a:lnTo>
                  <a:pt x="1641424" y="250329"/>
                </a:lnTo>
                <a:lnTo>
                  <a:pt x="1601089" y="270675"/>
                </a:lnTo>
                <a:lnTo>
                  <a:pt x="1565224" y="296278"/>
                </a:lnTo>
                <a:lnTo>
                  <a:pt x="1534109" y="326898"/>
                </a:lnTo>
                <a:lnTo>
                  <a:pt x="1508010" y="362280"/>
                </a:lnTo>
                <a:lnTo>
                  <a:pt x="1487233" y="402170"/>
                </a:lnTo>
                <a:lnTo>
                  <a:pt x="1472044" y="446328"/>
                </a:lnTo>
                <a:lnTo>
                  <a:pt x="1462722" y="494512"/>
                </a:lnTo>
                <a:lnTo>
                  <a:pt x="1459547" y="546468"/>
                </a:lnTo>
                <a:lnTo>
                  <a:pt x="1462874" y="598233"/>
                </a:lnTo>
                <a:lnTo>
                  <a:pt x="1472590" y="645896"/>
                </a:lnTo>
                <a:lnTo>
                  <a:pt x="1488224" y="689216"/>
                </a:lnTo>
                <a:lnTo>
                  <a:pt x="1509369" y="728091"/>
                </a:lnTo>
                <a:lnTo>
                  <a:pt x="1535582" y="762330"/>
                </a:lnTo>
                <a:lnTo>
                  <a:pt x="1566443" y="791756"/>
                </a:lnTo>
                <a:lnTo>
                  <a:pt x="1601508" y="816216"/>
                </a:lnTo>
                <a:lnTo>
                  <a:pt x="1640344" y="835533"/>
                </a:lnTo>
                <a:lnTo>
                  <a:pt x="1682521" y="849541"/>
                </a:lnTo>
                <a:lnTo>
                  <a:pt x="1727619" y="858075"/>
                </a:lnTo>
                <a:lnTo>
                  <a:pt x="1775180" y="860958"/>
                </a:lnTo>
                <a:lnTo>
                  <a:pt x="1776425" y="860958"/>
                </a:lnTo>
                <a:lnTo>
                  <a:pt x="1820456" y="858405"/>
                </a:lnTo>
                <a:lnTo>
                  <a:pt x="1863610" y="850696"/>
                </a:lnTo>
                <a:lnTo>
                  <a:pt x="1905177" y="837768"/>
                </a:lnTo>
                <a:lnTo>
                  <a:pt x="1944458" y="819518"/>
                </a:lnTo>
                <a:lnTo>
                  <a:pt x="1980780" y="795896"/>
                </a:lnTo>
                <a:lnTo>
                  <a:pt x="2013419" y="766787"/>
                </a:lnTo>
                <a:lnTo>
                  <a:pt x="2041690" y="732142"/>
                </a:lnTo>
                <a:lnTo>
                  <a:pt x="2064893" y="691870"/>
                </a:lnTo>
                <a:lnTo>
                  <a:pt x="2082330" y="645871"/>
                </a:lnTo>
                <a:lnTo>
                  <a:pt x="2093302" y="594131"/>
                </a:lnTo>
                <a:lnTo>
                  <a:pt x="2097112" y="536511"/>
                </a:lnTo>
                <a:close/>
              </a:path>
              <a:path extrusionOk="0" h="864870" w="3477895">
                <a:moveTo>
                  <a:pt x="2656205" y="247065"/>
                </a:moveTo>
                <a:lnTo>
                  <a:pt x="2623756" y="237032"/>
                </a:lnTo>
                <a:lnTo>
                  <a:pt x="2587587" y="229565"/>
                </a:lnTo>
                <a:lnTo>
                  <a:pt x="2549537" y="224917"/>
                </a:lnTo>
                <a:lnTo>
                  <a:pt x="2511463" y="223316"/>
                </a:lnTo>
                <a:lnTo>
                  <a:pt x="2456891" y="226301"/>
                </a:lnTo>
                <a:lnTo>
                  <a:pt x="2406751" y="234962"/>
                </a:lnTo>
                <a:lnTo>
                  <a:pt x="2361095" y="248920"/>
                </a:lnTo>
                <a:lnTo>
                  <a:pt x="2319985" y="267779"/>
                </a:lnTo>
                <a:lnTo>
                  <a:pt x="2283485" y="291147"/>
                </a:lnTo>
                <a:lnTo>
                  <a:pt x="2251646" y="318617"/>
                </a:lnTo>
                <a:lnTo>
                  <a:pt x="2224557" y="349808"/>
                </a:lnTo>
                <a:lnTo>
                  <a:pt x="2202243" y="384327"/>
                </a:lnTo>
                <a:lnTo>
                  <a:pt x="2184781" y="421779"/>
                </a:lnTo>
                <a:lnTo>
                  <a:pt x="2172246" y="461759"/>
                </a:lnTo>
                <a:lnTo>
                  <a:pt x="2164664" y="503885"/>
                </a:lnTo>
                <a:lnTo>
                  <a:pt x="2162137" y="547763"/>
                </a:lnTo>
                <a:lnTo>
                  <a:pt x="2165210" y="598373"/>
                </a:lnTo>
                <a:lnTo>
                  <a:pt x="2174303" y="645236"/>
                </a:lnTo>
                <a:lnTo>
                  <a:pt x="2189137" y="688111"/>
                </a:lnTo>
                <a:lnTo>
                  <a:pt x="2209482" y="726795"/>
                </a:lnTo>
                <a:lnTo>
                  <a:pt x="2235085" y="761034"/>
                </a:lnTo>
                <a:lnTo>
                  <a:pt x="2265692" y="790625"/>
                </a:lnTo>
                <a:lnTo>
                  <a:pt x="2301075" y="815352"/>
                </a:lnTo>
                <a:lnTo>
                  <a:pt x="2340965" y="834961"/>
                </a:lnTo>
                <a:lnTo>
                  <a:pt x="2385123" y="849249"/>
                </a:lnTo>
                <a:lnTo>
                  <a:pt x="2433320" y="857986"/>
                </a:lnTo>
                <a:lnTo>
                  <a:pt x="2485275" y="860958"/>
                </a:lnTo>
                <a:lnTo>
                  <a:pt x="2537599" y="858761"/>
                </a:lnTo>
                <a:lnTo>
                  <a:pt x="2584640" y="852703"/>
                </a:lnTo>
                <a:lnTo>
                  <a:pt x="2624442" y="843597"/>
                </a:lnTo>
                <a:lnTo>
                  <a:pt x="2632506" y="692505"/>
                </a:lnTo>
                <a:lnTo>
                  <a:pt x="2609748" y="700887"/>
                </a:lnTo>
                <a:lnTo>
                  <a:pt x="2584310" y="707174"/>
                </a:lnTo>
                <a:lnTo>
                  <a:pt x="2555811" y="711098"/>
                </a:lnTo>
                <a:lnTo>
                  <a:pt x="2523909" y="712470"/>
                </a:lnTo>
                <a:lnTo>
                  <a:pt x="2479484" y="707517"/>
                </a:lnTo>
                <a:lnTo>
                  <a:pt x="2439555" y="692785"/>
                </a:lnTo>
                <a:lnTo>
                  <a:pt x="2405710" y="668489"/>
                </a:lnTo>
                <a:lnTo>
                  <a:pt x="2379548" y="634834"/>
                </a:lnTo>
                <a:lnTo>
                  <a:pt x="2362695" y="592023"/>
                </a:lnTo>
                <a:lnTo>
                  <a:pt x="2356713" y="540283"/>
                </a:lnTo>
                <a:lnTo>
                  <a:pt x="2361463" y="492950"/>
                </a:lnTo>
                <a:lnTo>
                  <a:pt x="2376360" y="451586"/>
                </a:lnTo>
                <a:lnTo>
                  <a:pt x="2400566" y="417360"/>
                </a:lnTo>
                <a:lnTo>
                  <a:pt x="2433180" y="391452"/>
                </a:lnTo>
                <a:lnTo>
                  <a:pt x="2473350" y="375043"/>
                </a:lnTo>
                <a:lnTo>
                  <a:pt x="2520213" y="369303"/>
                </a:lnTo>
                <a:lnTo>
                  <a:pt x="2554694" y="370827"/>
                </a:lnTo>
                <a:lnTo>
                  <a:pt x="2583548" y="374929"/>
                </a:lnTo>
                <a:lnTo>
                  <a:pt x="2607246" y="380911"/>
                </a:lnTo>
                <a:lnTo>
                  <a:pt x="2626271" y="388061"/>
                </a:lnTo>
                <a:lnTo>
                  <a:pt x="2656205" y="247065"/>
                </a:lnTo>
                <a:close/>
              </a:path>
              <a:path extrusionOk="0" h="864870" w="3477895">
                <a:moveTo>
                  <a:pt x="3477476" y="72466"/>
                </a:moveTo>
                <a:lnTo>
                  <a:pt x="3301720" y="72466"/>
                </a:lnTo>
                <a:lnTo>
                  <a:pt x="3301720" y="521081"/>
                </a:lnTo>
                <a:lnTo>
                  <a:pt x="3297517" y="583844"/>
                </a:lnTo>
                <a:lnTo>
                  <a:pt x="3285109" y="634695"/>
                </a:lnTo>
                <a:lnTo>
                  <a:pt x="3264738" y="673836"/>
                </a:lnTo>
                <a:lnTo>
                  <a:pt x="3236658" y="701522"/>
                </a:lnTo>
                <a:lnTo>
                  <a:pt x="3201111" y="717969"/>
                </a:lnTo>
                <a:lnTo>
                  <a:pt x="3158363" y="723404"/>
                </a:lnTo>
                <a:lnTo>
                  <a:pt x="3116605" y="717727"/>
                </a:lnTo>
                <a:lnTo>
                  <a:pt x="3081705" y="700760"/>
                </a:lnTo>
                <a:lnTo>
                  <a:pt x="3054019" y="672541"/>
                </a:lnTo>
                <a:lnTo>
                  <a:pt x="3033852" y="633145"/>
                </a:lnTo>
                <a:lnTo>
                  <a:pt x="3021507" y="582637"/>
                </a:lnTo>
                <a:lnTo>
                  <a:pt x="3017329" y="521081"/>
                </a:lnTo>
                <a:lnTo>
                  <a:pt x="3017329" y="72466"/>
                </a:lnTo>
                <a:lnTo>
                  <a:pt x="2840393" y="72466"/>
                </a:lnTo>
                <a:lnTo>
                  <a:pt x="2840393" y="507225"/>
                </a:lnTo>
                <a:lnTo>
                  <a:pt x="2842780" y="566483"/>
                </a:lnTo>
                <a:lnTo>
                  <a:pt x="2849867" y="620014"/>
                </a:lnTo>
                <a:lnTo>
                  <a:pt x="2861526" y="667931"/>
                </a:lnTo>
                <a:lnTo>
                  <a:pt x="2877655" y="710349"/>
                </a:lnTo>
                <a:lnTo>
                  <a:pt x="2898114" y="747369"/>
                </a:lnTo>
                <a:lnTo>
                  <a:pt x="2922778" y="779094"/>
                </a:lnTo>
                <a:lnTo>
                  <a:pt x="2951556" y="805637"/>
                </a:lnTo>
                <a:lnTo>
                  <a:pt x="2984296" y="827125"/>
                </a:lnTo>
                <a:lnTo>
                  <a:pt x="3020885" y="843635"/>
                </a:lnTo>
                <a:lnTo>
                  <a:pt x="3061220" y="855294"/>
                </a:lnTo>
                <a:lnTo>
                  <a:pt x="3105162" y="862215"/>
                </a:lnTo>
                <a:lnTo>
                  <a:pt x="3152584" y="864501"/>
                </a:lnTo>
                <a:lnTo>
                  <a:pt x="3201733" y="862114"/>
                </a:lnTo>
                <a:lnTo>
                  <a:pt x="3247313" y="854900"/>
                </a:lnTo>
                <a:lnTo>
                  <a:pt x="3289198" y="842860"/>
                </a:lnTo>
                <a:lnTo>
                  <a:pt x="3327260" y="825919"/>
                </a:lnTo>
                <a:lnTo>
                  <a:pt x="3361347" y="804037"/>
                </a:lnTo>
                <a:lnTo>
                  <a:pt x="3391344" y="777201"/>
                </a:lnTo>
                <a:lnTo>
                  <a:pt x="3417100" y="745350"/>
                </a:lnTo>
                <a:lnTo>
                  <a:pt x="3438474" y="708444"/>
                </a:lnTo>
                <a:lnTo>
                  <a:pt x="3455327" y="666445"/>
                </a:lnTo>
                <a:lnTo>
                  <a:pt x="3467544" y="619328"/>
                </a:lnTo>
                <a:lnTo>
                  <a:pt x="3474974" y="567029"/>
                </a:lnTo>
                <a:lnTo>
                  <a:pt x="3477476" y="509524"/>
                </a:lnTo>
                <a:lnTo>
                  <a:pt x="3477476" y="724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g316917d23cc_0_7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858" y="5323518"/>
            <a:ext cx="942592" cy="69773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316917d23cc_0_755"/>
          <p:cNvSpPr txBox="1"/>
          <p:nvPr>
            <p:ph idx="1" type="body"/>
          </p:nvPr>
        </p:nvSpPr>
        <p:spPr>
          <a:xfrm>
            <a:off x="3116150" y="3813026"/>
            <a:ext cx="6458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33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17" name="Google Shape;217;g316917d23cc_0_755"/>
          <p:cNvSpPr txBox="1"/>
          <p:nvPr>
            <p:ph idx="2" type="body"/>
          </p:nvPr>
        </p:nvSpPr>
        <p:spPr>
          <a:xfrm>
            <a:off x="2861231" y="3112712"/>
            <a:ext cx="69315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18" name="Google Shape;218;g316917d23cc_0_755"/>
          <p:cNvSpPr txBox="1"/>
          <p:nvPr>
            <p:ph idx="3" type="body"/>
          </p:nvPr>
        </p:nvSpPr>
        <p:spPr>
          <a:xfrm>
            <a:off x="3088475" y="4586504"/>
            <a:ext cx="6486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19" name="Google Shape;219;g316917d23cc_0_755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20" name="Google Shape;220;g316917d23cc_0_755"/>
          <p:cNvSpPr txBox="1"/>
          <p:nvPr>
            <p:ph idx="12" type="sldNum"/>
          </p:nvPr>
        </p:nvSpPr>
        <p:spPr>
          <a:xfrm>
            <a:off x="8778241" y="6377940"/>
            <a:ext cx="2804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6917d23cc_0_77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73925" lIns="73925" spcFirstLastPara="1" rIns="73925" wrap="square" tIns="73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3" name="Google Shape;223;g316917d23cc_0_776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925" lIns="73925" spcFirstLastPara="1" rIns="73925" wrap="square" tIns="739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6917d23cc_0_779"/>
          <p:cNvSpPr/>
          <p:nvPr/>
        </p:nvSpPr>
        <p:spPr>
          <a:xfrm>
            <a:off x="1" y="502542"/>
            <a:ext cx="3000000" cy="708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7725" lIns="55450" spcFirstLastPara="1" rIns="55450" wrap="square" tIns="2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316917d23cc_0_779"/>
          <p:cNvSpPr/>
          <p:nvPr/>
        </p:nvSpPr>
        <p:spPr>
          <a:xfrm>
            <a:off x="3031351" y="502542"/>
            <a:ext cx="92410" cy="699821"/>
          </a:xfrm>
          <a:custGeom>
            <a:rect b="b" l="l" r="r" t="t"/>
            <a:pathLst>
              <a:path extrusionOk="0" h="6827520" w="53339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316917d23cc_0_779"/>
          <p:cNvSpPr txBox="1"/>
          <p:nvPr>
            <p:ph idx="1" type="body"/>
          </p:nvPr>
        </p:nvSpPr>
        <p:spPr>
          <a:xfrm>
            <a:off x="348123" y="763102"/>
            <a:ext cx="2634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28" name="Google Shape;228;g316917d23cc_0_779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316917d23cc_0_779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" name="Google Shape;230;g316917d23cc_0_779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231" name="Google Shape;231;g316917d23cc_0_779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2" name="Google Shape;232;g316917d23cc_0_77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3" name="Google Shape;233;g316917d23cc_0_779"/>
          <p:cNvGrpSpPr/>
          <p:nvPr/>
        </p:nvGrpSpPr>
        <p:grpSpPr>
          <a:xfrm>
            <a:off x="7585995" y="6459834"/>
            <a:ext cx="2361915" cy="203699"/>
            <a:chOff x="8592670" y="10723202"/>
            <a:chExt cx="3894979" cy="335915"/>
          </a:xfrm>
        </p:grpSpPr>
        <p:sp>
          <p:nvSpPr>
            <p:cNvPr id="234" name="Google Shape;234;g316917d23cc_0_779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g316917d23cc_0_779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g316917d23cc_0_779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g316917d23cc_0_779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g316917d23cc_0_779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g316917d23cc_0_779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g316917d23cc_0_779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g316917d23cc_0_779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g316917d23cc_0_779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g316917d23cc_0_779"/>
          <p:cNvSpPr txBox="1"/>
          <p:nvPr>
            <p:ph idx="2" type="body"/>
          </p:nvPr>
        </p:nvSpPr>
        <p:spPr>
          <a:xfrm>
            <a:off x="348508" y="1765521"/>
            <a:ext cx="26340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316917d23cc_0_7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3870"/>
            <a:ext cx="12214939" cy="68718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" name="Google Shape;246;g316917d23cc_0_799"/>
          <p:cNvGrpSpPr/>
          <p:nvPr/>
        </p:nvGrpSpPr>
        <p:grpSpPr>
          <a:xfrm>
            <a:off x="5078985" y="6386286"/>
            <a:ext cx="2361915" cy="203699"/>
            <a:chOff x="8592670" y="10723202"/>
            <a:chExt cx="3894979" cy="335915"/>
          </a:xfrm>
        </p:grpSpPr>
        <p:sp>
          <p:nvSpPr>
            <p:cNvPr id="247" name="Google Shape;247;g316917d23cc_0_799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g316917d23cc_0_799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g316917d23cc_0_799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g316917d23cc_0_799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g316917d23cc_0_799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g316917d23cc_0_799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g316917d23cc_0_799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g316917d23cc_0_799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g316917d23cc_0_799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6" name="Google Shape;256;g316917d23cc_0_799"/>
          <p:cNvSpPr/>
          <p:nvPr/>
        </p:nvSpPr>
        <p:spPr>
          <a:xfrm>
            <a:off x="3088475" y="4399363"/>
            <a:ext cx="6497011" cy="32404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316917d23cc_0_799"/>
          <p:cNvSpPr/>
          <p:nvPr/>
        </p:nvSpPr>
        <p:spPr>
          <a:xfrm>
            <a:off x="3088475" y="3765267"/>
            <a:ext cx="6497011" cy="633262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316917d23cc_0_799"/>
          <p:cNvSpPr/>
          <p:nvPr/>
        </p:nvSpPr>
        <p:spPr>
          <a:xfrm>
            <a:off x="4739373" y="5475197"/>
            <a:ext cx="2112821" cy="525409"/>
          </a:xfrm>
          <a:custGeom>
            <a:rect b="b" l="l" r="r" t="t"/>
            <a:pathLst>
              <a:path extrusionOk="0" h="864870" w="3477895">
                <a:moveTo>
                  <a:pt x="743635" y="406793"/>
                </a:moveTo>
                <a:lnTo>
                  <a:pt x="740346" y="345351"/>
                </a:lnTo>
                <a:lnTo>
                  <a:pt x="730719" y="289318"/>
                </a:lnTo>
                <a:lnTo>
                  <a:pt x="715162" y="238620"/>
                </a:lnTo>
                <a:lnTo>
                  <a:pt x="694055" y="193154"/>
                </a:lnTo>
                <a:lnTo>
                  <a:pt x="667804" y="152844"/>
                </a:lnTo>
                <a:lnTo>
                  <a:pt x="636803" y="117602"/>
                </a:lnTo>
                <a:lnTo>
                  <a:pt x="601421" y="87325"/>
                </a:lnTo>
                <a:lnTo>
                  <a:pt x="565569" y="63233"/>
                </a:lnTo>
                <a:lnTo>
                  <a:pt x="542772" y="51714"/>
                </a:lnTo>
                <a:lnTo>
                  <a:pt x="542772" y="413016"/>
                </a:lnTo>
                <a:lnTo>
                  <a:pt x="539419" y="470103"/>
                </a:lnTo>
                <a:lnTo>
                  <a:pt x="529577" y="520890"/>
                </a:lnTo>
                <a:lnTo>
                  <a:pt x="513562" y="565442"/>
                </a:lnTo>
                <a:lnTo>
                  <a:pt x="491693" y="603796"/>
                </a:lnTo>
                <a:lnTo>
                  <a:pt x="464312" y="636041"/>
                </a:lnTo>
                <a:lnTo>
                  <a:pt x="431723" y="662216"/>
                </a:lnTo>
                <a:lnTo>
                  <a:pt x="394246" y="682383"/>
                </a:lnTo>
                <a:lnTo>
                  <a:pt x="352221" y="696620"/>
                </a:lnTo>
                <a:lnTo>
                  <a:pt x="305955" y="704964"/>
                </a:lnTo>
                <a:lnTo>
                  <a:pt x="255765" y="707478"/>
                </a:lnTo>
                <a:lnTo>
                  <a:pt x="238239" y="707415"/>
                </a:lnTo>
                <a:lnTo>
                  <a:pt x="220370" y="707009"/>
                </a:lnTo>
                <a:lnTo>
                  <a:pt x="203644" y="705891"/>
                </a:lnTo>
                <a:lnTo>
                  <a:pt x="189598" y="703707"/>
                </a:lnTo>
                <a:lnTo>
                  <a:pt x="189598" y="153466"/>
                </a:lnTo>
                <a:lnTo>
                  <a:pt x="204139" y="150698"/>
                </a:lnTo>
                <a:lnTo>
                  <a:pt x="223329" y="148285"/>
                </a:lnTo>
                <a:lnTo>
                  <a:pt x="247205" y="146583"/>
                </a:lnTo>
                <a:lnTo>
                  <a:pt x="275742" y="145935"/>
                </a:lnTo>
                <a:lnTo>
                  <a:pt x="328282" y="149136"/>
                </a:lnTo>
                <a:lnTo>
                  <a:pt x="375869" y="158788"/>
                </a:lnTo>
                <a:lnTo>
                  <a:pt x="418185" y="174967"/>
                </a:lnTo>
                <a:lnTo>
                  <a:pt x="454888" y="197739"/>
                </a:lnTo>
                <a:lnTo>
                  <a:pt x="485648" y="227177"/>
                </a:lnTo>
                <a:lnTo>
                  <a:pt x="510146" y="263347"/>
                </a:lnTo>
                <a:lnTo>
                  <a:pt x="528053" y="306336"/>
                </a:lnTo>
                <a:lnTo>
                  <a:pt x="539038" y="356196"/>
                </a:lnTo>
                <a:lnTo>
                  <a:pt x="542772" y="413016"/>
                </a:lnTo>
                <a:lnTo>
                  <a:pt x="542772" y="51714"/>
                </a:lnTo>
                <a:lnTo>
                  <a:pt x="482523" y="27292"/>
                </a:lnTo>
                <a:lnTo>
                  <a:pt x="434238" y="15125"/>
                </a:lnTo>
                <a:lnTo>
                  <a:pt x="380707" y="6616"/>
                </a:lnTo>
                <a:lnTo>
                  <a:pt x="321398" y="1625"/>
                </a:lnTo>
                <a:lnTo>
                  <a:pt x="255765" y="0"/>
                </a:lnTo>
                <a:lnTo>
                  <a:pt x="199453" y="749"/>
                </a:lnTo>
                <a:lnTo>
                  <a:pt x="144881" y="2997"/>
                </a:lnTo>
                <a:lnTo>
                  <a:pt x="92887" y="6743"/>
                </a:lnTo>
                <a:lnTo>
                  <a:pt x="44323" y="11976"/>
                </a:lnTo>
                <a:lnTo>
                  <a:pt x="0" y="18719"/>
                </a:lnTo>
                <a:lnTo>
                  <a:pt x="0" y="843470"/>
                </a:lnTo>
                <a:lnTo>
                  <a:pt x="39331" y="848067"/>
                </a:lnTo>
                <a:lnTo>
                  <a:pt x="88277" y="852055"/>
                </a:lnTo>
                <a:lnTo>
                  <a:pt x="147027" y="854887"/>
                </a:lnTo>
                <a:lnTo>
                  <a:pt x="215836" y="855954"/>
                </a:lnTo>
                <a:lnTo>
                  <a:pt x="276225" y="854316"/>
                </a:lnTo>
                <a:lnTo>
                  <a:pt x="333705" y="849350"/>
                </a:lnTo>
                <a:lnTo>
                  <a:pt x="388048" y="841019"/>
                </a:lnTo>
                <a:lnTo>
                  <a:pt x="439051" y="829284"/>
                </a:lnTo>
                <a:lnTo>
                  <a:pt x="486473" y="814108"/>
                </a:lnTo>
                <a:lnTo>
                  <a:pt x="530123" y="795426"/>
                </a:lnTo>
                <a:lnTo>
                  <a:pt x="569747" y="773214"/>
                </a:lnTo>
                <a:lnTo>
                  <a:pt x="605155" y="747420"/>
                </a:lnTo>
                <a:lnTo>
                  <a:pt x="634022" y="719683"/>
                </a:lnTo>
                <a:lnTo>
                  <a:pt x="644169" y="707478"/>
                </a:lnTo>
                <a:lnTo>
                  <a:pt x="660463" y="687882"/>
                </a:lnTo>
                <a:lnTo>
                  <a:pt x="684047" y="651916"/>
                </a:lnTo>
                <a:lnTo>
                  <a:pt x="704329" y="611720"/>
                </a:lnTo>
                <a:lnTo>
                  <a:pt x="720864" y="567194"/>
                </a:lnTo>
                <a:lnTo>
                  <a:pt x="733221" y="518261"/>
                </a:lnTo>
                <a:lnTo>
                  <a:pt x="740968" y="464820"/>
                </a:lnTo>
                <a:lnTo>
                  <a:pt x="743635" y="406793"/>
                </a:lnTo>
                <a:close/>
              </a:path>
              <a:path extrusionOk="0" h="864870" w="3477895">
                <a:moveTo>
                  <a:pt x="1394968" y="847204"/>
                </a:moveTo>
                <a:lnTo>
                  <a:pt x="1393126" y="806246"/>
                </a:lnTo>
                <a:lnTo>
                  <a:pt x="1391513" y="760018"/>
                </a:lnTo>
                <a:lnTo>
                  <a:pt x="1390370" y="708418"/>
                </a:lnTo>
                <a:lnTo>
                  <a:pt x="1389938" y="651319"/>
                </a:lnTo>
                <a:lnTo>
                  <a:pt x="1389938" y="237070"/>
                </a:lnTo>
                <a:lnTo>
                  <a:pt x="1200277" y="237070"/>
                </a:lnTo>
                <a:lnTo>
                  <a:pt x="1200277" y="600151"/>
                </a:lnTo>
                <a:lnTo>
                  <a:pt x="1199819" y="611860"/>
                </a:lnTo>
                <a:lnTo>
                  <a:pt x="1180630" y="664324"/>
                </a:lnTo>
                <a:lnTo>
                  <a:pt x="1133335" y="701357"/>
                </a:lnTo>
                <a:lnTo>
                  <a:pt x="1097978" y="707478"/>
                </a:lnTo>
                <a:lnTo>
                  <a:pt x="1054544" y="697712"/>
                </a:lnTo>
                <a:lnTo>
                  <a:pt x="1024686" y="669582"/>
                </a:lnTo>
                <a:lnTo>
                  <a:pt x="1007452" y="624840"/>
                </a:lnTo>
                <a:lnTo>
                  <a:pt x="1001915" y="565238"/>
                </a:lnTo>
                <a:lnTo>
                  <a:pt x="1001915" y="237070"/>
                </a:lnTo>
                <a:lnTo>
                  <a:pt x="812266" y="237070"/>
                </a:lnTo>
                <a:lnTo>
                  <a:pt x="812266" y="595160"/>
                </a:lnTo>
                <a:lnTo>
                  <a:pt x="816368" y="660679"/>
                </a:lnTo>
                <a:lnTo>
                  <a:pt x="828255" y="716178"/>
                </a:lnTo>
                <a:lnTo>
                  <a:pt x="847267" y="762063"/>
                </a:lnTo>
                <a:lnTo>
                  <a:pt x="872769" y="798715"/>
                </a:lnTo>
                <a:lnTo>
                  <a:pt x="904125" y="826541"/>
                </a:lnTo>
                <a:lnTo>
                  <a:pt x="940689" y="845921"/>
                </a:lnTo>
                <a:lnTo>
                  <a:pt x="981811" y="857275"/>
                </a:lnTo>
                <a:lnTo>
                  <a:pt x="1026845" y="860958"/>
                </a:lnTo>
                <a:lnTo>
                  <a:pt x="1086599" y="854176"/>
                </a:lnTo>
                <a:lnTo>
                  <a:pt x="1134656" y="836599"/>
                </a:lnTo>
                <a:lnTo>
                  <a:pt x="1171943" y="812444"/>
                </a:lnTo>
                <a:lnTo>
                  <a:pt x="1199349" y="785888"/>
                </a:lnTo>
                <a:lnTo>
                  <a:pt x="1217764" y="761123"/>
                </a:lnTo>
                <a:lnTo>
                  <a:pt x="1221486" y="761123"/>
                </a:lnTo>
                <a:lnTo>
                  <a:pt x="1230261" y="847204"/>
                </a:lnTo>
                <a:lnTo>
                  <a:pt x="1394968" y="847204"/>
                </a:lnTo>
                <a:close/>
              </a:path>
              <a:path extrusionOk="0" h="864870" w="3477895">
                <a:moveTo>
                  <a:pt x="2097112" y="536511"/>
                </a:moveTo>
                <a:lnTo>
                  <a:pt x="2094064" y="487603"/>
                </a:lnTo>
                <a:lnTo>
                  <a:pt x="2085124" y="441807"/>
                </a:lnTo>
                <a:lnTo>
                  <a:pt x="2070569" y="399427"/>
                </a:lnTo>
                <a:lnTo>
                  <a:pt x="2050681" y="360819"/>
                </a:lnTo>
                <a:lnTo>
                  <a:pt x="2049614" y="359359"/>
                </a:lnTo>
                <a:lnTo>
                  <a:pt x="2025751" y="326301"/>
                </a:lnTo>
                <a:lnTo>
                  <a:pt x="1996071" y="296202"/>
                </a:lnTo>
                <a:lnTo>
                  <a:pt x="1961934" y="270840"/>
                </a:lnTo>
                <a:lnTo>
                  <a:pt x="1923605" y="250532"/>
                </a:lnTo>
                <a:lnTo>
                  <a:pt x="1899958" y="242189"/>
                </a:lnTo>
                <a:lnTo>
                  <a:pt x="1899958" y="541528"/>
                </a:lnTo>
                <a:lnTo>
                  <a:pt x="1894560" y="602767"/>
                </a:lnTo>
                <a:lnTo>
                  <a:pt x="1878926" y="653516"/>
                </a:lnTo>
                <a:lnTo>
                  <a:pt x="1853895" y="691984"/>
                </a:lnTo>
                <a:lnTo>
                  <a:pt x="1820291" y="716381"/>
                </a:lnTo>
                <a:lnTo>
                  <a:pt x="1778939" y="724916"/>
                </a:lnTo>
                <a:lnTo>
                  <a:pt x="1777720" y="724916"/>
                </a:lnTo>
                <a:lnTo>
                  <a:pt x="1734197" y="715911"/>
                </a:lnTo>
                <a:lnTo>
                  <a:pt x="1699729" y="690626"/>
                </a:lnTo>
                <a:lnTo>
                  <a:pt x="1674660" y="651637"/>
                </a:lnTo>
                <a:lnTo>
                  <a:pt x="1659369" y="601484"/>
                </a:lnTo>
                <a:lnTo>
                  <a:pt x="1654187" y="542772"/>
                </a:lnTo>
                <a:lnTo>
                  <a:pt x="1657184" y="497560"/>
                </a:lnTo>
                <a:lnTo>
                  <a:pt x="1666570" y="454748"/>
                </a:lnTo>
                <a:lnTo>
                  <a:pt x="1682877" y="416915"/>
                </a:lnTo>
                <a:lnTo>
                  <a:pt x="1706676" y="386676"/>
                </a:lnTo>
                <a:lnTo>
                  <a:pt x="1778939" y="359359"/>
                </a:lnTo>
                <a:lnTo>
                  <a:pt x="1824596" y="369684"/>
                </a:lnTo>
                <a:lnTo>
                  <a:pt x="1858733" y="397611"/>
                </a:lnTo>
                <a:lnTo>
                  <a:pt x="1882152" y="438594"/>
                </a:lnTo>
                <a:lnTo>
                  <a:pt x="1895640" y="488086"/>
                </a:lnTo>
                <a:lnTo>
                  <a:pt x="1899958" y="541528"/>
                </a:lnTo>
                <a:lnTo>
                  <a:pt x="1899958" y="242189"/>
                </a:lnTo>
                <a:lnTo>
                  <a:pt x="1881390" y="235635"/>
                </a:lnTo>
                <a:lnTo>
                  <a:pt x="1835569" y="226453"/>
                </a:lnTo>
                <a:lnTo>
                  <a:pt x="1786420" y="223316"/>
                </a:lnTo>
                <a:lnTo>
                  <a:pt x="1734375" y="226402"/>
                </a:lnTo>
                <a:lnTo>
                  <a:pt x="1685937" y="235483"/>
                </a:lnTo>
                <a:lnTo>
                  <a:pt x="1641424" y="250329"/>
                </a:lnTo>
                <a:lnTo>
                  <a:pt x="1601089" y="270675"/>
                </a:lnTo>
                <a:lnTo>
                  <a:pt x="1565224" y="296278"/>
                </a:lnTo>
                <a:lnTo>
                  <a:pt x="1534109" y="326898"/>
                </a:lnTo>
                <a:lnTo>
                  <a:pt x="1508010" y="362280"/>
                </a:lnTo>
                <a:lnTo>
                  <a:pt x="1487233" y="402170"/>
                </a:lnTo>
                <a:lnTo>
                  <a:pt x="1472044" y="446328"/>
                </a:lnTo>
                <a:lnTo>
                  <a:pt x="1462722" y="494512"/>
                </a:lnTo>
                <a:lnTo>
                  <a:pt x="1459547" y="546468"/>
                </a:lnTo>
                <a:lnTo>
                  <a:pt x="1462874" y="598233"/>
                </a:lnTo>
                <a:lnTo>
                  <a:pt x="1472590" y="645896"/>
                </a:lnTo>
                <a:lnTo>
                  <a:pt x="1488224" y="689216"/>
                </a:lnTo>
                <a:lnTo>
                  <a:pt x="1509369" y="728091"/>
                </a:lnTo>
                <a:lnTo>
                  <a:pt x="1535582" y="762330"/>
                </a:lnTo>
                <a:lnTo>
                  <a:pt x="1566443" y="791756"/>
                </a:lnTo>
                <a:lnTo>
                  <a:pt x="1601508" y="816216"/>
                </a:lnTo>
                <a:lnTo>
                  <a:pt x="1640344" y="835533"/>
                </a:lnTo>
                <a:lnTo>
                  <a:pt x="1682521" y="849541"/>
                </a:lnTo>
                <a:lnTo>
                  <a:pt x="1727619" y="858075"/>
                </a:lnTo>
                <a:lnTo>
                  <a:pt x="1775180" y="860958"/>
                </a:lnTo>
                <a:lnTo>
                  <a:pt x="1776425" y="860958"/>
                </a:lnTo>
                <a:lnTo>
                  <a:pt x="1820456" y="858405"/>
                </a:lnTo>
                <a:lnTo>
                  <a:pt x="1863610" y="850696"/>
                </a:lnTo>
                <a:lnTo>
                  <a:pt x="1905177" y="837768"/>
                </a:lnTo>
                <a:lnTo>
                  <a:pt x="1944458" y="819518"/>
                </a:lnTo>
                <a:lnTo>
                  <a:pt x="1980780" y="795896"/>
                </a:lnTo>
                <a:lnTo>
                  <a:pt x="2013419" y="766787"/>
                </a:lnTo>
                <a:lnTo>
                  <a:pt x="2041690" y="732142"/>
                </a:lnTo>
                <a:lnTo>
                  <a:pt x="2064893" y="691870"/>
                </a:lnTo>
                <a:lnTo>
                  <a:pt x="2082330" y="645871"/>
                </a:lnTo>
                <a:lnTo>
                  <a:pt x="2093302" y="594131"/>
                </a:lnTo>
                <a:lnTo>
                  <a:pt x="2097112" y="536511"/>
                </a:lnTo>
                <a:close/>
              </a:path>
              <a:path extrusionOk="0" h="864870" w="3477895">
                <a:moveTo>
                  <a:pt x="2656205" y="247065"/>
                </a:moveTo>
                <a:lnTo>
                  <a:pt x="2623756" y="237032"/>
                </a:lnTo>
                <a:lnTo>
                  <a:pt x="2587587" y="229565"/>
                </a:lnTo>
                <a:lnTo>
                  <a:pt x="2549537" y="224917"/>
                </a:lnTo>
                <a:lnTo>
                  <a:pt x="2511463" y="223316"/>
                </a:lnTo>
                <a:lnTo>
                  <a:pt x="2456891" y="226301"/>
                </a:lnTo>
                <a:lnTo>
                  <a:pt x="2406751" y="234962"/>
                </a:lnTo>
                <a:lnTo>
                  <a:pt x="2361095" y="248920"/>
                </a:lnTo>
                <a:lnTo>
                  <a:pt x="2319985" y="267779"/>
                </a:lnTo>
                <a:lnTo>
                  <a:pt x="2283485" y="291147"/>
                </a:lnTo>
                <a:lnTo>
                  <a:pt x="2251646" y="318617"/>
                </a:lnTo>
                <a:lnTo>
                  <a:pt x="2224557" y="349808"/>
                </a:lnTo>
                <a:lnTo>
                  <a:pt x="2202243" y="384327"/>
                </a:lnTo>
                <a:lnTo>
                  <a:pt x="2184781" y="421779"/>
                </a:lnTo>
                <a:lnTo>
                  <a:pt x="2172246" y="461759"/>
                </a:lnTo>
                <a:lnTo>
                  <a:pt x="2164664" y="503885"/>
                </a:lnTo>
                <a:lnTo>
                  <a:pt x="2162137" y="547763"/>
                </a:lnTo>
                <a:lnTo>
                  <a:pt x="2165210" y="598373"/>
                </a:lnTo>
                <a:lnTo>
                  <a:pt x="2174303" y="645236"/>
                </a:lnTo>
                <a:lnTo>
                  <a:pt x="2189137" y="688111"/>
                </a:lnTo>
                <a:lnTo>
                  <a:pt x="2209482" y="726795"/>
                </a:lnTo>
                <a:lnTo>
                  <a:pt x="2235085" y="761034"/>
                </a:lnTo>
                <a:lnTo>
                  <a:pt x="2265692" y="790625"/>
                </a:lnTo>
                <a:lnTo>
                  <a:pt x="2301075" y="815352"/>
                </a:lnTo>
                <a:lnTo>
                  <a:pt x="2340965" y="834961"/>
                </a:lnTo>
                <a:lnTo>
                  <a:pt x="2385123" y="849249"/>
                </a:lnTo>
                <a:lnTo>
                  <a:pt x="2433320" y="857986"/>
                </a:lnTo>
                <a:lnTo>
                  <a:pt x="2485275" y="860958"/>
                </a:lnTo>
                <a:lnTo>
                  <a:pt x="2537599" y="858761"/>
                </a:lnTo>
                <a:lnTo>
                  <a:pt x="2584640" y="852703"/>
                </a:lnTo>
                <a:lnTo>
                  <a:pt x="2624442" y="843597"/>
                </a:lnTo>
                <a:lnTo>
                  <a:pt x="2632506" y="692505"/>
                </a:lnTo>
                <a:lnTo>
                  <a:pt x="2609748" y="700887"/>
                </a:lnTo>
                <a:lnTo>
                  <a:pt x="2584310" y="707174"/>
                </a:lnTo>
                <a:lnTo>
                  <a:pt x="2555811" y="711098"/>
                </a:lnTo>
                <a:lnTo>
                  <a:pt x="2523909" y="712470"/>
                </a:lnTo>
                <a:lnTo>
                  <a:pt x="2479484" y="707517"/>
                </a:lnTo>
                <a:lnTo>
                  <a:pt x="2439555" y="692785"/>
                </a:lnTo>
                <a:lnTo>
                  <a:pt x="2405710" y="668489"/>
                </a:lnTo>
                <a:lnTo>
                  <a:pt x="2379548" y="634834"/>
                </a:lnTo>
                <a:lnTo>
                  <a:pt x="2362695" y="592023"/>
                </a:lnTo>
                <a:lnTo>
                  <a:pt x="2356713" y="540283"/>
                </a:lnTo>
                <a:lnTo>
                  <a:pt x="2361463" y="492950"/>
                </a:lnTo>
                <a:lnTo>
                  <a:pt x="2376360" y="451586"/>
                </a:lnTo>
                <a:lnTo>
                  <a:pt x="2400566" y="417360"/>
                </a:lnTo>
                <a:lnTo>
                  <a:pt x="2433180" y="391452"/>
                </a:lnTo>
                <a:lnTo>
                  <a:pt x="2473350" y="375043"/>
                </a:lnTo>
                <a:lnTo>
                  <a:pt x="2520213" y="369303"/>
                </a:lnTo>
                <a:lnTo>
                  <a:pt x="2554694" y="370827"/>
                </a:lnTo>
                <a:lnTo>
                  <a:pt x="2583548" y="374929"/>
                </a:lnTo>
                <a:lnTo>
                  <a:pt x="2607246" y="380911"/>
                </a:lnTo>
                <a:lnTo>
                  <a:pt x="2626271" y="388061"/>
                </a:lnTo>
                <a:lnTo>
                  <a:pt x="2656205" y="247065"/>
                </a:lnTo>
                <a:close/>
              </a:path>
              <a:path extrusionOk="0" h="864870" w="3477895">
                <a:moveTo>
                  <a:pt x="3477476" y="72466"/>
                </a:moveTo>
                <a:lnTo>
                  <a:pt x="3301720" y="72466"/>
                </a:lnTo>
                <a:lnTo>
                  <a:pt x="3301720" y="521081"/>
                </a:lnTo>
                <a:lnTo>
                  <a:pt x="3297517" y="583844"/>
                </a:lnTo>
                <a:lnTo>
                  <a:pt x="3285109" y="634695"/>
                </a:lnTo>
                <a:lnTo>
                  <a:pt x="3264738" y="673836"/>
                </a:lnTo>
                <a:lnTo>
                  <a:pt x="3236658" y="701522"/>
                </a:lnTo>
                <a:lnTo>
                  <a:pt x="3201111" y="717969"/>
                </a:lnTo>
                <a:lnTo>
                  <a:pt x="3158363" y="723404"/>
                </a:lnTo>
                <a:lnTo>
                  <a:pt x="3116605" y="717727"/>
                </a:lnTo>
                <a:lnTo>
                  <a:pt x="3081705" y="700760"/>
                </a:lnTo>
                <a:lnTo>
                  <a:pt x="3054019" y="672541"/>
                </a:lnTo>
                <a:lnTo>
                  <a:pt x="3033852" y="633145"/>
                </a:lnTo>
                <a:lnTo>
                  <a:pt x="3021507" y="582637"/>
                </a:lnTo>
                <a:lnTo>
                  <a:pt x="3017329" y="521081"/>
                </a:lnTo>
                <a:lnTo>
                  <a:pt x="3017329" y="72466"/>
                </a:lnTo>
                <a:lnTo>
                  <a:pt x="2840393" y="72466"/>
                </a:lnTo>
                <a:lnTo>
                  <a:pt x="2840393" y="507225"/>
                </a:lnTo>
                <a:lnTo>
                  <a:pt x="2842780" y="566483"/>
                </a:lnTo>
                <a:lnTo>
                  <a:pt x="2849867" y="620014"/>
                </a:lnTo>
                <a:lnTo>
                  <a:pt x="2861526" y="667931"/>
                </a:lnTo>
                <a:lnTo>
                  <a:pt x="2877655" y="710349"/>
                </a:lnTo>
                <a:lnTo>
                  <a:pt x="2898114" y="747369"/>
                </a:lnTo>
                <a:lnTo>
                  <a:pt x="2922778" y="779094"/>
                </a:lnTo>
                <a:lnTo>
                  <a:pt x="2951556" y="805637"/>
                </a:lnTo>
                <a:lnTo>
                  <a:pt x="2984296" y="827125"/>
                </a:lnTo>
                <a:lnTo>
                  <a:pt x="3020885" y="843635"/>
                </a:lnTo>
                <a:lnTo>
                  <a:pt x="3061220" y="855294"/>
                </a:lnTo>
                <a:lnTo>
                  <a:pt x="3105162" y="862215"/>
                </a:lnTo>
                <a:lnTo>
                  <a:pt x="3152584" y="864501"/>
                </a:lnTo>
                <a:lnTo>
                  <a:pt x="3201733" y="862114"/>
                </a:lnTo>
                <a:lnTo>
                  <a:pt x="3247313" y="854900"/>
                </a:lnTo>
                <a:lnTo>
                  <a:pt x="3289198" y="842860"/>
                </a:lnTo>
                <a:lnTo>
                  <a:pt x="3327260" y="825919"/>
                </a:lnTo>
                <a:lnTo>
                  <a:pt x="3361347" y="804037"/>
                </a:lnTo>
                <a:lnTo>
                  <a:pt x="3391344" y="777201"/>
                </a:lnTo>
                <a:lnTo>
                  <a:pt x="3417100" y="745350"/>
                </a:lnTo>
                <a:lnTo>
                  <a:pt x="3438474" y="708444"/>
                </a:lnTo>
                <a:lnTo>
                  <a:pt x="3455327" y="666445"/>
                </a:lnTo>
                <a:lnTo>
                  <a:pt x="3467544" y="619328"/>
                </a:lnTo>
                <a:lnTo>
                  <a:pt x="3474974" y="567029"/>
                </a:lnTo>
                <a:lnTo>
                  <a:pt x="3477476" y="509524"/>
                </a:lnTo>
                <a:lnTo>
                  <a:pt x="3477476" y="724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g316917d23cc_0_7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858" y="5323518"/>
            <a:ext cx="942592" cy="697737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316917d23cc_0_799"/>
          <p:cNvSpPr txBox="1"/>
          <p:nvPr>
            <p:ph idx="1" type="body"/>
          </p:nvPr>
        </p:nvSpPr>
        <p:spPr>
          <a:xfrm>
            <a:off x="3116150" y="3813026"/>
            <a:ext cx="6458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33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61" name="Google Shape;261;g316917d23cc_0_799"/>
          <p:cNvSpPr txBox="1"/>
          <p:nvPr>
            <p:ph idx="2" type="body"/>
          </p:nvPr>
        </p:nvSpPr>
        <p:spPr>
          <a:xfrm>
            <a:off x="2861231" y="3112712"/>
            <a:ext cx="69315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62" name="Google Shape;262;g316917d23cc_0_799"/>
          <p:cNvSpPr txBox="1"/>
          <p:nvPr>
            <p:ph idx="3" type="body"/>
          </p:nvPr>
        </p:nvSpPr>
        <p:spPr>
          <a:xfrm>
            <a:off x="3088475" y="4586504"/>
            <a:ext cx="6486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63" name="Google Shape;263;g316917d23cc_0_799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64" name="Google Shape;264;g316917d23cc_0_799"/>
          <p:cNvSpPr txBox="1"/>
          <p:nvPr>
            <p:ph idx="12" type="sldNum"/>
          </p:nvPr>
        </p:nvSpPr>
        <p:spPr>
          <a:xfrm>
            <a:off x="8778241" y="6377940"/>
            <a:ext cx="2804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6917d23cc_0_820"/>
          <p:cNvSpPr/>
          <p:nvPr/>
        </p:nvSpPr>
        <p:spPr>
          <a:xfrm>
            <a:off x="8855898" y="1072405"/>
            <a:ext cx="2061129" cy="4595589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316917d23cc_0_820"/>
          <p:cNvSpPr/>
          <p:nvPr/>
        </p:nvSpPr>
        <p:spPr>
          <a:xfrm>
            <a:off x="6316313" y="1072405"/>
            <a:ext cx="2061129" cy="4614501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316917d23cc_0_820"/>
          <p:cNvSpPr/>
          <p:nvPr/>
        </p:nvSpPr>
        <p:spPr>
          <a:xfrm>
            <a:off x="3849226" y="1099589"/>
            <a:ext cx="2061129" cy="4595589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316917d23cc_0_820"/>
          <p:cNvSpPr/>
          <p:nvPr/>
        </p:nvSpPr>
        <p:spPr>
          <a:xfrm>
            <a:off x="1355801" y="1103824"/>
            <a:ext cx="2061129" cy="4595589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316917d23cc_0_820"/>
          <p:cNvSpPr txBox="1"/>
          <p:nvPr>
            <p:ph idx="1" type="body"/>
          </p:nvPr>
        </p:nvSpPr>
        <p:spPr>
          <a:xfrm>
            <a:off x="1474901" y="3013130"/>
            <a:ext cx="1822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71" name="Google Shape;271;g316917d23cc_0_820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316917d23cc_0_820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3" name="Google Shape;273;g316917d23cc_0_820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274" name="Google Shape;274;g316917d23cc_0_820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5" name="Google Shape;275;g316917d23cc_0_82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" name="Google Shape;276;g316917d23cc_0_820"/>
          <p:cNvGrpSpPr/>
          <p:nvPr/>
        </p:nvGrpSpPr>
        <p:grpSpPr>
          <a:xfrm>
            <a:off x="7585995" y="6459834"/>
            <a:ext cx="2361915" cy="203699"/>
            <a:chOff x="8592670" y="10723202"/>
            <a:chExt cx="3894979" cy="335915"/>
          </a:xfrm>
        </p:grpSpPr>
        <p:sp>
          <p:nvSpPr>
            <p:cNvPr id="277" name="Google Shape;277;g316917d23cc_0_820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g316917d23cc_0_820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g316917d23cc_0_820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g316917d23cc_0_820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g316917d23cc_0_820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g316917d23cc_0_820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g316917d23cc_0_820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g316917d23cc_0_820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g316917d23cc_0_820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g316917d23cc_0_820"/>
          <p:cNvSpPr txBox="1"/>
          <p:nvPr>
            <p:ph idx="2" type="body"/>
          </p:nvPr>
        </p:nvSpPr>
        <p:spPr>
          <a:xfrm>
            <a:off x="1474901" y="1334322"/>
            <a:ext cx="17922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87" name="Google Shape;287;g316917d23cc_0_820"/>
          <p:cNvSpPr txBox="1"/>
          <p:nvPr>
            <p:ph idx="3" type="body"/>
          </p:nvPr>
        </p:nvSpPr>
        <p:spPr>
          <a:xfrm>
            <a:off x="1528788" y="3582948"/>
            <a:ext cx="1768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88" name="Google Shape;288;g316917d23cc_0_820"/>
          <p:cNvSpPr txBox="1"/>
          <p:nvPr>
            <p:ph idx="4" type="body"/>
          </p:nvPr>
        </p:nvSpPr>
        <p:spPr>
          <a:xfrm>
            <a:off x="3984257" y="3013130"/>
            <a:ext cx="1822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89" name="Google Shape;289;g316917d23cc_0_820"/>
          <p:cNvSpPr txBox="1"/>
          <p:nvPr>
            <p:ph idx="5" type="body"/>
          </p:nvPr>
        </p:nvSpPr>
        <p:spPr>
          <a:xfrm>
            <a:off x="3984257" y="1334322"/>
            <a:ext cx="17922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90" name="Google Shape;290;g316917d23cc_0_820"/>
          <p:cNvSpPr txBox="1"/>
          <p:nvPr>
            <p:ph idx="6" type="body"/>
          </p:nvPr>
        </p:nvSpPr>
        <p:spPr>
          <a:xfrm>
            <a:off x="4038143" y="3582948"/>
            <a:ext cx="1768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91" name="Google Shape;291;g316917d23cc_0_820"/>
          <p:cNvSpPr txBox="1"/>
          <p:nvPr>
            <p:ph idx="7" type="body"/>
          </p:nvPr>
        </p:nvSpPr>
        <p:spPr>
          <a:xfrm>
            <a:off x="6454214" y="3013130"/>
            <a:ext cx="1822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92" name="Google Shape;292;g316917d23cc_0_820"/>
          <p:cNvSpPr txBox="1"/>
          <p:nvPr>
            <p:ph idx="8" type="body"/>
          </p:nvPr>
        </p:nvSpPr>
        <p:spPr>
          <a:xfrm>
            <a:off x="6454214" y="1334322"/>
            <a:ext cx="17922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93" name="Google Shape;293;g316917d23cc_0_820"/>
          <p:cNvSpPr txBox="1"/>
          <p:nvPr>
            <p:ph idx="9" type="body"/>
          </p:nvPr>
        </p:nvSpPr>
        <p:spPr>
          <a:xfrm>
            <a:off x="6508101" y="3582948"/>
            <a:ext cx="1768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94" name="Google Shape;294;g316917d23cc_0_820"/>
          <p:cNvSpPr txBox="1"/>
          <p:nvPr>
            <p:ph idx="13" type="body"/>
          </p:nvPr>
        </p:nvSpPr>
        <p:spPr>
          <a:xfrm>
            <a:off x="9002110" y="3013130"/>
            <a:ext cx="1822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95" name="Google Shape;295;g316917d23cc_0_820"/>
          <p:cNvSpPr txBox="1"/>
          <p:nvPr>
            <p:ph idx="14" type="body"/>
          </p:nvPr>
        </p:nvSpPr>
        <p:spPr>
          <a:xfrm>
            <a:off x="9002110" y="1334322"/>
            <a:ext cx="17922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96" name="Google Shape;296;g316917d23cc_0_820"/>
          <p:cNvSpPr txBox="1"/>
          <p:nvPr>
            <p:ph idx="15" type="body"/>
          </p:nvPr>
        </p:nvSpPr>
        <p:spPr>
          <a:xfrm>
            <a:off x="9055997" y="3582948"/>
            <a:ext cx="1768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97" name="Google Shape;297;g316917d23cc_0_820"/>
          <p:cNvSpPr/>
          <p:nvPr/>
        </p:nvSpPr>
        <p:spPr>
          <a:xfrm>
            <a:off x="2170607" y="3475208"/>
            <a:ext cx="456742" cy="36647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316917d23cc_0_820"/>
          <p:cNvSpPr/>
          <p:nvPr/>
        </p:nvSpPr>
        <p:spPr>
          <a:xfrm>
            <a:off x="4650024" y="3475208"/>
            <a:ext cx="456742" cy="36647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316917d23cc_0_820"/>
          <p:cNvSpPr/>
          <p:nvPr/>
        </p:nvSpPr>
        <p:spPr>
          <a:xfrm>
            <a:off x="9700457" y="3475208"/>
            <a:ext cx="456742" cy="36647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316917d23cc_0_820"/>
          <p:cNvSpPr/>
          <p:nvPr/>
        </p:nvSpPr>
        <p:spPr>
          <a:xfrm>
            <a:off x="7112642" y="3468543"/>
            <a:ext cx="456742" cy="36647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iseño personalizado">
  <p:cSld name="2_Diseño personalizado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6917d23cc_0_856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316917d23cc_0_856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4" name="Google Shape;304;g316917d23cc_0_856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305" name="Google Shape;305;g316917d23cc_0_856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6" name="Google Shape;306;g316917d23cc_0_85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" name="Google Shape;307;g316917d23cc_0_856"/>
          <p:cNvGrpSpPr/>
          <p:nvPr/>
        </p:nvGrpSpPr>
        <p:grpSpPr>
          <a:xfrm>
            <a:off x="7585995" y="6459834"/>
            <a:ext cx="2361915" cy="203699"/>
            <a:chOff x="8592670" y="10723202"/>
            <a:chExt cx="3894979" cy="335915"/>
          </a:xfrm>
        </p:grpSpPr>
        <p:sp>
          <p:nvSpPr>
            <p:cNvPr id="308" name="Google Shape;308;g316917d23cc_0_856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g316917d23cc_0_856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g316917d23cc_0_856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g316917d23cc_0_856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g316917d23cc_0_856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g316917d23cc_0_856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g316917d23cc_0_856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g316917d23cc_0_856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g316917d23cc_0_856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6917d23cc_0_872"/>
          <p:cNvSpPr txBox="1"/>
          <p:nvPr>
            <p:ph type="title"/>
          </p:nvPr>
        </p:nvSpPr>
        <p:spPr>
          <a:xfrm>
            <a:off x="801712" y="4994314"/>
            <a:ext cx="36681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grpSp>
        <p:nvGrpSpPr>
          <p:cNvPr id="319" name="Google Shape;319;g316917d23cc_0_872"/>
          <p:cNvGrpSpPr/>
          <p:nvPr/>
        </p:nvGrpSpPr>
        <p:grpSpPr>
          <a:xfrm>
            <a:off x="775209" y="4565316"/>
            <a:ext cx="2361915" cy="203699"/>
            <a:chOff x="8592670" y="10723202"/>
            <a:chExt cx="3894979" cy="335915"/>
          </a:xfrm>
        </p:grpSpPr>
        <p:sp>
          <p:nvSpPr>
            <p:cNvPr id="320" name="Google Shape;320;g316917d23cc_0_872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g316917d23cc_0_872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g316917d23cc_0_872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g316917d23cc_0_872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g316917d23cc_0_872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g316917d23cc_0_872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g316917d23cc_0_872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g316917d23cc_0_872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g316917d23cc_0_872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g316917d23cc_0_872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316917d23cc_0_872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g316917d23cc_0_872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332" name="Google Shape;332;g316917d23cc_0_872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3" name="Google Shape;333;g316917d23cc_0_87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34" name="Google Shape;334;g316917d23cc_0_872"/>
          <p:cNvCxnSpPr/>
          <p:nvPr/>
        </p:nvCxnSpPr>
        <p:spPr>
          <a:xfrm>
            <a:off x="4755881" y="4769025"/>
            <a:ext cx="0" cy="1635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5" name="Google Shape;335;g316917d23cc_0_872"/>
          <p:cNvSpPr txBox="1"/>
          <p:nvPr>
            <p:ph idx="1" type="body"/>
          </p:nvPr>
        </p:nvSpPr>
        <p:spPr>
          <a:xfrm>
            <a:off x="5042135" y="4954565"/>
            <a:ext cx="6788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pic>
        <p:nvPicPr>
          <p:cNvPr id="336" name="Google Shape;336;g316917d23cc_0_8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191146" cy="4450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g316917d23cc_0_892"/>
          <p:cNvGrpSpPr/>
          <p:nvPr/>
        </p:nvGrpSpPr>
        <p:grpSpPr>
          <a:xfrm>
            <a:off x="775209" y="4565316"/>
            <a:ext cx="2361915" cy="203699"/>
            <a:chOff x="8592670" y="10723202"/>
            <a:chExt cx="3894979" cy="335915"/>
          </a:xfrm>
        </p:grpSpPr>
        <p:sp>
          <p:nvSpPr>
            <p:cNvPr id="339" name="Google Shape;339;g316917d23cc_0_892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g316917d23cc_0_892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g316917d23cc_0_892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g316917d23cc_0_892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g316917d23cc_0_892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g316917d23cc_0_892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g316917d23cc_0_892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g316917d23cc_0_892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g316917d23cc_0_892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g316917d23cc_0_892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316917d23cc_0_892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g316917d23cc_0_892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351" name="Google Shape;351;g316917d23cc_0_892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52" name="Google Shape;352;g316917d23cc_0_89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3" name="Google Shape;353;g316917d23cc_0_892"/>
          <p:cNvSpPr txBox="1"/>
          <p:nvPr>
            <p:ph type="title"/>
          </p:nvPr>
        </p:nvSpPr>
        <p:spPr>
          <a:xfrm>
            <a:off x="801712" y="4994314"/>
            <a:ext cx="36681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cxnSp>
        <p:nvCxnSpPr>
          <p:cNvPr id="354" name="Google Shape;354;g316917d23cc_0_892"/>
          <p:cNvCxnSpPr/>
          <p:nvPr/>
        </p:nvCxnSpPr>
        <p:spPr>
          <a:xfrm>
            <a:off x="4755881" y="4769025"/>
            <a:ext cx="0" cy="1635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5" name="Google Shape;355;g316917d23cc_0_892"/>
          <p:cNvSpPr txBox="1"/>
          <p:nvPr>
            <p:ph idx="1" type="body"/>
          </p:nvPr>
        </p:nvSpPr>
        <p:spPr>
          <a:xfrm>
            <a:off x="5042135" y="4954565"/>
            <a:ext cx="6788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pic>
        <p:nvPicPr>
          <p:cNvPr id="356" name="Google Shape;356;g316917d23cc_0_8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265" y="0"/>
            <a:ext cx="12201408" cy="4442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g316917d23cc_0_912"/>
          <p:cNvGrpSpPr/>
          <p:nvPr/>
        </p:nvGrpSpPr>
        <p:grpSpPr>
          <a:xfrm>
            <a:off x="775209" y="4565316"/>
            <a:ext cx="2361915" cy="203699"/>
            <a:chOff x="8592670" y="10723202"/>
            <a:chExt cx="3894979" cy="335915"/>
          </a:xfrm>
        </p:grpSpPr>
        <p:sp>
          <p:nvSpPr>
            <p:cNvPr id="359" name="Google Shape;359;g316917d23cc_0_912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g316917d23cc_0_912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g316917d23cc_0_912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g316917d23cc_0_912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g316917d23cc_0_912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g316917d23cc_0_912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g316917d23cc_0_912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g316917d23cc_0_912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g316917d23cc_0_912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8" name="Google Shape;368;g316917d23cc_0_912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g316917d23cc_0_912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0" name="Google Shape;370;g316917d23cc_0_912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371" name="Google Shape;371;g316917d23cc_0_912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2" name="Google Shape;372;g316917d23cc_0_9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3" name="Google Shape;373;g316917d23cc_0_912"/>
          <p:cNvSpPr txBox="1"/>
          <p:nvPr>
            <p:ph type="title"/>
          </p:nvPr>
        </p:nvSpPr>
        <p:spPr>
          <a:xfrm>
            <a:off x="801712" y="4994314"/>
            <a:ext cx="36681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cxnSp>
        <p:nvCxnSpPr>
          <p:cNvPr id="374" name="Google Shape;374;g316917d23cc_0_912"/>
          <p:cNvCxnSpPr/>
          <p:nvPr/>
        </p:nvCxnSpPr>
        <p:spPr>
          <a:xfrm>
            <a:off x="4755881" y="4769025"/>
            <a:ext cx="0" cy="1635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5" name="Google Shape;375;g316917d23cc_0_912"/>
          <p:cNvSpPr txBox="1"/>
          <p:nvPr>
            <p:ph idx="1" type="body"/>
          </p:nvPr>
        </p:nvSpPr>
        <p:spPr>
          <a:xfrm>
            <a:off x="5042135" y="4954565"/>
            <a:ext cx="6788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pic>
        <p:nvPicPr>
          <p:cNvPr id="376" name="Google Shape;376;g316917d23cc_0_9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265" y="-1"/>
            <a:ext cx="12201408" cy="4442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16917d23cc_0_14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73925" lIns="73925" spcFirstLastPara="1" rIns="73925" wrap="square" tIns="73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4" name="Google Shape;34;g316917d23cc_0_144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925" lIns="73925" spcFirstLastPara="1" rIns="73925" wrap="square" tIns="739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16917d23cc_0_147"/>
          <p:cNvSpPr/>
          <p:nvPr/>
        </p:nvSpPr>
        <p:spPr>
          <a:xfrm>
            <a:off x="1" y="502542"/>
            <a:ext cx="3000000" cy="708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7725" lIns="55450" spcFirstLastPara="1" rIns="55450" wrap="square" tIns="2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g316917d23cc_0_147"/>
          <p:cNvSpPr/>
          <p:nvPr/>
        </p:nvSpPr>
        <p:spPr>
          <a:xfrm>
            <a:off x="3031351" y="502542"/>
            <a:ext cx="92410" cy="699821"/>
          </a:xfrm>
          <a:custGeom>
            <a:rect b="b" l="l" r="r" t="t"/>
            <a:pathLst>
              <a:path extrusionOk="0" h="6827520" w="53339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g316917d23cc_0_147"/>
          <p:cNvSpPr txBox="1"/>
          <p:nvPr>
            <p:ph idx="1" type="body"/>
          </p:nvPr>
        </p:nvSpPr>
        <p:spPr>
          <a:xfrm>
            <a:off x="348123" y="763102"/>
            <a:ext cx="2634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39" name="Google Shape;39;g316917d23cc_0_147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g316917d23cc_0_147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" name="Google Shape;41;g316917d23cc_0_147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42" name="Google Shape;42;g316917d23cc_0_147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3" name="Google Shape;43;g316917d23cc_0_14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" name="Google Shape;44;g316917d23cc_0_147"/>
          <p:cNvGrpSpPr/>
          <p:nvPr/>
        </p:nvGrpSpPr>
        <p:grpSpPr>
          <a:xfrm>
            <a:off x="7585995" y="6459834"/>
            <a:ext cx="2361915" cy="203699"/>
            <a:chOff x="8592670" y="10723202"/>
            <a:chExt cx="3894979" cy="335915"/>
          </a:xfrm>
        </p:grpSpPr>
        <p:sp>
          <p:nvSpPr>
            <p:cNvPr id="45" name="Google Shape;45;g316917d23cc_0_147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g316917d23cc_0_147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g316917d23cc_0_147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g316917d23cc_0_147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g316917d23cc_0_147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g316917d23cc_0_147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g316917d23cc_0_147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g316917d23cc_0_147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g316917d23cc_0_147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g316917d23cc_0_147"/>
          <p:cNvSpPr txBox="1"/>
          <p:nvPr>
            <p:ph idx="2" type="body"/>
          </p:nvPr>
        </p:nvSpPr>
        <p:spPr>
          <a:xfrm>
            <a:off x="348508" y="1765521"/>
            <a:ext cx="26340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g316917d23cc_0_1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3870"/>
            <a:ext cx="12214939" cy="68718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oogle Shape;57;g316917d23cc_0_167"/>
          <p:cNvGrpSpPr/>
          <p:nvPr/>
        </p:nvGrpSpPr>
        <p:grpSpPr>
          <a:xfrm>
            <a:off x="5078985" y="6386286"/>
            <a:ext cx="2361915" cy="203699"/>
            <a:chOff x="8592670" y="10723202"/>
            <a:chExt cx="3894979" cy="335915"/>
          </a:xfrm>
        </p:grpSpPr>
        <p:sp>
          <p:nvSpPr>
            <p:cNvPr id="58" name="Google Shape;58;g316917d23cc_0_167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g316917d23cc_0_167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g316917d23cc_0_167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g316917d23cc_0_167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g316917d23cc_0_167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g316917d23cc_0_167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g316917d23cc_0_167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g316917d23cc_0_167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g316917d23cc_0_167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g316917d23cc_0_167"/>
          <p:cNvSpPr/>
          <p:nvPr/>
        </p:nvSpPr>
        <p:spPr>
          <a:xfrm>
            <a:off x="3088475" y="4399363"/>
            <a:ext cx="6497011" cy="32404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316917d23cc_0_167"/>
          <p:cNvSpPr/>
          <p:nvPr/>
        </p:nvSpPr>
        <p:spPr>
          <a:xfrm>
            <a:off x="3088475" y="3765267"/>
            <a:ext cx="6497011" cy="633262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g316917d23cc_0_167"/>
          <p:cNvSpPr/>
          <p:nvPr/>
        </p:nvSpPr>
        <p:spPr>
          <a:xfrm>
            <a:off x="4739373" y="5475197"/>
            <a:ext cx="2112821" cy="525409"/>
          </a:xfrm>
          <a:custGeom>
            <a:rect b="b" l="l" r="r" t="t"/>
            <a:pathLst>
              <a:path extrusionOk="0" h="864870" w="3477895">
                <a:moveTo>
                  <a:pt x="743635" y="406793"/>
                </a:moveTo>
                <a:lnTo>
                  <a:pt x="740346" y="345351"/>
                </a:lnTo>
                <a:lnTo>
                  <a:pt x="730719" y="289318"/>
                </a:lnTo>
                <a:lnTo>
                  <a:pt x="715162" y="238620"/>
                </a:lnTo>
                <a:lnTo>
                  <a:pt x="694055" y="193154"/>
                </a:lnTo>
                <a:lnTo>
                  <a:pt x="667804" y="152844"/>
                </a:lnTo>
                <a:lnTo>
                  <a:pt x="636803" y="117602"/>
                </a:lnTo>
                <a:lnTo>
                  <a:pt x="601421" y="87325"/>
                </a:lnTo>
                <a:lnTo>
                  <a:pt x="565569" y="63233"/>
                </a:lnTo>
                <a:lnTo>
                  <a:pt x="542772" y="51714"/>
                </a:lnTo>
                <a:lnTo>
                  <a:pt x="542772" y="413016"/>
                </a:lnTo>
                <a:lnTo>
                  <a:pt x="539419" y="470103"/>
                </a:lnTo>
                <a:lnTo>
                  <a:pt x="529577" y="520890"/>
                </a:lnTo>
                <a:lnTo>
                  <a:pt x="513562" y="565442"/>
                </a:lnTo>
                <a:lnTo>
                  <a:pt x="491693" y="603796"/>
                </a:lnTo>
                <a:lnTo>
                  <a:pt x="464312" y="636041"/>
                </a:lnTo>
                <a:lnTo>
                  <a:pt x="431723" y="662216"/>
                </a:lnTo>
                <a:lnTo>
                  <a:pt x="394246" y="682383"/>
                </a:lnTo>
                <a:lnTo>
                  <a:pt x="352221" y="696620"/>
                </a:lnTo>
                <a:lnTo>
                  <a:pt x="305955" y="704964"/>
                </a:lnTo>
                <a:lnTo>
                  <a:pt x="255765" y="707478"/>
                </a:lnTo>
                <a:lnTo>
                  <a:pt x="238239" y="707415"/>
                </a:lnTo>
                <a:lnTo>
                  <a:pt x="220370" y="707009"/>
                </a:lnTo>
                <a:lnTo>
                  <a:pt x="203644" y="705891"/>
                </a:lnTo>
                <a:lnTo>
                  <a:pt x="189598" y="703707"/>
                </a:lnTo>
                <a:lnTo>
                  <a:pt x="189598" y="153466"/>
                </a:lnTo>
                <a:lnTo>
                  <a:pt x="204139" y="150698"/>
                </a:lnTo>
                <a:lnTo>
                  <a:pt x="223329" y="148285"/>
                </a:lnTo>
                <a:lnTo>
                  <a:pt x="247205" y="146583"/>
                </a:lnTo>
                <a:lnTo>
                  <a:pt x="275742" y="145935"/>
                </a:lnTo>
                <a:lnTo>
                  <a:pt x="328282" y="149136"/>
                </a:lnTo>
                <a:lnTo>
                  <a:pt x="375869" y="158788"/>
                </a:lnTo>
                <a:lnTo>
                  <a:pt x="418185" y="174967"/>
                </a:lnTo>
                <a:lnTo>
                  <a:pt x="454888" y="197739"/>
                </a:lnTo>
                <a:lnTo>
                  <a:pt x="485648" y="227177"/>
                </a:lnTo>
                <a:lnTo>
                  <a:pt x="510146" y="263347"/>
                </a:lnTo>
                <a:lnTo>
                  <a:pt x="528053" y="306336"/>
                </a:lnTo>
                <a:lnTo>
                  <a:pt x="539038" y="356196"/>
                </a:lnTo>
                <a:lnTo>
                  <a:pt x="542772" y="413016"/>
                </a:lnTo>
                <a:lnTo>
                  <a:pt x="542772" y="51714"/>
                </a:lnTo>
                <a:lnTo>
                  <a:pt x="482523" y="27292"/>
                </a:lnTo>
                <a:lnTo>
                  <a:pt x="434238" y="15125"/>
                </a:lnTo>
                <a:lnTo>
                  <a:pt x="380707" y="6616"/>
                </a:lnTo>
                <a:lnTo>
                  <a:pt x="321398" y="1625"/>
                </a:lnTo>
                <a:lnTo>
                  <a:pt x="255765" y="0"/>
                </a:lnTo>
                <a:lnTo>
                  <a:pt x="199453" y="749"/>
                </a:lnTo>
                <a:lnTo>
                  <a:pt x="144881" y="2997"/>
                </a:lnTo>
                <a:lnTo>
                  <a:pt x="92887" y="6743"/>
                </a:lnTo>
                <a:lnTo>
                  <a:pt x="44323" y="11976"/>
                </a:lnTo>
                <a:lnTo>
                  <a:pt x="0" y="18719"/>
                </a:lnTo>
                <a:lnTo>
                  <a:pt x="0" y="843470"/>
                </a:lnTo>
                <a:lnTo>
                  <a:pt x="39331" y="848067"/>
                </a:lnTo>
                <a:lnTo>
                  <a:pt x="88277" y="852055"/>
                </a:lnTo>
                <a:lnTo>
                  <a:pt x="147027" y="854887"/>
                </a:lnTo>
                <a:lnTo>
                  <a:pt x="215836" y="855954"/>
                </a:lnTo>
                <a:lnTo>
                  <a:pt x="276225" y="854316"/>
                </a:lnTo>
                <a:lnTo>
                  <a:pt x="333705" y="849350"/>
                </a:lnTo>
                <a:lnTo>
                  <a:pt x="388048" y="841019"/>
                </a:lnTo>
                <a:lnTo>
                  <a:pt x="439051" y="829284"/>
                </a:lnTo>
                <a:lnTo>
                  <a:pt x="486473" y="814108"/>
                </a:lnTo>
                <a:lnTo>
                  <a:pt x="530123" y="795426"/>
                </a:lnTo>
                <a:lnTo>
                  <a:pt x="569747" y="773214"/>
                </a:lnTo>
                <a:lnTo>
                  <a:pt x="605155" y="747420"/>
                </a:lnTo>
                <a:lnTo>
                  <a:pt x="634022" y="719683"/>
                </a:lnTo>
                <a:lnTo>
                  <a:pt x="644169" y="707478"/>
                </a:lnTo>
                <a:lnTo>
                  <a:pt x="660463" y="687882"/>
                </a:lnTo>
                <a:lnTo>
                  <a:pt x="684047" y="651916"/>
                </a:lnTo>
                <a:lnTo>
                  <a:pt x="704329" y="611720"/>
                </a:lnTo>
                <a:lnTo>
                  <a:pt x="720864" y="567194"/>
                </a:lnTo>
                <a:lnTo>
                  <a:pt x="733221" y="518261"/>
                </a:lnTo>
                <a:lnTo>
                  <a:pt x="740968" y="464820"/>
                </a:lnTo>
                <a:lnTo>
                  <a:pt x="743635" y="406793"/>
                </a:lnTo>
                <a:close/>
              </a:path>
              <a:path extrusionOk="0" h="864870" w="3477895">
                <a:moveTo>
                  <a:pt x="1394968" y="847204"/>
                </a:moveTo>
                <a:lnTo>
                  <a:pt x="1393126" y="806246"/>
                </a:lnTo>
                <a:lnTo>
                  <a:pt x="1391513" y="760018"/>
                </a:lnTo>
                <a:lnTo>
                  <a:pt x="1390370" y="708418"/>
                </a:lnTo>
                <a:lnTo>
                  <a:pt x="1389938" y="651319"/>
                </a:lnTo>
                <a:lnTo>
                  <a:pt x="1389938" y="237070"/>
                </a:lnTo>
                <a:lnTo>
                  <a:pt x="1200277" y="237070"/>
                </a:lnTo>
                <a:lnTo>
                  <a:pt x="1200277" y="600151"/>
                </a:lnTo>
                <a:lnTo>
                  <a:pt x="1199819" y="611860"/>
                </a:lnTo>
                <a:lnTo>
                  <a:pt x="1180630" y="664324"/>
                </a:lnTo>
                <a:lnTo>
                  <a:pt x="1133335" y="701357"/>
                </a:lnTo>
                <a:lnTo>
                  <a:pt x="1097978" y="707478"/>
                </a:lnTo>
                <a:lnTo>
                  <a:pt x="1054544" y="697712"/>
                </a:lnTo>
                <a:lnTo>
                  <a:pt x="1024686" y="669582"/>
                </a:lnTo>
                <a:lnTo>
                  <a:pt x="1007452" y="624840"/>
                </a:lnTo>
                <a:lnTo>
                  <a:pt x="1001915" y="565238"/>
                </a:lnTo>
                <a:lnTo>
                  <a:pt x="1001915" y="237070"/>
                </a:lnTo>
                <a:lnTo>
                  <a:pt x="812266" y="237070"/>
                </a:lnTo>
                <a:lnTo>
                  <a:pt x="812266" y="595160"/>
                </a:lnTo>
                <a:lnTo>
                  <a:pt x="816368" y="660679"/>
                </a:lnTo>
                <a:lnTo>
                  <a:pt x="828255" y="716178"/>
                </a:lnTo>
                <a:lnTo>
                  <a:pt x="847267" y="762063"/>
                </a:lnTo>
                <a:lnTo>
                  <a:pt x="872769" y="798715"/>
                </a:lnTo>
                <a:lnTo>
                  <a:pt x="904125" y="826541"/>
                </a:lnTo>
                <a:lnTo>
                  <a:pt x="940689" y="845921"/>
                </a:lnTo>
                <a:lnTo>
                  <a:pt x="981811" y="857275"/>
                </a:lnTo>
                <a:lnTo>
                  <a:pt x="1026845" y="860958"/>
                </a:lnTo>
                <a:lnTo>
                  <a:pt x="1086599" y="854176"/>
                </a:lnTo>
                <a:lnTo>
                  <a:pt x="1134656" y="836599"/>
                </a:lnTo>
                <a:lnTo>
                  <a:pt x="1171943" y="812444"/>
                </a:lnTo>
                <a:lnTo>
                  <a:pt x="1199349" y="785888"/>
                </a:lnTo>
                <a:lnTo>
                  <a:pt x="1217764" y="761123"/>
                </a:lnTo>
                <a:lnTo>
                  <a:pt x="1221486" y="761123"/>
                </a:lnTo>
                <a:lnTo>
                  <a:pt x="1230261" y="847204"/>
                </a:lnTo>
                <a:lnTo>
                  <a:pt x="1394968" y="847204"/>
                </a:lnTo>
                <a:close/>
              </a:path>
              <a:path extrusionOk="0" h="864870" w="3477895">
                <a:moveTo>
                  <a:pt x="2097112" y="536511"/>
                </a:moveTo>
                <a:lnTo>
                  <a:pt x="2094064" y="487603"/>
                </a:lnTo>
                <a:lnTo>
                  <a:pt x="2085124" y="441807"/>
                </a:lnTo>
                <a:lnTo>
                  <a:pt x="2070569" y="399427"/>
                </a:lnTo>
                <a:lnTo>
                  <a:pt x="2050681" y="360819"/>
                </a:lnTo>
                <a:lnTo>
                  <a:pt x="2049614" y="359359"/>
                </a:lnTo>
                <a:lnTo>
                  <a:pt x="2025751" y="326301"/>
                </a:lnTo>
                <a:lnTo>
                  <a:pt x="1996071" y="296202"/>
                </a:lnTo>
                <a:lnTo>
                  <a:pt x="1961934" y="270840"/>
                </a:lnTo>
                <a:lnTo>
                  <a:pt x="1923605" y="250532"/>
                </a:lnTo>
                <a:lnTo>
                  <a:pt x="1899958" y="242189"/>
                </a:lnTo>
                <a:lnTo>
                  <a:pt x="1899958" y="541528"/>
                </a:lnTo>
                <a:lnTo>
                  <a:pt x="1894560" y="602767"/>
                </a:lnTo>
                <a:lnTo>
                  <a:pt x="1878926" y="653516"/>
                </a:lnTo>
                <a:lnTo>
                  <a:pt x="1853895" y="691984"/>
                </a:lnTo>
                <a:lnTo>
                  <a:pt x="1820291" y="716381"/>
                </a:lnTo>
                <a:lnTo>
                  <a:pt x="1778939" y="724916"/>
                </a:lnTo>
                <a:lnTo>
                  <a:pt x="1777720" y="724916"/>
                </a:lnTo>
                <a:lnTo>
                  <a:pt x="1734197" y="715911"/>
                </a:lnTo>
                <a:lnTo>
                  <a:pt x="1699729" y="690626"/>
                </a:lnTo>
                <a:lnTo>
                  <a:pt x="1674660" y="651637"/>
                </a:lnTo>
                <a:lnTo>
                  <a:pt x="1659369" y="601484"/>
                </a:lnTo>
                <a:lnTo>
                  <a:pt x="1654187" y="542772"/>
                </a:lnTo>
                <a:lnTo>
                  <a:pt x="1657184" y="497560"/>
                </a:lnTo>
                <a:lnTo>
                  <a:pt x="1666570" y="454748"/>
                </a:lnTo>
                <a:lnTo>
                  <a:pt x="1682877" y="416915"/>
                </a:lnTo>
                <a:lnTo>
                  <a:pt x="1706676" y="386676"/>
                </a:lnTo>
                <a:lnTo>
                  <a:pt x="1778939" y="359359"/>
                </a:lnTo>
                <a:lnTo>
                  <a:pt x="1824596" y="369684"/>
                </a:lnTo>
                <a:lnTo>
                  <a:pt x="1858733" y="397611"/>
                </a:lnTo>
                <a:lnTo>
                  <a:pt x="1882152" y="438594"/>
                </a:lnTo>
                <a:lnTo>
                  <a:pt x="1895640" y="488086"/>
                </a:lnTo>
                <a:lnTo>
                  <a:pt x="1899958" y="541528"/>
                </a:lnTo>
                <a:lnTo>
                  <a:pt x="1899958" y="242189"/>
                </a:lnTo>
                <a:lnTo>
                  <a:pt x="1881390" y="235635"/>
                </a:lnTo>
                <a:lnTo>
                  <a:pt x="1835569" y="226453"/>
                </a:lnTo>
                <a:lnTo>
                  <a:pt x="1786420" y="223316"/>
                </a:lnTo>
                <a:lnTo>
                  <a:pt x="1734375" y="226402"/>
                </a:lnTo>
                <a:lnTo>
                  <a:pt x="1685937" y="235483"/>
                </a:lnTo>
                <a:lnTo>
                  <a:pt x="1641424" y="250329"/>
                </a:lnTo>
                <a:lnTo>
                  <a:pt x="1601089" y="270675"/>
                </a:lnTo>
                <a:lnTo>
                  <a:pt x="1565224" y="296278"/>
                </a:lnTo>
                <a:lnTo>
                  <a:pt x="1534109" y="326898"/>
                </a:lnTo>
                <a:lnTo>
                  <a:pt x="1508010" y="362280"/>
                </a:lnTo>
                <a:lnTo>
                  <a:pt x="1487233" y="402170"/>
                </a:lnTo>
                <a:lnTo>
                  <a:pt x="1472044" y="446328"/>
                </a:lnTo>
                <a:lnTo>
                  <a:pt x="1462722" y="494512"/>
                </a:lnTo>
                <a:lnTo>
                  <a:pt x="1459547" y="546468"/>
                </a:lnTo>
                <a:lnTo>
                  <a:pt x="1462874" y="598233"/>
                </a:lnTo>
                <a:lnTo>
                  <a:pt x="1472590" y="645896"/>
                </a:lnTo>
                <a:lnTo>
                  <a:pt x="1488224" y="689216"/>
                </a:lnTo>
                <a:lnTo>
                  <a:pt x="1509369" y="728091"/>
                </a:lnTo>
                <a:lnTo>
                  <a:pt x="1535582" y="762330"/>
                </a:lnTo>
                <a:lnTo>
                  <a:pt x="1566443" y="791756"/>
                </a:lnTo>
                <a:lnTo>
                  <a:pt x="1601508" y="816216"/>
                </a:lnTo>
                <a:lnTo>
                  <a:pt x="1640344" y="835533"/>
                </a:lnTo>
                <a:lnTo>
                  <a:pt x="1682521" y="849541"/>
                </a:lnTo>
                <a:lnTo>
                  <a:pt x="1727619" y="858075"/>
                </a:lnTo>
                <a:lnTo>
                  <a:pt x="1775180" y="860958"/>
                </a:lnTo>
                <a:lnTo>
                  <a:pt x="1776425" y="860958"/>
                </a:lnTo>
                <a:lnTo>
                  <a:pt x="1820456" y="858405"/>
                </a:lnTo>
                <a:lnTo>
                  <a:pt x="1863610" y="850696"/>
                </a:lnTo>
                <a:lnTo>
                  <a:pt x="1905177" y="837768"/>
                </a:lnTo>
                <a:lnTo>
                  <a:pt x="1944458" y="819518"/>
                </a:lnTo>
                <a:lnTo>
                  <a:pt x="1980780" y="795896"/>
                </a:lnTo>
                <a:lnTo>
                  <a:pt x="2013419" y="766787"/>
                </a:lnTo>
                <a:lnTo>
                  <a:pt x="2041690" y="732142"/>
                </a:lnTo>
                <a:lnTo>
                  <a:pt x="2064893" y="691870"/>
                </a:lnTo>
                <a:lnTo>
                  <a:pt x="2082330" y="645871"/>
                </a:lnTo>
                <a:lnTo>
                  <a:pt x="2093302" y="594131"/>
                </a:lnTo>
                <a:lnTo>
                  <a:pt x="2097112" y="536511"/>
                </a:lnTo>
                <a:close/>
              </a:path>
              <a:path extrusionOk="0" h="864870" w="3477895">
                <a:moveTo>
                  <a:pt x="2656205" y="247065"/>
                </a:moveTo>
                <a:lnTo>
                  <a:pt x="2623756" y="237032"/>
                </a:lnTo>
                <a:lnTo>
                  <a:pt x="2587587" y="229565"/>
                </a:lnTo>
                <a:lnTo>
                  <a:pt x="2549537" y="224917"/>
                </a:lnTo>
                <a:lnTo>
                  <a:pt x="2511463" y="223316"/>
                </a:lnTo>
                <a:lnTo>
                  <a:pt x="2456891" y="226301"/>
                </a:lnTo>
                <a:lnTo>
                  <a:pt x="2406751" y="234962"/>
                </a:lnTo>
                <a:lnTo>
                  <a:pt x="2361095" y="248920"/>
                </a:lnTo>
                <a:lnTo>
                  <a:pt x="2319985" y="267779"/>
                </a:lnTo>
                <a:lnTo>
                  <a:pt x="2283485" y="291147"/>
                </a:lnTo>
                <a:lnTo>
                  <a:pt x="2251646" y="318617"/>
                </a:lnTo>
                <a:lnTo>
                  <a:pt x="2224557" y="349808"/>
                </a:lnTo>
                <a:lnTo>
                  <a:pt x="2202243" y="384327"/>
                </a:lnTo>
                <a:lnTo>
                  <a:pt x="2184781" y="421779"/>
                </a:lnTo>
                <a:lnTo>
                  <a:pt x="2172246" y="461759"/>
                </a:lnTo>
                <a:lnTo>
                  <a:pt x="2164664" y="503885"/>
                </a:lnTo>
                <a:lnTo>
                  <a:pt x="2162137" y="547763"/>
                </a:lnTo>
                <a:lnTo>
                  <a:pt x="2165210" y="598373"/>
                </a:lnTo>
                <a:lnTo>
                  <a:pt x="2174303" y="645236"/>
                </a:lnTo>
                <a:lnTo>
                  <a:pt x="2189137" y="688111"/>
                </a:lnTo>
                <a:lnTo>
                  <a:pt x="2209482" y="726795"/>
                </a:lnTo>
                <a:lnTo>
                  <a:pt x="2235085" y="761034"/>
                </a:lnTo>
                <a:lnTo>
                  <a:pt x="2265692" y="790625"/>
                </a:lnTo>
                <a:lnTo>
                  <a:pt x="2301075" y="815352"/>
                </a:lnTo>
                <a:lnTo>
                  <a:pt x="2340965" y="834961"/>
                </a:lnTo>
                <a:lnTo>
                  <a:pt x="2385123" y="849249"/>
                </a:lnTo>
                <a:lnTo>
                  <a:pt x="2433320" y="857986"/>
                </a:lnTo>
                <a:lnTo>
                  <a:pt x="2485275" y="860958"/>
                </a:lnTo>
                <a:lnTo>
                  <a:pt x="2537599" y="858761"/>
                </a:lnTo>
                <a:lnTo>
                  <a:pt x="2584640" y="852703"/>
                </a:lnTo>
                <a:lnTo>
                  <a:pt x="2624442" y="843597"/>
                </a:lnTo>
                <a:lnTo>
                  <a:pt x="2632506" y="692505"/>
                </a:lnTo>
                <a:lnTo>
                  <a:pt x="2609748" y="700887"/>
                </a:lnTo>
                <a:lnTo>
                  <a:pt x="2584310" y="707174"/>
                </a:lnTo>
                <a:lnTo>
                  <a:pt x="2555811" y="711098"/>
                </a:lnTo>
                <a:lnTo>
                  <a:pt x="2523909" y="712470"/>
                </a:lnTo>
                <a:lnTo>
                  <a:pt x="2479484" y="707517"/>
                </a:lnTo>
                <a:lnTo>
                  <a:pt x="2439555" y="692785"/>
                </a:lnTo>
                <a:lnTo>
                  <a:pt x="2405710" y="668489"/>
                </a:lnTo>
                <a:lnTo>
                  <a:pt x="2379548" y="634834"/>
                </a:lnTo>
                <a:lnTo>
                  <a:pt x="2362695" y="592023"/>
                </a:lnTo>
                <a:lnTo>
                  <a:pt x="2356713" y="540283"/>
                </a:lnTo>
                <a:lnTo>
                  <a:pt x="2361463" y="492950"/>
                </a:lnTo>
                <a:lnTo>
                  <a:pt x="2376360" y="451586"/>
                </a:lnTo>
                <a:lnTo>
                  <a:pt x="2400566" y="417360"/>
                </a:lnTo>
                <a:lnTo>
                  <a:pt x="2433180" y="391452"/>
                </a:lnTo>
                <a:lnTo>
                  <a:pt x="2473350" y="375043"/>
                </a:lnTo>
                <a:lnTo>
                  <a:pt x="2520213" y="369303"/>
                </a:lnTo>
                <a:lnTo>
                  <a:pt x="2554694" y="370827"/>
                </a:lnTo>
                <a:lnTo>
                  <a:pt x="2583548" y="374929"/>
                </a:lnTo>
                <a:lnTo>
                  <a:pt x="2607246" y="380911"/>
                </a:lnTo>
                <a:lnTo>
                  <a:pt x="2626271" y="388061"/>
                </a:lnTo>
                <a:lnTo>
                  <a:pt x="2656205" y="247065"/>
                </a:lnTo>
                <a:close/>
              </a:path>
              <a:path extrusionOk="0" h="864870" w="3477895">
                <a:moveTo>
                  <a:pt x="3477476" y="72466"/>
                </a:moveTo>
                <a:lnTo>
                  <a:pt x="3301720" y="72466"/>
                </a:lnTo>
                <a:lnTo>
                  <a:pt x="3301720" y="521081"/>
                </a:lnTo>
                <a:lnTo>
                  <a:pt x="3297517" y="583844"/>
                </a:lnTo>
                <a:lnTo>
                  <a:pt x="3285109" y="634695"/>
                </a:lnTo>
                <a:lnTo>
                  <a:pt x="3264738" y="673836"/>
                </a:lnTo>
                <a:lnTo>
                  <a:pt x="3236658" y="701522"/>
                </a:lnTo>
                <a:lnTo>
                  <a:pt x="3201111" y="717969"/>
                </a:lnTo>
                <a:lnTo>
                  <a:pt x="3158363" y="723404"/>
                </a:lnTo>
                <a:lnTo>
                  <a:pt x="3116605" y="717727"/>
                </a:lnTo>
                <a:lnTo>
                  <a:pt x="3081705" y="700760"/>
                </a:lnTo>
                <a:lnTo>
                  <a:pt x="3054019" y="672541"/>
                </a:lnTo>
                <a:lnTo>
                  <a:pt x="3033852" y="633145"/>
                </a:lnTo>
                <a:lnTo>
                  <a:pt x="3021507" y="582637"/>
                </a:lnTo>
                <a:lnTo>
                  <a:pt x="3017329" y="521081"/>
                </a:lnTo>
                <a:lnTo>
                  <a:pt x="3017329" y="72466"/>
                </a:lnTo>
                <a:lnTo>
                  <a:pt x="2840393" y="72466"/>
                </a:lnTo>
                <a:lnTo>
                  <a:pt x="2840393" y="507225"/>
                </a:lnTo>
                <a:lnTo>
                  <a:pt x="2842780" y="566483"/>
                </a:lnTo>
                <a:lnTo>
                  <a:pt x="2849867" y="620014"/>
                </a:lnTo>
                <a:lnTo>
                  <a:pt x="2861526" y="667931"/>
                </a:lnTo>
                <a:lnTo>
                  <a:pt x="2877655" y="710349"/>
                </a:lnTo>
                <a:lnTo>
                  <a:pt x="2898114" y="747369"/>
                </a:lnTo>
                <a:lnTo>
                  <a:pt x="2922778" y="779094"/>
                </a:lnTo>
                <a:lnTo>
                  <a:pt x="2951556" y="805637"/>
                </a:lnTo>
                <a:lnTo>
                  <a:pt x="2984296" y="827125"/>
                </a:lnTo>
                <a:lnTo>
                  <a:pt x="3020885" y="843635"/>
                </a:lnTo>
                <a:lnTo>
                  <a:pt x="3061220" y="855294"/>
                </a:lnTo>
                <a:lnTo>
                  <a:pt x="3105162" y="862215"/>
                </a:lnTo>
                <a:lnTo>
                  <a:pt x="3152584" y="864501"/>
                </a:lnTo>
                <a:lnTo>
                  <a:pt x="3201733" y="862114"/>
                </a:lnTo>
                <a:lnTo>
                  <a:pt x="3247313" y="854900"/>
                </a:lnTo>
                <a:lnTo>
                  <a:pt x="3289198" y="842860"/>
                </a:lnTo>
                <a:lnTo>
                  <a:pt x="3327260" y="825919"/>
                </a:lnTo>
                <a:lnTo>
                  <a:pt x="3361347" y="804037"/>
                </a:lnTo>
                <a:lnTo>
                  <a:pt x="3391344" y="777201"/>
                </a:lnTo>
                <a:lnTo>
                  <a:pt x="3417100" y="745350"/>
                </a:lnTo>
                <a:lnTo>
                  <a:pt x="3438474" y="708444"/>
                </a:lnTo>
                <a:lnTo>
                  <a:pt x="3455327" y="666445"/>
                </a:lnTo>
                <a:lnTo>
                  <a:pt x="3467544" y="619328"/>
                </a:lnTo>
                <a:lnTo>
                  <a:pt x="3474974" y="567029"/>
                </a:lnTo>
                <a:lnTo>
                  <a:pt x="3477476" y="509524"/>
                </a:lnTo>
                <a:lnTo>
                  <a:pt x="3477476" y="724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g316917d23cc_0_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858" y="5323518"/>
            <a:ext cx="942592" cy="69773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316917d23cc_0_167"/>
          <p:cNvSpPr txBox="1"/>
          <p:nvPr>
            <p:ph idx="1" type="body"/>
          </p:nvPr>
        </p:nvSpPr>
        <p:spPr>
          <a:xfrm>
            <a:off x="3116150" y="3813026"/>
            <a:ext cx="6458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33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72" name="Google Shape;72;g316917d23cc_0_167"/>
          <p:cNvSpPr txBox="1"/>
          <p:nvPr>
            <p:ph idx="2" type="body"/>
          </p:nvPr>
        </p:nvSpPr>
        <p:spPr>
          <a:xfrm>
            <a:off x="2861231" y="3112712"/>
            <a:ext cx="69315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73" name="Google Shape;73;g316917d23cc_0_167"/>
          <p:cNvSpPr txBox="1"/>
          <p:nvPr>
            <p:ph idx="3" type="body"/>
          </p:nvPr>
        </p:nvSpPr>
        <p:spPr>
          <a:xfrm>
            <a:off x="3088475" y="4586504"/>
            <a:ext cx="6486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74" name="Google Shape;74;g316917d23cc_0_167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75" name="Google Shape;75;g316917d23cc_0_167"/>
          <p:cNvSpPr txBox="1"/>
          <p:nvPr>
            <p:ph idx="12" type="sldNum"/>
          </p:nvPr>
        </p:nvSpPr>
        <p:spPr>
          <a:xfrm>
            <a:off x="8778241" y="6377940"/>
            <a:ext cx="2804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6917d23cc_0_188"/>
          <p:cNvSpPr/>
          <p:nvPr/>
        </p:nvSpPr>
        <p:spPr>
          <a:xfrm>
            <a:off x="8855898" y="1072405"/>
            <a:ext cx="2061129" cy="4595589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316917d23cc_0_188"/>
          <p:cNvSpPr/>
          <p:nvPr/>
        </p:nvSpPr>
        <p:spPr>
          <a:xfrm>
            <a:off x="6316313" y="1072405"/>
            <a:ext cx="2061129" cy="4614501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316917d23cc_0_188"/>
          <p:cNvSpPr/>
          <p:nvPr/>
        </p:nvSpPr>
        <p:spPr>
          <a:xfrm>
            <a:off x="3849226" y="1099589"/>
            <a:ext cx="2061129" cy="4595589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316917d23cc_0_188"/>
          <p:cNvSpPr/>
          <p:nvPr/>
        </p:nvSpPr>
        <p:spPr>
          <a:xfrm>
            <a:off x="1355801" y="1103824"/>
            <a:ext cx="2061129" cy="4595589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316917d23cc_0_188"/>
          <p:cNvSpPr txBox="1"/>
          <p:nvPr>
            <p:ph idx="1" type="body"/>
          </p:nvPr>
        </p:nvSpPr>
        <p:spPr>
          <a:xfrm>
            <a:off x="1474901" y="3013130"/>
            <a:ext cx="1822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82" name="Google Shape;82;g316917d23cc_0_188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316917d23cc_0_188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" name="Google Shape;84;g316917d23cc_0_188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85" name="Google Shape;85;g316917d23cc_0_188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6" name="Google Shape;86;g316917d23cc_0_18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Google Shape;87;g316917d23cc_0_188"/>
          <p:cNvGrpSpPr/>
          <p:nvPr/>
        </p:nvGrpSpPr>
        <p:grpSpPr>
          <a:xfrm>
            <a:off x="7585995" y="6459834"/>
            <a:ext cx="2361915" cy="203699"/>
            <a:chOff x="8592670" y="10723202"/>
            <a:chExt cx="3894979" cy="335915"/>
          </a:xfrm>
        </p:grpSpPr>
        <p:sp>
          <p:nvSpPr>
            <p:cNvPr id="88" name="Google Shape;88;g316917d23cc_0_188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g316917d23cc_0_188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g316917d23cc_0_188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g316917d23cc_0_188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g316917d23cc_0_188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g316917d23cc_0_188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g316917d23cc_0_188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g316917d23cc_0_188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g316917d23cc_0_188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g316917d23cc_0_188"/>
          <p:cNvSpPr txBox="1"/>
          <p:nvPr>
            <p:ph idx="2" type="body"/>
          </p:nvPr>
        </p:nvSpPr>
        <p:spPr>
          <a:xfrm>
            <a:off x="1474901" y="1334322"/>
            <a:ext cx="17922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98" name="Google Shape;98;g316917d23cc_0_188"/>
          <p:cNvSpPr txBox="1"/>
          <p:nvPr>
            <p:ph idx="3" type="body"/>
          </p:nvPr>
        </p:nvSpPr>
        <p:spPr>
          <a:xfrm>
            <a:off x="1528788" y="3582948"/>
            <a:ext cx="1768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99" name="Google Shape;99;g316917d23cc_0_188"/>
          <p:cNvSpPr txBox="1"/>
          <p:nvPr>
            <p:ph idx="4" type="body"/>
          </p:nvPr>
        </p:nvSpPr>
        <p:spPr>
          <a:xfrm>
            <a:off x="3984257" y="3013130"/>
            <a:ext cx="1822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00" name="Google Shape;100;g316917d23cc_0_188"/>
          <p:cNvSpPr txBox="1"/>
          <p:nvPr>
            <p:ph idx="5" type="body"/>
          </p:nvPr>
        </p:nvSpPr>
        <p:spPr>
          <a:xfrm>
            <a:off x="3984257" y="1334322"/>
            <a:ext cx="17922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01" name="Google Shape;101;g316917d23cc_0_188"/>
          <p:cNvSpPr txBox="1"/>
          <p:nvPr>
            <p:ph idx="6" type="body"/>
          </p:nvPr>
        </p:nvSpPr>
        <p:spPr>
          <a:xfrm>
            <a:off x="4038143" y="3582948"/>
            <a:ext cx="1768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02" name="Google Shape;102;g316917d23cc_0_188"/>
          <p:cNvSpPr txBox="1"/>
          <p:nvPr>
            <p:ph idx="7" type="body"/>
          </p:nvPr>
        </p:nvSpPr>
        <p:spPr>
          <a:xfrm>
            <a:off x="6454214" y="3013130"/>
            <a:ext cx="1822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03" name="Google Shape;103;g316917d23cc_0_188"/>
          <p:cNvSpPr txBox="1"/>
          <p:nvPr>
            <p:ph idx="8" type="body"/>
          </p:nvPr>
        </p:nvSpPr>
        <p:spPr>
          <a:xfrm>
            <a:off x="6454214" y="1334322"/>
            <a:ext cx="17922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04" name="Google Shape;104;g316917d23cc_0_188"/>
          <p:cNvSpPr txBox="1"/>
          <p:nvPr>
            <p:ph idx="9" type="body"/>
          </p:nvPr>
        </p:nvSpPr>
        <p:spPr>
          <a:xfrm>
            <a:off x="6508101" y="3582948"/>
            <a:ext cx="1768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05" name="Google Shape;105;g316917d23cc_0_188"/>
          <p:cNvSpPr txBox="1"/>
          <p:nvPr>
            <p:ph idx="13" type="body"/>
          </p:nvPr>
        </p:nvSpPr>
        <p:spPr>
          <a:xfrm>
            <a:off x="9002110" y="3013130"/>
            <a:ext cx="1822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06" name="Google Shape;106;g316917d23cc_0_188"/>
          <p:cNvSpPr txBox="1"/>
          <p:nvPr>
            <p:ph idx="14" type="body"/>
          </p:nvPr>
        </p:nvSpPr>
        <p:spPr>
          <a:xfrm>
            <a:off x="9002110" y="1334322"/>
            <a:ext cx="17922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07" name="Google Shape;107;g316917d23cc_0_188"/>
          <p:cNvSpPr txBox="1"/>
          <p:nvPr>
            <p:ph idx="15" type="body"/>
          </p:nvPr>
        </p:nvSpPr>
        <p:spPr>
          <a:xfrm>
            <a:off x="9055997" y="3582948"/>
            <a:ext cx="1768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08" name="Google Shape;108;g316917d23cc_0_188"/>
          <p:cNvSpPr/>
          <p:nvPr/>
        </p:nvSpPr>
        <p:spPr>
          <a:xfrm>
            <a:off x="2170607" y="3475208"/>
            <a:ext cx="456742" cy="36647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316917d23cc_0_188"/>
          <p:cNvSpPr/>
          <p:nvPr/>
        </p:nvSpPr>
        <p:spPr>
          <a:xfrm>
            <a:off x="4650024" y="3475208"/>
            <a:ext cx="456742" cy="36647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316917d23cc_0_188"/>
          <p:cNvSpPr/>
          <p:nvPr/>
        </p:nvSpPr>
        <p:spPr>
          <a:xfrm>
            <a:off x="9700457" y="3475208"/>
            <a:ext cx="456742" cy="36647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316917d23cc_0_188"/>
          <p:cNvSpPr/>
          <p:nvPr/>
        </p:nvSpPr>
        <p:spPr>
          <a:xfrm>
            <a:off x="7112642" y="3468543"/>
            <a:ext cx="456742" cy="36647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iseño personalizado">
  <p:cSld name="2_Diseño personalizado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6917d23cc_0_224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316917d23cc_0_224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g316917d23cc_0_224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116" name="Google Shape;116;g316917d23cc_0_224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7" name="Google Shape;117;g316917d23cc_0_22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" name="Google Shape;118;g316917d23cc_0_224"/>
          <p:cNvGrpSpPr/>
          <p:nvPr/>
        </p:nvGrpSpPr>
        <p:grpSpPr>
          <a:xfrm>
            <a:off x="7585995" y="6459834"/>
            <a:ext cx="2361915" cy="203699"/>
            <a:chOff x="8592670" y="10723202"/>
            <a:chExt cx="3894979" cy="335915"/>
          </a:xfrm>
        </p:grpSpPr>
        <p:sp>
          <p:nvSpPr>
            <p:cNvPr id="119" name="Google Shape;119;g316917d23cc_0_224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g316917d23cc_0_224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g316917d23cc_0_224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g316917d23cc_0_224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g316917d23cc_0_224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g316917d23cc_0_224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g316917d23cc_0_224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g316917d23cc_0_224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g316917d23cc_0_224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6917d23cc_0_240"/>
          <p:cNvSpPr txBox="1"/>
          <p:nvPr>
            <p:ph type="title"/>
          </p:nvPr>
        </p:nvSpPr>
        <p:spPr>
          <a:xfrm>
            <a:off x="801712" y="4994314"/>
            <a:ext cx="36681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grpSp>
        <p:nvGrpSpPr>
          <p:cNvPr id="130" name="Google Shape;130;g316917d23cc_0_240"/>
          <p:cNvGrpSpPr/>
          <p:nvPr/>
        </p:nvGrpSpPr>
        <p:grpSpPr>
          <a:xfrm>
            <a:off x="775209" y="4565316"/>
            <a:ext cx="2361915" cy="203699"/>
            <a:chOff x="8592670" y="10723202"/>
            <a:chExt cx="3894979" cy="335915"/>
          </a:xfrm>
        </p:grpSpPr>
        <p:sp>
          <p:nvSpPr>
            <p:cNvPr id="131" name="Google Shape;131;g316917d23cc_0_240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g316917d23cc_0_240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g316917d23cc_0_240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g316917d23cc_0_240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g316917d23cc_0_240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g316917d23cc_0_240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g316917d23cc_0_240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g316917d23cc_0_240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g316917d23cc_0_240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g316917d23cc_0_240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316917d23cc_0_240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" name="Google Shape;142;g316917d23cc_0_240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143" name="Google Shape;143;g316917d23cc_0_240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4" name="Google Shape;144;g316917d23cc_0_24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5" name="Google Shape;145;g316917d23cc_0_240"/>
          <p:cNvCxnSpPr/>
          <p:nvPr/>
        </p:nvCxnSpPr>
        <p:spPr>
          <a:xfrm>
            <a:off x="4755881" y="4769025"/>
            <a:ext cx="0" cy="1635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g316917d23cc_0_240"/>
          <p:cNvSpPr txBox="1"/>
          <p:nvPr>
            <p:ph idx="1" type="body"/>
          </p:nvPr>
        </p:nvSpPr>
        <p:spPr>
          <a:xfrm>
            <a:off x="5042135" y="4954565"/>
            <a:ext cx="6788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pic>
        <p:nvPicPr>
          <p:cNvPr id="147" name="Google Shape;147;g316917d23cc_0_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191146" cy="4450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g316917d23cc_0_260"/>
          <p:cNvGrpSpPr/>
          <p:nvPr/>
        </p:nvGrpSpPr>
        <p:grpSpPr>
          <a:xfrm>
            <a:off x="775209" y="4565316"/>
            <a:ext cx="2361915" cy="203699"/>
            <a:chOff x="8592670" y="10723202"/>
            <a:chExt cx="3894979" cy="335915"/>
          </a:xfrm>
        </p:grpSpPr>
        <p:sp>
          <p:nvSpPr>
            <p:cNvPr id="150" name="Google Shape;150;g316917d23cc_0_260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g316917d23cc_0_260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g316917d23cc_0_260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g316917d23cc_0_260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g316917d23cc_0_260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g316917d23cc_0_260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316917d23cc_0_260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g316917d23cc_0_260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g316917d23cc_0_260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g316917d23cc_0_260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16917d23cc_0_260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Google Shape;161;g316917d23cc_0_260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162" name="Google Shape;162;g316917d23cc_0_260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3" name="Google Shape;163;g316917d23cc_0_26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4" name="Google Shape;164;g316917d23cc_0_260"/>
          <p:cNvSpPr txBox="1"/>
          <p:nvPr>
            <p:ph type="title"/>
          </p:nvPr>
        </p:nvSpPr>
        <p:spPr>
          <a:xfrm>
            <a:off x="801712" y="4994314"/>
            <a:ext cx="36681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cxnSp>
        <p:nvCxnSpPr>
          <p:cNvPr id="165" name="Google Shape;165;g316917d23cc_0_260"/>
          <p:cNvCxnSpPr/>
          <p:nvPr/>
        </p:nvCxnSpPr>
        <p:spPr>
          <a:xfrm>
            <a:off x="4755881" y="4769025"/>
            <a:ext cx="0" cy="1635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g316917d23cc_0_260"/>
          <p:cNvSpPr txBox="1"/>
          <p:nvPr>
            <p:ph idx="1" type="body"/>
          </p:nvPr>
        </p:nvSpPr>
        <p:spPr>
          <a:xfrm>
            <a:off x="5042135" y="4954565"/>
            <a:ext cx="6788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pic>
        <p:nvPicPr>
          <p:cNvPr id="167" name="Google Shape;167;g316917d23cc_0_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265" y="0"/>
            <a:ext cx="12201408" cy="4442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g316917d23cc_0_280"/>
          <p:cNvGrpSpPr/>
          <p:nvPr/>
        </p:nvGrpSpPr>
        <p:grpSpPr>
          <a:xfrm>
            <a:off x="775209" y="4565316"/>
            <a:ext cx="2361915" cy="203699"/>
            <a:chOff x="8592670" y="10723202"/>
            <a:chExt cx="3894979" cy="335915"/>
          </a:xfrm>
        </p:grpSpPr>
        <p:sp>
          <p:nvSpPr>
            <p:cNvPr id="170" name="Google Shape;170;g316917d23cc_0_280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g316917d23cc_0_280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g316917d23cc_0_280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g316917d23cc_0_280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g316917d23cc_0_280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g316917d23cc_0_280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g316917d23cc_0_280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g316917d23cc_0_280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g316917d23cc_0_280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g316917d23cc_0_280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316917d23cc_0_280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1" name="Google Shape;181;g316917d23cc_0_280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182" name="Google Shape;182;g316917d23cc_0_280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3" name="Google Shape;183;g316917d23cc_0_28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g316917d23cc_0_280"/>
          <p:cNvSpPr txBox="1"/>
          <p:nvPr>
            <p:ph type="title"/>
          </p:nvPr>
        </p:nvSpPr>
        <p:spPr>
          <a:xfrm>
            <a:off x="801712" y="4994314"/>
            <a:ext cx="36681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cxnSp>
        <p:nvCxnSpPr>
          <p:cNvPr id="185" name="Google Shape;185;g316917d23cc_0_280"/>
          <p:cNvCxnSpPr/>
          <p:nvPr/>
        </p:nvCxnSpPr>
        <p:spPr>
          <a:xfrm>
            <a:off x="4755881" y="4769025"/>
            <a:ext cx="0" cy="1635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g316917d23cc_0_280"/>
          <p:cNvSpPr txBox="1"/>
          <p:nvPr>
            <p:ph idx="1" type="body"/>
          </p:nvPr>
        </p:nvSpPr>
        <p:spPr>
          <a:xfrm>
            <a:off x="5042135" y="4954565"/>
            <a:ext cx="6788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pic>
        <p:nvPicPr>
          <p:cNvPr id="187" name="Google Shape;187;g316917d23cc_0_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265" y="-1"/>
            <a:ext cx="12201408" cy="4442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16917d23cc_0_117"/>
          <p:cNvSpPr txBox="1"/>
          <p:nvPr>
            <p:ph type="title"/>
          </p:nvPr>
        </p:nvSpPr>
        <p:spPr>
          <a:xfrm>
            <a:off x="533909" y="1462579"/>
            <a:ext cx="2399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316917d23cc_0_117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316917d23cc_0_117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g316917d23cc_0_117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316917d23cc_0_117"/>
          <p:cNvSpPr txBox="1"/>
          <p:nvPr>
            <p:ph idx="12" type="sldNum"/>
          </p:nvPr>
        </p:nvSpPr>
        <p:spPr>
          <a:xfrm>
            <a:off x="8778241" y="6377940"/>
            <a:ext cx="2804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6917d23cc_0_749"/>
          <p:cNvSpPr txBox="1"/>
          <p:nvPr>
            <p:ph type="title"/>
          </p:nvPr>
        </p:nvSpPr>
        <p:spPr>
          <a:xfrm>
            <a:off x="533909" y="1462579"/>
            <a:ext cx="2399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g316917d23cc_0_749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g316917d23cc_0_749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g316917d23cc_0_749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g316917d23cc_0_749"/>
          <p:cNvSpPr txBox="1"/>
          <p:nvPr>
            <p:ph idx="12" type="sldNum"/>
          </p:nvPr>
        </p:nvSpPr>
        <p:spPr>
          <a:xfrm>
            <a:off x="8778241" y="6377940"/>
            <a:ext cx="2804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3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Relationship Id="rId4" Type="http://schemas.openxmlformats.org/officeDocument/2006/relationships/image" Target="../media/image22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Relationship Id="rId7" Type="http://schemas.openxmlformats.org/officeDocument/2006/relationships/image" Target="../media/image29.png"/><Relationship Id="rId8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25.png"/><Relationship Id="rId5" Type="http://schemas.openxmlformats.org/officeDocument/2006/relationships/image" Target="../media/image18.png"/><Relationship Id="rId6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6917d23cc_0_743"/>
          <p:cNvSpPr txBox="1"/>
          <p:nvPr>
            <p:ph idx="1" type="body"/>
          </p:nvPr>
        </p:nvSpPr>
        <p:spPr>
          <a:xfrm>
            <a:off x="3116150" y="3813026"/>
            <a:ext cx="6458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CL"/>
              <a:t>Equipo 5 – 26/11/2024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  <p:sp>
        <p:nvSpPr>
          <p:cNvPr id="382" name="Google Shape;382;g316917d23cc_0_743"/>
          <p:cNvSpPr txBox="1"/>
          <p:nvPr>
            <p:ph idx="2" type="body"/>
          </p:nvPr>
        </p:nvSpPr>
        <p:spPr>
          <a:xfrm>
            <a:off x="2861231" y="3112712"/>
            <a:ext cx="69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CL"/>
              <a:t>Sistema de Tickets</a:t>
            </a:r>
            <a:endParaRPr/>
          </a:p>
        </p:txBody>
      </p:sp>
      <p:sp>
        <p:nvSpPr>
          <p:cNvPr id="383" name="Google Shape;383;g316917d23cc_0_743"/>
          <p:cNvSpPr txBox="1"/>
          <p:nvPr>
            <p:ph idx="3" type="body"/>
          </p:nvPr>
        </p:nvSpPr>
        <p:spPr>
          <a:xfrm>
            <a:off x="3088475" y="4586504"/>
            <a:ext cx="6486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CL"/>
              <a:t>PRESENTACIÓN FINAL CAPSTONE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6" name="Google Shape;466;g316917d23cc_0_943"/>
          <p:cNvGraphicFramePr/>
          <p:nvPr/>
        </p:nvGraphicFramePr>
        <p:xfrm>
          <a:off x="2057400" y="54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{1B186069-90C9-4ABD-9DE0-889C94545C0F}</a:tableStyleId>
              </a:tblPr>
              <a:tblGrid>
                <a:gridCol w="542925"/>
                <a:gridCol w="2933700"/>
                <a:gridCol w="1381125"/>
                <a:gridCol w="971550"/>
                <a:gridCol w="704850"/>
                <a:gridCol w="704850"/>
                <a:gridCol w="257150"/>
                <a:gridCol w="704850"/>
                <a:gridCol w="704850"/>
              </a:tblGrid>
              <a:tr h="40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6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Pruebas y Control De Calidad (4 semana)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6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6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6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6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6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6: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6:0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6:0:8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Unitarias De Funcionalidades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  <a:extLst>
                      <a:ext uri="http://customooxmlschemas.google.com/">
                        <go:slidesCustomData xmlns:go="http://customooxmlschemas.google.com/" cellId="466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  <a:extLst>
                      <a:ext uri="http://customooxmlschemas.google.com/">
                        <go:slidesCustomData xmlns:go="http://customooxmlschemas.google.com/" cellId="466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50%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  <a:extLst>
                      <a:ext uri="http://customooxmlschemas.google.com/">
                        <go:slidesCustomData xmlns:go="http://customooxmlschemas.google.com/" cellId="466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  <a:extLst>
                      <a:ext uri="http://customooxmlschemas.google.com/">
                        <go:slidesCustomData xmlns:go="http://customooxmlschemas.google.com/" cellId="466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466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1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1:8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De Integración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  <a:extLst>
                      <a:ext uri="http://customooxmlschemas.google.com/">
                        <go:slidesCustomData xmlns:go="http://customooxmlschemas.google.com/" cellId="466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  <a:extLst>
                      <a:ext uri="http://customooxmlschemas.google.com/">
                        <go:slidesCustomData xmlns:go="http://customooxmlschemas.google.com/" cellId="466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50%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  <a:extLst>
                      <a:ext uri="http://customooxmlschemas.google.com/">
                        <go:slidesCustomData xmlns:go="http://customooxmlschemas.google.com/" cellId="466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  <a:extLst>
                      <a:ext uri="http://customooxmlschemas.google.com/">
                        <go:slidesCustomData xmlns:go="http://customooxmlschemas.google.com/" cellId="466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466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2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2:8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De Usabilidad y Experiencia De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  <a:extLst>
                      <a:ext uri="http://customooxmlschemas.google.com/">
                        <go:slidesCustomData xmlns:go="http://customooxmlschemas.google.com/" cellId="466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  <a:extLst>
                      <a:ext uri="http://customooxmlschemas.google.com/">
                        <go:slidesCustomData xmlns:go="http://customooxmlschemas.google.com/" cellId="466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50%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  <a:extLst>
                      <a:ext uri="http://customooxmlschemas.google.com/">
                        <go:slidesCustomData xmlns:go="http://customooxmlschemas.google.com/" cellId="466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  <a:extLst>
                      <a:ext uri="http://customooxmlschemas.google.com/">
                        <go:slidesCustomData xmlns:go="http://customooxmlschemas.google.com/" cellId="466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466: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3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3:8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De Estrés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  <a:extLst>
                      <a:ext uri="http://customooxmlschemas.google.com/">
                        <go:slidesCustomData xmlns:go="http://customooxmlschemas.google.com/" cellId="466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  <a:extLst>
                      <a:ext uri="http://customooxmlschemas.google.com/">
                        <go:slidesCustomData xmlns:go="http://customooxmlschemas.google.com/" cellId="466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50%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  <a:extLst>
                      <a:ext uri="http://customooxmlschemas.google.com/">
                        <go:slidesCustomData xmlns:go="http://customooxmlschemas.google.com/" cellId="466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  <a:extLst>
                      <a:ext uri="http://customooxmlschemas.google.com/">
                        <go:slidesCustomData xmlns:go="http://customooxmlschemas.google.com/" cellId="466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466: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4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4:8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Funcionales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  <a:extLst>
                      <a:ext uri="http://customooxmlschemas.google.com/">
                        <go:slidesCustomData xmlns:go="http://customooxmlschemas.google.com/" cellId="466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  <a:extLst>
                      <a:ext uri="http://customooxmlschemas.google.com/">
                        <go:slidesCustomData xmlns:go="http://customooxmlschemas.google.com/" cellId="466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50%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  <a:extLst>
                      <a:ext uri="http://customooxmlschemas.google.com/">
                        <go:slidesCustomData xmlns:go="http://customooxmlschemas.google.com/" cellId="466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  <a:extLst>
                      <a:ext uri="http://customooxmlschemas.google.com/">
                        <go:slidesCustomData xmlns:go="http://customooxmlschemas.google.com/" cellId="466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466:5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5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5:8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De Seguridad De Autenticación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  <a:extLst>
                      <a:ext uri="http://customooxmlschemas.google.com/">
                        <go:slidesCustomData xmlns:go="http://customooxmlschemas.google.com/" cellId="466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  <a:extLst>
                      <a:ext uri="http://customooxmlschemas.google.com/">
                        <go:slidesCustomData xmlns:go="http://customooxmlschemas.google.com/" cellId="466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50%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  <a:extLst>
                      <a:ext uri="http://customooxmlschemas.google.com/">
                        <go:slidesCustomData xmlns:go="http://customooxmlschemas.google.com/" cellId="466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  <a:extLst>
                      <a:ext uri="http://customooxmlschemas.google.com/">
                        <go:slidesCustomData xmlns:go="http://customooxmlschemas.google.com/" cellId="466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466:6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6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6:8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Corrección de errores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466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466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466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466:7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466:7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7:8"/>
                      </a:ext>
                    </a:extLst>
                  </a:tcPr>
                </a:tc>
              </a:tr>
              <a:tr h="57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6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Implementación y Puesta en marcha (1 semana)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6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6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6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6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6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6:8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6:8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66:8:8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Integración desarrollo producción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466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466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466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466:9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9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466:9:8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Carga de datos producción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466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466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466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466:1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10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466:10:8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Capacitación usuarios finales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466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466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466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466:1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11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466:11:8"/>
                      </a:ext>
                    </a:extLst>
                  </a:tcPr>
                </a:tc>
              </a:tr>
              <a:tr h="43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Marcha Blanca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466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466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466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1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1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  <a:extLst>
                      <a:ext uri="http://customooxmlschemas.google.com/">
                        <go:slidesCustomData xmlns:go="http://customooxmlschemas.google.com/" cellId="466:1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66:12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466:12:8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471" name="Google Shape;47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8"/>
          <p:cNvSpPr txBox="1"/>
          <p:nvPr/>
        </p:nvSpPr>
        <p:spPr>
          <a:xfrm>
            <a:off x="0" y="992905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3" name="Google Shape;47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0388" y="1811075"/>
            <a:ext cx="6971223" cy="4425099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8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479" name="Google Shape;4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/>
          </a:p>
        </p:txBody>
      </p:sp>
      <p:sp>
        <p:nvSpPr>
          <p:cNvPr id="481" name="Google Shape;481;p9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482" name="Google Shape;482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83" name="Google Shape;48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1600" y="1432650"/>
            <a:ext cx="9196225" cy="46868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484" name="Google Shape;484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485" name="Google Shape;485;p9"/>
          <p:cNvSpPr txBox="1"/>
          <p:nvPr>
            <p:ph idx="1" type="body"/>
          </p:nvPr>
        </p:nvSpPr>
        <p:spPr>
          <a:xfrm>
            <a:off x="9279548" y="230339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490" name="Google Shape;49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pic>
        <p:nvPicPr>
          <p:cNvPr id="492" name="Google Shape;49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7725" y="2101877"/>
            <a:ext cx="3872349" cy="13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0325" y="3980506"/>
            <a:ext cx="3464023" cy="216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5874" y="2266736"/>
            <a:ext cx="446722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0764" y="3473652"/>
            <a:ext cx="2190470" cy="2671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35562" y="3285911"/>
            <a:ext cx="2607112" cy="2607112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10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502" name="Google Shape;5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504" name="Google Shape;504;p13"/>
          <p:cNvSpPr txBox="1"/>
          <p:nvPr/>
        </p:nvSpPr>
        <p:spPr>
          <a:xfrm>
            <a:off x="1778000" y="2878675"/>
            <a:ext cx="82338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Organización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equipo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-Integración Backend /  Frontend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Utilización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servicios amazon web services.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-Tiempo al desarrollar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3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510" name="Google Shape;51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1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1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</a:t>
            </a: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ickets”</a:t>
            </a:r>
            <a:endParaRPr sz="32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517" name="Google Shape;5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sp>
        <p:nvSpPr>
          <p:cNvPr id="519" name="Google Shape;519;p12"/>
          <p:cNvSpPr txBox="1"/>
          <p:nvPr/>
        </p:nvSpPr>
        <p:spPr>
          <a:xfrm>
            <a:off x="3699575" y="3066450"/>
            <a:ext cx="5528100" cy="11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700">
                <a:latin typeface="Calibri"/>
                <a:ea typeface="Calibri"/>
                <a:cs typeface="Calibri"/>
                <a:sym typeface="Calibri"/>
              </a:rPr>
              <a:t>Vista en Sistema Web “Sistema de Tickets”.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12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525" name="Google Shape;52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  <p:sp>
        <p:nvSpPr>
          <p:cNvPr id="527" name="Google Shape;527;p14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388" name="Google Shape;38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2"/>
          <p:cNvGrpSpPr/>
          <p:nvPr/>
        </p:nvGrpSpPr>
        <p:grpSpPr>
          <a:xfrm>
            <a:off x="4085625" y="1483400"/>
            <a:ext cx="7094007" cy="4350755"/>
            <a:chOff x="0" y="-100"/>
            <a:chExt cx="7706689" cy="4350755"/>
          </a:xfrm>
        </p:grpSpPr>
        <p:sp>
          <p:nvSpPr>
            <p:cNvPr id="390" name="Google Shape;390;p2"/>
            <p:cNvSpPr/>
            <p:nvPr/>
          </p:nvSpPr>
          <p:spPr>
            <a:xfrm>
              <a:off x="0" y="0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 txBox="1"/>
            <p:nvPr/>
          </p:nvSpPr>
          <p:spPr>
            <a:xfrm>
              <a:off x="1662583" y="-100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Sebastián Vargas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Gerente de proyecto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 txBox="1"/>
            <p:nvPr/>
          </p:nvSpPr>
          <p:spPr>
            <a:xfrm>
              <a:off x="1735789" y="1495477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Felipe Ojeda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Database owner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0" y="2991055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 txBox="1"/>
            <p:nvPr/>
          </p:nvSpPr>
          <p:spPr>
            <a:xfrm>
              <a:off x="1735794" y="2990950"/>
              <a:ext cx="40638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Matías Leyton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Gestor de proyecto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Analista QA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9144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2"/>
          <p:cNvSpPr txBox="1"/>
          <p:nvPr/>
        </p:nvSpPr>
        <p:spPr>
          <a:xfrm>
            <a:off x="136188" y="368928"/>
            <a:ext cx="1219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  <p:pic>
        <p:nvPicPr>
          <p:cNvPr id="399" name="Google Shape;399;p2"/>
          <p:cNvPicPr preferRelativeResize="0"/>
          <p:nvPr/>
        </p:nvPicPr>
        <p:blipFill rotWithShape="1">
          <a:blip r:embed="rId4">
            <a:alphaModFix/>
          </a:blip>
          <a:srcRect b="12982" l="0" r="0" t="0"/>
          <a:stretch/>
        </p:blipFill>
        <p:spPr>
          <a:xfrm>
            <a:off x="4399600" y="1594375"/>
            <a:ext cx="1015596" cy="1200325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0" name="Google Shape;40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4993" y="4625788"/>
            <a:ext cx="1084825" cy="1043636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1" name="Google Shape;401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5000" y="3122715"/>
            <a:ext cx="1084826" cy="1072121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406" name="Google Shape;4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"/>
          <p:cNvSpPr/>
          <p:nvPr/>
        </p:nvSpPr>
        <p:spPr>
          <a:xfrm>
            <a:off x="714901" y="2169775"/>
            <a:ext cx="36804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Tickets se generan desde distintas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distintas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vías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Debido a esto se forma un desorden en 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los tickets ingresados por los usuarios.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"/>
          <p:cNvSpPr/>
          <p:nvPr/>
        </p:nvSpPr>
        <p:spPr>
          <a:xfrm>
            <a:off x="6193999" y="2177325"/>
            <a:ext cx="50667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sistema de tickets que permita gestionar el proceso de creación de tickets en un sistema unificado para mantener una organización y mejorar la agilidad al momento de gestionar los tickets.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"/>
          <p:cNvSpPr/>
          <p:nvPr/>
        </p:nvSpPr>
        <p:spPr>
          <a:xfrm>
            <a:off x="4724353" y="3723158"/>
            <a:ext cx="1140600" cy="7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416" name="Google Shape;4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6"/>
          <p:cNvSpPr txBox="1"/>
          <p:nvPr/>
        </p:nvSpPr>
        <p:spPr>
          <a:xfrm>
            <a:off x="1517400" y="3486325"/>
            <a:ext cx="35415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Metodologia cascada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9" name="Google Shape;41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8250" y="2428975"/>
            <a:ext cx="5901768" cy="3196801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6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425" name="Google Shape;4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"/>
          <p:cNvSpPr txBox="1"/>
          <p:nvPr/>
        </p:nvSpPr>
        <p:spPr>
          <a:xfrm>
            <a:off x="1" y="370604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sistema web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permita a los usuarios registrar, modificar, y consultar los tickets registrados en el sistema.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4"/>
          <p:cNvSpPr/>
          <p:nvPr/>
        </p:nvSpPr>
        <p:spPr>
          <a:xfrm>
            <a:off x="614514" y="4356007"/>
            <a:ext cx="10962900" cy="15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Agilizar el registro y lectura de tickets para los usuarios.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Agilizar la velocidad de resolución de los tickets.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Manejo de perfiles diferentes con funciones diferentes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435" name="Google Shape;4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"/>
          <p:cNvSpPr txBox="1"/>
          <p:nvPr/>
        </p:nvSpPr>
        <p:spPr>
          <a:xfrm>
            <a:off x="0" y="1432655"/>
            <a:ext cx="12192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sp>
        <p:nvSpPr>
          <p:cNvPr id="437" name="Google Shape;437;p5"/>
          <p:cNvSpPr txBox="1"/>
          <p:nvPr/>
        </p:nvSpPr>
        <p:spPr>
          <a:xfrm>
            <a:off x="6184500" y="2286000"/>
            <a:ext cx="29952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Limitaciones: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-Servidor Local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-Database: SQLITE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-Seguridad 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básica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HTTPS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-Notificaciones correo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"/>
          <p:cNvSpPr txBox="1"/>
          <p:nvPr/>
        </p:nvSpPr>
        <p:spPr>
          <a:xfrm>
            <a:off x="2901850" y="2286000"/>
            <a:ext cx="2821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Alcances: 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-Roles y permisos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-CRUD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-Reporte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-SLA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444" name="Google Shape;4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7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7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  <p:graphicFrame>
        <p:nvGraphicFramePr>
          <p:cNvPr id="447" name="Google Shape;447;p7"/>
          <p:cNvGraphicFramePr/>
          <p:nvPr/>
        </p:nvGraphicFramePr>
        <p:xfrm>
          <a:off x="2184400" y="204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{1B186069-90C9-4ABD-9DE0-889C94545C0F}</a:tableStyleId>
              </a:tblPr>
              <a:tblGrid>
                <a:gridCol w="542925"/>
                <a:gridCol w="2933700"/>
                <a:gridCol w="1381125"/>
                <a:gridCol w="971550"/>
                <a:gridCol w="628650"/>
                <a:gridCol w="628650"/>
                <a:gridCol w="628650"/>
                <a:gridCol w="6286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47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47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RESPONSABLES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47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PROGRESO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47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7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7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7: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7:0:7"/>
                      </a:ext>
                    </a:extLst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7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Inicial (4 semanas)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7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7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7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7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7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7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47:1:7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7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Alcance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7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7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7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7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7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7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7:2:7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7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Acta De Constitución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7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7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7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7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7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7: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7:3:7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7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7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7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7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7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7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7: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7:4:7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7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Matriz RACI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7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7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7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7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7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7:5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7:5:7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7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Carta gantt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7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7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7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7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7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7:6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7:6:7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47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Matriz de riesgo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7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7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7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47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47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47:7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47:7:7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452" name="Google Shape;452;g316917d23cc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316917d23cc_0_5"/>
          <p:cNvSpPr txBox="1"/>
          <p:nvPr>
            <p:ph idx="1" type="body"/>
          </p:nvPr>
        </p:nvSpPr>
        <p:spPr>
          <a:xfrm>
            <a:off x="238323" y="572602"/>
            <a:ext cx="2634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 “Sistema de Tickets”</a:t>
            </a:r>
            <a:endParaRPr sz="3200">
              <a:solidFill>
                <a:srgbClr val="434343"/>
              </a:solidFill>
            </a:endParaRPr>
          </a:p>
        </p:txBody>
      </p:sp>
      <p:graphicFrame>
        <p:nvGraphicFramePr>
          <p:cNvPr id="454" name="Google Shape;454;g316917d23cc_0_5"/>
          <p:cNvGraphicFramePr/>
          <p:nvPr/>
        </p:nvGraphicFramePr>
        <p:xfrm>
          <a:off x="1507075" y="144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{1B186069-90C9-4ABD-9DE0-889C94545C0F}</a:tableStyleId>
              </a:tblPr>
              <a:tblGrid>
                <a:gridCol w="542925"/>
                <a:gridCol w="2933700"/>
                <a:gridCol w="1381125"/>
                <a:gridCol w="971550"/>
                <a:gridCol w="628650"/>
                <a:gridCol w="628650"/>
                <a:gridCol w="628650"/>
                <a:gridCol w="628650"/>
                <a:gridCol w="628650"/>
                <a:gridCol w="6286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54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54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RESPONSABLES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54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PROGRESO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  <a:extLst>
                      <a:ext uri="http://customooxmlschemas.google.com/">
                        <go:slidesCustomData xmlns:go="http://customooxmlschemas.google.com/" cellId="454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4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4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4: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4:0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4:0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4:0:9"/>
                      </a:ext>
                    </a:extLst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4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Inicial (4 semanas)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4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4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4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4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4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4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4:1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4:1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4:1:9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4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Diseño y Arquitectura (2 semanas)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4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4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4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4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4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4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4:2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4:2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  <a:extLst>
                      <a:ext uri="http://customooxmlschemas.google.com/">
                        <go:slidesCustomData xmlns:go="http://customooxmlschemas.google.com/" cellId="454:2:9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Documentación requerimientos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4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4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4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3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4:3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54:3:9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Diseño De Interfaz De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4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4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4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4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4:4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54:4:9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Diseño prototipos (mockups)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4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Matias Leyton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4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4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5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5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4:5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54:5:9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Definición De Arquitectura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4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4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4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6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6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4:6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54:6:9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Diseño De Diagramas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4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4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4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7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7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54:7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4:7:9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Diseñar Modelo Relacional normalizado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4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4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100%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4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8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8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54:8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4:8:9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 de pruebas inicial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4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4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4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9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9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54:9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4:9:9"/>
                      </a:ext>
                    </a:extLs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 de costos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4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4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4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1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454:10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54:10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454:10:9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16917d23cc_0_34"/>
          <p:cNvSpPr txBox="1"/>
          <p:nvPr>
            <p:ph idx="1" type="body"/>
          </p:nvPr>
        </p:nvSpPr>
        <p:spPr>
          <a:xfrm>
            <a:off x="348123" y="763102"/>
            <a:ext cx="2634000" cy="44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316917d23cc_0_34"/>
          <p:cNvSpPr txBox="1"/>
          <p:nvPr>
            <p:ph idx="2" type="body"/>
          </p:nvPr>
        </p:nvSpPr>
        <p:spPr>
          <a:xfrm>
            <a:off x="348508" y="1765521"/>
            <a:ext cx="26340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61" name="Google Shape;461;g316917d23cc_0_34"/>
          <p:cNvGraphicFramePr/>
          <p:nvPr/>
        </p:nvGraphicFramePr>
        <p:xfrm>
          <a:off x="408463" y="4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{1B186069-90C9-4ABD-9DE0-889C94545C0F}</a:tableStyleId>
              </a:tblPr>
              <a:tblGrid>
                <a:gridCol w="415275"/>
                <a:gridCol w="2256975"/>
                <a:gridCol w="1065275"/>
                <a:gridCol w="749325"/>
                <a:gridCol w="487475"/>
                <a:gridCol w="487475"/>
                <a:gridCol w="487475"/>
                <a:gridCol w="487475"/>
                <a:gridCol w="487475"/>
                <a:gridCol w="487475"/>
                <a:gridCol w="487475"/>
                <a:gridCol w="487475"/>
                <a:gridCol w="487475"/>
                <a:gridCol w="541675"/>
                <a:gridCol w="541675"/>
                <a:gridCol w="541675"/>
                <a:gridCol w="541675"/>
                <a:gridCol w="606650"/>
              </a:tblGrid>
              <a:tr h="29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ACTIVIDADES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RESPONSABLES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PROGRESO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74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Inicial (4 semanas)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7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10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11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12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13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Semana 14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8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Desarrollo (8 semanas)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74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Implementación ambiente de desarrollo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 / Sebastián Vargas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9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 de datos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9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3.2.1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Script creación tablas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9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3.2.2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Levantar base de datos en la nube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9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Página Web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9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3.3.1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BackEnd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9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3.3.1.1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api CRUD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9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3.3.1.2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sistema de autenticación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Felipe Ojeda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9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3.3.1.3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sistema generación de informes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9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3.3.2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FrontEnd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9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3.3.2.1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página web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9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3.3.2.2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diseño Responsivo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9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3.3.2.3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Integración con backend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Sebastián Vargas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100%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