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5Dr1aoyUZPc8v05BLrLouH+LD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10A5A6-C135-45D9-8452-ED26B7219FE2}">
  <a:tblStyle styleId="{A710A5A6-C135-45D9-8452-ED26B7219FE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6917d23cc_0_743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s-CL"/>
              <a:t>seba</a:t>
            </a:r>
            <a:endParaRPr/>
          </a:p>
        </p:txBody>
      </p:sp>
      <p:sp>
        <p:nvSpPr>
          <p:cNvPr id="379" name="Google Shape;379;g316917d23cc_0_743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16917d23cc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</a:t>
            </a:r>
            <a:endParaRPr/>
          </a:p>
        </p:txBody>
      </p:sp>
      <p:sp>
        <p:nvSpPr>
          <p:cNvPr id="458" name="Google Shape;458;g316917d23cc_0_9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seba hablar con una historia de usuario</a:t>
            </a:r>
            <a:endParaRPr/>
          </a:p>
        </p:txBody>
      </p:sp>
      <p:sp>
        <p:nvSpPr>
          <p:cNvPr id="463" name="Google Shape;4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1bdbaa34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seba hablar con una historia de usuario</a:t>
            </a:r>
            <a:endParaRPr/>
          </a:p>
        </p:txBody>
      </p:sp>
      <p:sp>
        <p:nvSpPr>
          <p:cNvPr id="470" name="Google Shape;470;g31bdbaa349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felipe</a:t>
            </a:r>
            <a:endParaRPr/>
          </a:p>
        </p:txBody>
      </p:sp>
      <p:sp>
        <p:nvSpPr>
          <p:cNvPr id="477" name="Google Shape;4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1bca1bd5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31bca1bd53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felipe</a:t>
            </a:r>
            <a:endParaRPr/>
          </a:p>
        </p:txBody>
      </p:sp>
      <p:sp>
        <p:nvSpPr>
          <p:cNvPr id="496" name="Google Shape;4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felipe / mati</a:t>
            </a:r>
            <a:endParaRPr/>
          </a:p>
        </p:txBody>
      </p:sp>
      <p:sp>
        <p:nvSpPr>
          <p:cNvPr id="507" name="Google Shape;5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presentación</a:t>
            </a:r>
            <a:r>
              <a:rPr lang="es-CL"/>
              <a:t> proyecto (todos en cierto modo)</a:t>
            </a:r>
            <a:endParaRPr/>
          </a:p>
        </p:txBody>
      </p:sp>
      <p:sp>
        <p:nvSpPr>
          <p:cNvPr id="514" name="Google Shape;51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todos</a:t>
            </a:r>
            <a:endParaRPr/>
          </a:p>
        </p:txBody>
      </p:sp>
      <p:sp>
        <p:nvSpPr>
          <p:cNvPr id="386" name="Google Shape;3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seba </a:t>
            </a:r>
            <a:endParaRPr/>
          </a:p>
        </p:txBody>
      </p:sp>
      <p:sp>
        <p:nvSpPr>
          <p:cNvPr id="403" name="Google Shape;4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seba</a:t>
            </a:r>
            <a:endParaRPr/>
          </a:p>
        </p:txBody>
      </p:sp>
      <p:sp>
        <p:nvSpPr>
          <p:cNvPr id="413" name="Google Shape;4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 </a:t>
            </a:r>
            <a:endParaRPr/>
          </a:p>
        </p:txBody>
      </p:sp>
      <p:sp>
        <p:nvSpPr>
          <p:cNvPr id="421" name="Google Shape;4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</a:t>
            </a:r>
            <a:endParaRPr/>
          </a:p>
        </p:txBody>
      </p:sp>
      <p:sp>
        <p:nvSpPr>
          <p:cNvPr id="440" name="Google Shape;440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16917d23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</a:t>
            </a:r>
            <a:endParaRPr/>
          </a:p>
        </p:txBody>
      </p:sp>
      <p:sp>
        <p:nvSpPr>
          <p:cNvPr id="447" name="Google Shape;447;g316917d23c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6917d23c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Mati. Felipe habla de no haberlo levantado en la nube.</a:t>
            </a:r>
            <a:endParaRPr/>
          </a:p>
        </p:txBody>
      </p:sp>
      <p:sp>
        <p:nvSpPr>
          <p:cNvPr id="453" name="Google Shape;453;g316917d23cc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1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g316917d23cc_0_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7001"/>
            <a:ext cx="12220507" cy="6875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g316917d23cc_0_123"/>
          <p:cNvGrpSpPr/>
          <p:nvPr/>
        </p:nvGrpSpPr>
        <p:grpSpPr>
          <a:xfrm>
            <a:off x="5078985" y="6386286"/>
            <a:ext cx="2361915" cy="203699"/>
            <a:chOff x="8592670" y="10723202"/>
            <a:chExt cx="3894979" cy="335915"/>
          </a:xfrm>
        </p:grpSpPr>
        <p:sp>
          <p:nvSpPr>
            <p:cNvPr id="14" name="Google Shape;14;g316917d23cc_0_123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g316917d23cc_0_123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g316917d23cc_0_123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g316917d23cc_0_123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g316917d23cc_0_123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g316917d23cc_0_123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g316917d23cc_0_123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g316917d23cc_0_123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g316917d23cc_0_123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g316917d23cc_0_123"/>
          <p:cNvSpPr/>
          <p:nvPr/>
        </p:nvSpPr>
        <p:spPr>
          <a:xfrm>
            <a:off x="3088475" y="4399363"/>
            <a:ext cx="6497011" cy="32404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g316917d23cc_0_123"/>
          <p:cNvSpPr/>
          <p:nvPr/>
        </p:nvSpPr>
        <p:spPr>
          <a:xfrm>
            <a:off x="3088475" y="3765267"/>
            <a:ext cx="6497011" cy="633262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g316917d23cc_0_123"/>
          <p:cNvSpPr/>
          <p:nvPr/>
        </p:nvSpPr>
        <p:spPr>
          <a:xfrm>
            <a:off x="4739373" y="5475197"/>
            <a:ext cx="2112821" cy="52540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g316917d23cc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58" y="5323518"/>
            <a:ext cx="942592" cy="6977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316917d23cc_0_123"/>
          <p:cNvSpPr txBox="1"/>
          <p:nvPr>
            <p:ph idx="1" type="body"/>
          </p:nvPr>
        </p:nvSpPr>
        <p:spPr>
          <a:xfrm>
            <a:off x="3116150" y="3813026"/>
            <a:ext cx="645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8" name="Google Shape;28;g316917d23cc_0_123"/>
          <p:cNvSpPr txBox="1"/>
          <p:nvPr>
            <p:ph idx="2" type="body"/>
          </p:nvPr>
        </p:nvSpPr>
        <p:spPr>
          <a:xfrm>
            <a:off x="2861231" y="3112712"/>
            <a:ext cx="6931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" name="Google Shape;29;g316917d23cc_0_123"/>
          <p:cNvSpPr txBox="1"/>
          <p:nvPr>
            <p:ph idx="3" type="body"/>
          </p:nvPr>
        </p:nvSpPr>
        <p:spPr>
          <a:xfrm>
            <a:off x="3088475" y="4586504"/>
            <a:ext cx="6486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30" name="Google Shape;30;g316917d23cc_0_12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31" name="Google Shape;31;g316917d23cc_0_123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6917d23cc_0_30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90" name="Google Shape;190;g316917d23cc_0_30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g316917d23cc_0_30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92" name="Google Shape;192;g316917d23cc_0_30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93" name="Google Shape;193;g316917d23cc_0_300"/>
          <p:cNvSpPr txBox="1"/>
          <p:nvPr>
            <p:ph idx="12" type="sldNum"/>
          </p:nvPr>
        </p:nvSpPr>
        <p:spPr>
          <a:xfrm>
            <a:off x="8610600" y="635635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316917d23cc_0_7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7001"/>
            <a:ext cx="12220507" cy="6875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g316917d23cc_0_755"/>
          <p:cNvGrpSpPr/>
          <p:nvPr/>
        </p:nvGrpSpPr>
        <p:grpSpPr>
          <a:xfrm>
            <a:off x="5078985" y="6386286"/>
            <a:ext cx="2361915" cy="203699"/>
            <a:chOff x="8592670" y="10723202"/>
            <a:chExt cx="3894979" cy="335915"/>
          </a:xfrm>
        </p:grpSpPr>
        <p:sp>
          <p:nvSpPr>
            <p:cNvPr id="203" name="Google Shape;203;g316917d23cc_0_755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g316917d23cc_0_755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g316917d23cc_0_755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g316917d23cc_0_755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g316917d23cc_0_755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g316917d23cc_0_755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316917d23cc_0_755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g316917d23cc_0_755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g316917d23cc_0_755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g316917d23cc_0_755"/>
          <p:cNvSpPr/>
          <p:nvPr/>
        </p:nvSpPr>
        <p:spPr>
          <a:xfrm>
            <a:off x="3088475" y="4399363"/>
            <a:ext cx="6497011" cy="32404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316917d23cc_0_755"/>
          <p:cNvSpPr/>
          <p:nvPr/>
        </p:nvSpPr>
        <p:spPr>
          <a:xfrm>
            <a:off x="3088475" y="3765267"/>
            <a:ext cx="6497011" cy="633262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316917d23cc_0_755"/>
          <p:cNvSpPr/>
          <p:nvPr/>
        </p:nvSpPr>
        <p:spPr>
          <a:xfrm>
            <a:off x="4739373" y="5475197"/>
            <a:ext cx="2112821" cy="52540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316917d23cc_0_7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58" y="5323518"/>
            <a:ext cx="942592" cy="69773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316917d23cc_0_755"/>
          <p:cNvSpPr txBox="1"/>
          <p:nvPr>
            <p:ph idx="1" type="body"/>
          </p:nvPr>
        </p:nvSpPr>
        <p:spPr>
          <a:xfrm>
            <a:off x="3116150" y="3813026"/>
            <a:ext cx="645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17" name="Google Shape;217;g316917d23cc_0_755"/>
          <p:cNvSpPr txBox="1"/>
          <p:nvPr>
            <p:ph idx="2" type="body"/>
          </p:nvPr>
        </p:nvSpPr>
        <p:spPr>
          <a:xfrm>
            <a:off x="2861231" y="3112712"/>
            <a:ext cx="6931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18" name="Google Shape;218;g316917d23cc_0_755"/>
          <p:cNvSpPr txBox="1"/>
          <p:nvPr>
            <p:ph idx="3" type="body"/>
          </p:nvPr>
        </p:nvSpPr>
        <p:spPr>
          <a:xfrm>
            <a:off x="3088475" y="4586504"/>
            <a:ext cx="6486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19" name="Google Shape;219;g316917d23cc_0_75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20" name="Google Shape;220;g316917d23cc_0_755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6917d23cc_0_77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73925" lIns="73925" spcFirstLastPara="1" rIns="73925" wrap="square" tIns="73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3" name="Google Shape;223;g316917d23cc_0_77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925" lIns="73925" spcFirstLastPara="1" rIns="73925" wrap="square" tIns="73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6917d23cc_0_779"/>
          <p:cNvSpPr/>
          <p:nvPr/>
        </p:nvSpPr>
        <p:spPr>
          <a:xfrm>
            <a:off x="1" y="502542"/>
            <a:ext cx="3000000" cy="708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7725" lIns="55450" spcFirstLastPara="1" rIns="55450" wrap="square" tIns="2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316917d23cc_0_779"/>
          <p:cNvSpPr/>
          <p:nvPr/>
        </p:nvSpPr>
        <p:spPr>
          <a:xfrm>
            <a:off x="3031351" y="502542"/>
            <a:ext cx="92410" cy="699821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316917d23cc_0_779"/>
          <p:cNvSpPr txBox="1"/>
          <p:nvPr>
            <p:ph idx="1" type="body"/>
          </p:nvPr>
        </p:nvSpPr>
        <p:spPr>
          <a:xfrm>
            <a:off x="348123" y="763102"/>
            <a:ext cx="2634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28" name="Google Shape;228;g316917d23cc_0_779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316917d23cc_0_779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g316917d23cc_0_779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231" name="Google Shape;231;g316917d23cc_0_779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2" name="Google Shape;232;g316917d23cc_0_77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" name="Google Shape;233;g316917d23cc_0_779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234" name="Google Shape;234;g316917d23cc_0_779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316917d23cc_0_779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316917d23cc_0_779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g316917d23cc_0_779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g316917d23cc_0_779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316917d23cc_0_779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316917d23cc_0_779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316917d23cc_0_779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316917d23cc_0_779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g316917d23cc_0_779"/>
          <p:cNvSpPr txBox="1"/>
          <p:nvPr>
            <p:ph idx="2" type="body"/>
          </p:nvPr>
        </p:nvSpPr>
        <p:spPr>
          <a:xfrm>
            <a:off x="348508" y="1765521"/>
            <a:ext cx="2634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316917d23cc_0_7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870"/>
            <a:ext cx="12214939" cy="6871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g316917d23cc_0_799"/>
          <p:cNvGrpSpPr/>
          <p:nvPr/>
        </p:nvGrpSpPr>
        <p:grpSpPr>
          <a:xfrm>
            <a:off x="5078985" y="6386286"/>
            <a:ext cx="2361915" cy="203699"/>
            <a:chOff x="8592670" y="10723202"/>
            <a:chExt cx="3894979" cy="335915"/>
          </a:xfrm>
        </p:grpSpPr>
        <p:sp>
          <p:nvSpPr>
            <p:cNvPr id="247" name="Google Shape;247;g316917d23cc_0_799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g316917d23cc_0_799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g316917d23cc_0_799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316917d23cc_0_799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g316917d23cc_0_799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g316917d23cc_0_799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g316917d23cc_0_799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g316917d23cc_0_799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g316917d23cc_0_799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g316917d23cc_0_799"/>
          <p:cNvSpPr/>
          <p:nvPr/>
        </p:nvSpPr>
        <p:spPr>
          <a:xfrm>
            <a:off x="3088475" y="4399363"/>
            <a:ext cx="6497011" cy="32404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16917d23cc_0_799"/>
          <p:cNvSpPr/>
          <p:nvPr/>
        </p:nvSpPr>
        <p:spPr>
          <a:xfrm>
            <a:off x="3088475" y="3765267"/>
            <a:ext cx="6497011" cy="633262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316917d23cc_0_799"/>
          <p:cNvSpPr/>
          <p:nvPr/>
        </p:nvSpPr>
        <p:spPr>
          <a:xfrm>
            <a:off x="4739373" y="5475197"/>
            <a:ext cx="2112821" cy="52540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316917d23cc_0_7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58" y="5323518"/>
            <a:ext cx="942592" cy="69773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316917d23cc_0_799"/>
          <p:cNvSpPr txBox="1"/>
          <p:nvPr>
            <p:ph idx="1" type="body"/>
          </p:nvPr>
        </p:nvSpPr>
        <p:spPr>
          <a:xfrm>
            <a:off x="3116150" y="3813026"/>
            <a:ext cx="645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61" name="Google Shape;261;g316917d23cc_0_799"/>
          <p:cNvSpPr txBox="1"/>
          <p:nvPr>
            <p:ph idx="2" type="body"/>
          </p:nvPr>
        </p:nvSpPr>
        <p:spPr>
          <a:xfrm>
            <a:off x="2861231" y="3112712"/>
            <a:ext cx="6931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62" name="Google Shape;262;g316917d23cc_0_799"/>
          <p:cNvSpPr txBox="1"/>
          <p:nvPr>
            <p:ph idx="3" type="body"/>
          </p:nvPr>
        </p:nvSpPr>
        <p:spPr>
          <a:xfrm>
            <a:off x="3088475" y="4586504"/>
            <a:ext cx="6486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63" name="Google Shape;263;g316917d23cc_0_799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64" name="Google Shape;264;g316917d23cc_0_799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6917d23cc_0_820"/>
          <p:cNvSpPr/>
          <p:nvPr/>
        </p:nvSpPr>
        <p:spPr>
          <a:xfrm>
            <a:off x="8855898" y="1072405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316917d23cc_0_820"/>
          <p:cNvSpPr/>
          <p:nvPr/>
        </p:nvSpPr>
        <p:spPr>
          <a:xfrm>
            <a:off x="6316313" y="1072405"/>
            <a:ext cx="2061129" cy="4614501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316917d23cc_0_820"/>
          <p:cNvSpPr/>
          <p:nvPr/>
        </p:nvSpPr>
        <p:spPr>
          <a:xfrm>
            <a:off x="3849226" y="1099589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316917d23cc_0_820"/>
          <p:cNvSpPr/>
          <p:nvPr/>
        </p:nvSpPr>
        <p:spPr>
          <a:xfrm>
            <a:off x="1355801" y="1103824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316917d23cc_0_820"/>
          <p:cNvSpPr txBox="1"/>
          <p:nvPr>
            <p:ph idx="1" type="body"/>
          </p:nvPr>
        </p:nvSpPr>
        <p:spPr>
          <a:xfrm>
            <a:off x="1474901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71" name="Google Shape;271;g316917d23cc_0_820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316917d23cc_0_820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g316917d23cc_0_820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274" name="Google Shape;274;g316917d23cc_0_820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5" name="Google Shape;275;g316917d23cc_0_8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g316917d23cc_0_820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277" name="Google Shape;277;g316917d23cc_0_82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316917d23cc_0_82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g316917d23cc_0_82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g316917d23cc_0_82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g316917d23cc_0_82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316917d23cc_0_82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g316917d23cc_0_82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316917d23cc_0_82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g316917d23cc_0_82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g316917d23cc_0_820"/>
          <p:cNvSpPr txBox="1"/>
          <p:nvPr>
            <p:ph idx="2" type="body"/>
          </p:nvPr>
        </p:nvSpPr>
        <p:spPr>
          <a:xfrm>
            <a:off x="1474901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87" name="Google Shape;287;g316917d23cc_0_820"/>
          <p:cNvSpPr txBox="1"/>
          <p:nvPr>
            <p:ph idx="3" type="body"/>
          </p:nvPr>
        </p:nvSpPr>
        <p:spPr>
          <a:xfrm>
            <a:off x="1528788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88" name="Google Shape;288;g316917d23cc_0_820"/>
          <p:cNvSpPr txBox="1"/>
          <p:nvPr>
            <p:ph idx="4" type="body"/>
          </p:nvPr>
        </p:nvSpPr>
        <p:spPr>
          <a:xfrm>
            <a:off x="3984257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89" name="Google Shape;289;g316917d23cc_0_820"/>
          <p:cNvSpPr txBox="1"/>
          <p:nvPr>
            <p:ph idx="5" type="body"/>
          </p:nvPr>
        </p:nvSpPr>
        <p:spPr>
          <a:xfrm>
            <a:off x="3984257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0" name="Google Shape;290;g316917d23cc_0_820"/>
          <p:cNvSpPr txBox="1"/>
          <p:nvPr>
            <p:ph idx="6" type="body"/>
          </p:nvPr>
        </p:nvSpPr>
        <p:spPr>
          <a:xfrm>
            <a:off x="4038143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1" name="Google Shape;291;g316917d23cc_0_820"/>
          <p:cNvSpPr txBox="1"/>
          <p:nvPr>
            <p:ph idx="7" type="body"/>
          </p:nvPr>
        </p:nvSpPr>
        <p:spPr>
          <a:xfrm>
            <a:off x="6454214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2" name="Google Shape;292;g316917d23cc_0_820"/>
          <p:cNvSpPr txBox="1"/>
          <p:nvPr>
            <p:ph idx="8" type="body"/>
          </p:nvPr>
        </p:nvSpPr>
        <p:spPr>
          <a:xfrm>
            <a:off x="6454214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3" name="Google Shape;293;g316917d23cc_0_820"/>
          <p:cNvSpPr txBox="1"/>
          <p:nvPr>
            <p:ph idx="9" type="body"/>
          </p:nvPr>
        </p:nvSpPr>
        <p:spPr>
          <a:xfrm>
            <a:off x="6508101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4" name="Google Shape;294;g316917d23cc_0_820"/>
          <p:cNvSpPr txBox="1"/>
          <p:nvPr>
            <p:ph idx="13" type="body"/>
          </p:nvPr>
        </p:nvSpPr>
        <p:spPr>
          <a:xfrm>
            <a:off x="9002110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5" name="Google Shape;295;g316917d23cc_0_820"/>
          <p:cNvSpPr txBox="1"/>
          <p:nvPr>
            <p:ph idx="14" type="body"/>
          </p:nvPr>
        </p:nvSpPr>
        <p:spPr>
          <a:xfrm>
            <a:off x="9002110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6" name="Google Shape;296;g316917d23cc_0_820"/>
          <p:cNvSpPr txBox="1"/>
          <p:nvPr>
            <p:ph idx="15" type="body"/>
          </p:nvPr>
        </p:nvSpPr>
        <p:spPr>
          <a:xfrm>
            <a:off x="9055997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7" name="Google Shape;297;g316917d23cc_0_820"/>
          <p:cNvSpPr/>
          <p:nvPr/>
        </p:nvSpPr>
        <p:spPr>
          <a:xfrm>
            <a:off x="2170607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316917d23cc_0_820"/>
          <p:cNvSpPr/>
          <p:nvPr/>
        </p:nvSpPr>
        <p:spPr>
          <a:xfrm>
            <a:off x="4650024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316917d23cc_0_820"/>
          <p:cNvSpPr/>
          <p:nvPr/>
        </p:nvSpPr>
        <p:spPr>
          <a:xfrm>
            <a:off x="9700457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316917d23cc_0_820"/>
          <p:cNvSpPr/>
          <p:nvPr/>
        </p:nvSpPr>
        <p:spPr>
          <a:xfrm>
            <a:off x="7112642" y="3468543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6917d23cc_0_856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316917d23cc_0_856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" name="Google Shape;304;g316917d23cc_0_856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305" name="Google Shape;305;g316917d23cc_0_856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6" name="Google Shape;306;g316917d23cc_0_85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g316917d23cc_0_856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308" name="Google Shape;308;g316917d23cc_0_856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316917d23cc_0_856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g316917d23cc_0_856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g316917d23cc_0_856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316917d23cc_0_856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316917d23cc_0_856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316917d23cc_0_856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316917d23cc_0_856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316917d23cc_0_856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6917d23cc_0_872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grpSp>
        <p:nvGrpSpPr>
          <p:cNvPr id="319" name="Google Shape;319;g316917d23cc_0_872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320" name="Google Shape;320;g316917d23cc_0_87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316917d23cc_0_87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g316917d23cc_0_87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g316917d23cc_0_87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g316917d23cc_0_87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g316917d23cc_0_87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g316917d23cc_0_87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g316917d23cc_0_87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g316917d23cc_0_87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g316917d23cc_0_872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316917d23cc_0_872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g316917d23cc_0_872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332" name="Google Shape;332;g316917d23cc_0_872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3" name="Google Shape;333;g316917d23cc_0_87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4" name="Google Shape;334;g316917d23cc_0_872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g316917d23cc_0_872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336" name="Google Shape;336;g316917d23cc_0_8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1146" cy="445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g316917d23cc_0_892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339" name="Google Shape;339;g316917d23cc_0_89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g316917d23cc_0_89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316917d23cc_0_89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g316917d23cc_0_89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g316917d23cc_0_89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g316917d23cc_0_89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316917d23cc_0_89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316917d23cc_0_89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g316917d23cc_0_89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g316917d23cc_0_892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316917d23cc_0_892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g316917d23cc_0_892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351" name="Google Shape;351;g316917d23cc_0_892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2" name="Google Shape;352;g316917d23cc_0_89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3" name="Google Shape;353;g316917d23cc_0_892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cxnSp>
        <p:nvCxnSpPr>
          <p:cNvPr id="354" name="Google Shape;354;g316917d23cc_0_892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g316917d23cc_0_892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356" name="Google Shape;356;g316917d23cc_0_8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65" y="0"/>
            <a:ext cx="12201408" cy="444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g316917d23cc_0_912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359" name="Google Shape;359;g316917d23cc_0_91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g316917d23cc_0_91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g316917d23cc_0_91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g316917d23cc_0_91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g316917d23cc_0_91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g316917d23cc_0_91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g316917d23cc_0_91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g316917d23cc_0_91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316917d23cc_0_91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g316917d23cc_0_912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316917d23cc_0_912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g316917d23cc_0_912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371" name="Google Shape;371;g316917d23cc_0_912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2" name="Google Shape;372;g316917d23cc_0_9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3" name="Google Shape;373;g316917d23cc_0_912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cxnSp>
        <p:nvCxnSpPr>
          <p:cNvPr id="374" name="Google Shape;374;g316917d23cc_0_912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g316917d23cc_0_912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376" name="Google Shape;376;g316917d23cc_0_9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65" y="-1"/>
            <a:ext cx="12201408" cy="444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16917d23cc_0_14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73925" lIns="73925" spcFirstLastPara="1" rIns="73925" wrap="square" tIns="73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g316917d23cc_0_144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925" lIns="73925" spcFirstLastPara="1" rIns="73925" wrap="square" tIns="73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16917d23cc_0_147"/>
          <p:cNvSpPr/>
          <p:nvPr/>
        </p:nvSpPr>
        <p:spPr>
          <a:xfrm>
            <a:off x="1" y="502542"/>
            <a:ext cx="3000000" cy="708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7725" lIns="55450" spcFirstLastPara="1" rIns="55450" wrap="square" tIns="2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g316917d23cc_0_147"/>
          <p:cNvSpPr/>
          <p:nvPr/>
        </p:nvSpPr>
        <p:spPr>
          <a:xfrm>
            <a:off x="3031351" y="502542"/>
            <a:ext cx="92410" cy="699821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g316917d23cc_0_147"/>
          <p:cNvSpPr txBox="1"/>
          <p:nvPr>
            <p:ph idx="1" type="body"/>
          </p:nvPr>
        </p:nvSpPr>
        <p:spPr>
          <a:xfrm>
            <a:off x="348123" y="763102"/>
            <a:ext cx="2634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39" name="Google Shape;39;g316917d23cc_0_147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316917d23cc_0_147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g316917d23cc_0_147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42" name="Google Shape;42;g316917d23cc_0_147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" name="Google Shape;43;g316917d23cc_0_14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" name="Google Shape;44;g316917d23cc_0_147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45" name="Google Shape;45;g316917d23cc_0_147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g316917d23cc_0_147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g316917d23cc_0_147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g316917d23cc_0_147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g316917d23cc_0_147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g316917d23cc_0_147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g316917d23cc_0_147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g316917d23cc_0_147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g316917d23cc_0_147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g316917d23cc_0_147"/>
          <p:cNvSpPr txBox="1"/>
          <p:nvPr>
            <p:ph idx="2" type="body"/>
          </p:nvPr>
        </p:nvSpPr>
        <p:spPr>
          <a:xfrm>
            <a:off x="348508" y="1765521"/>
            <a:ext cx="2634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g316917d23cc_0_1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870"/>
            <a:ext cx="12214939" cy="6871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g316917d23cc_0_167"/>
          <p:cNvGrpSpPr/>
          <p:nvPr/>
        </p:nvGrpSpPr>
        <p:grpSpPr>
          <a:xfrm>
            <a:off x="5078985" y="6386286"/>
            <a:ext cx="2361915" cy="203699"/>
            <a:chOff x="8592670" y="10723202"/>
            <a:chExt cx="3894979" cy="335915"/>
          </a:xfrm>
        </p:grpSpPr>
        <p:sp>
          <p:nvSpPr>
            <p:cNvPr id="58" name="Google Shape;58;g316917d23cc_0_167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g316917d23cc_0_167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g316917d23cc_0_167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g316917d23cc_0_167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g316917d23cc_0_167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g316917d23cc_0_167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g316917d23cc_0_167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g316917d23cc_0_167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g316917d23cc_0_167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g316917d23cc_0_167"/>
          <p:cNvSpPr/>
          <p:nvPr/>
        </p:nvSpPr>
        <p:spPr>
          <a:xfrm>
            <a:off x="3088475" y="4399363"/>
            <a:ext cx="6497011" cy="32404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316917d23cc_0_167"/>
          <p:cNvSpPr/>
          <p:nvPr/>
        </p:nvSpPr>
        <p:spPr>
          <a:xfrm>
            <a:off x="3088475" y="3765267"/>
            <a:ext cx="6497011" cy="633262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316917d23cc_0_167"/>
          <p:cNvSpPr/>
          <p:nvPr/>
        </p:nvSpPr>
        <p:spPr>
          <a:xfrm>
            <a:off x="4739373" y="5475197"/>
            <a:ext cx="2112821" cy="52540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g316917d23cc_0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58" y="5323518"/>
            <a:ext cx="942592" cy="69773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316917d23cc_0_167"/>
          <p:cNvSpPr txBox="1"/>
          <p:nvPr>
            <p:ph idx="1" type="body"/>
          </p:nvPr>
        </p:nvSpPr>
        <p:spPr>
          <a:xfrm>
            <a:off x="3116150" y="3813026"/>
            <a:ext cx="645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2" name="Google Shape;72;g316917d23cc_0_167"/>
          <p:cNvSpPr txBox="1"/>
          <p:nvPr>
            <p:ph idx="2" type="body"/>
          </p:nvPr>
        </p:nvSpPr>
        <p:spPr>
          <a:xfrm>
            <a:off x="2861231" y="3112712"/>
            <a:ext cx="6931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3" name="Google Shape;73;g316917d23cc_0_167"/>
          <p:cNvSpPr txBox="1"/>
          <p:nvPr>
            <p:ph idx="3" type="body"/>
          </p:nvPr>
        </p:nvSpPr>
        <p:spPr>
          <a:xfrm>
            <a:off x="3088475" y="4586504"/>
            <a:ext cx="6486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4" name="Google Shape;74;g316917d23cc_0_167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5" name="Google Shape;75;g316917d23cc_0_167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6917d23cc_0_188"/>
          <p:cNvSpPr/>
          <p:nvPr/>
        </p:nvSpPr>
        <p:spPr>
          <a:xfrm>
            <a:off x="8855898" y="1072405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316917d23cc_0_188"/>
          <p:cNvSpPr/>
          <p:nvPr/>
        </p:nvSpPr>
        <p:spPr>
          <a:xfrm>
            <a:off x="6316313" y="1072405"/>
            <a:ext cx="2061129" cy="4614501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316917d23cc_0_188"/>
          <p:cNvSpPr/>
          <p:nvPr/>
        </p:nvSpPr>
        <p:spPr>
          <a:xfrm>
            <a:off x="3849226" y="1099589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316917d23cc_0_188"/>
          <p:cNvSpPr/>
          <p:nvPr/>
        </p:nvSpPr>
        <p:spPr>
          <a:xfrm>
            <a:off x="1355801" y="1103824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316917d23cc_0_188"/>
          <p:cNvSpPr txBox="1"/>
          <p:nvPr>
            <p:ph idx="1" type="body"/>
          </p:nvPr>
        </p:nvSpPr>
        <p:spPr>
          <a:xfrm>
            <a:off x="1474901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82" name="Google Shape;82;g316917d23cc_0_188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316917d23cc_0_188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g316917d23cc_0_188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85" name="Google Shape;85;g316917d23cc_0_188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g316917d23cc_0_18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g316917d23cc_0_188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88" name="Google Shape;88;g316917d23cc_0_188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g316917d23cc_0_188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316917d23cc_0_188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g316917d23cc_0_188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316917d23cc_0_188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g316917d23cc_0_188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316917d23cc_0_188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g316917d23cc_0_188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g316917d23cc_0_188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g316917d23cc_0_188"/>
          <p:cNvSpPr txBox="1"/>
          <p:nvPr>
            <p:ph idx="2" type="body"/>
          </p:nvPr>
        </p:nvSpPr>
        <p:spPr>
          <a:xfrm>
            <a:off x="1474901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98" name="Google Shape;98;g316917d23cc_0_188"/>
          <p:cNvSpPr txBox="1"/>
          <p:nvPr>
            <p:ph idx="3" type="body"/>
          </p:nvPr>
        </p:nvSpPr>
        <p:spPr>
          <a:xfrm>
            <a:off x="1528788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99" name="Google Shape;99;g316917d23cc_0_188"/>
          <p:cNvSpPr txBox="1"/>
          <p:nvPr>
            <p:ph idx="4" type="body"/>
          </p:nvPr>
        </p:nvSpPr>
        <p:spPr>
          <a:xfrm>
            <a:off x="3984257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0" name="Google Shape;100;g316917d23cc_0_188"/>
          <p:cNvSpPr txBox="1"/>
          <p:nvPr>
            <p:ph idx="5" type="body"/>
          </p:nvPr>
        </p:nvSpPr>
        <p:spPr>
          <a:xfrm>
            <a:off x="3984257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1" name="Google Shape;101;g316917d23cc_0_188"/>
          <p:cNvSpPr txBox="1"/>
          <p:nvPr>
            <p:ph idx="6" type="body"/>
          </p:nvPr>
        </p:nvSpPr>
        <p:spPr>
          <a:xfrm>
            <a:off x="4038143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2" name="Google Shape;102;g316917d23cc_0_188"/>
          <p:cNvSpPr txBox="1"/>
          <p:nvPr>
            <p:ph idx="7" type="body"/>
          </p:nvPr>
        </p:nvSpPr>
        <p:spPr>
          <a:xfrm>
            <a:off x="6454214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3" name="Google Shape;103;g316917d23cc_0_188"/>
          <p:cNvSpPr txBox="1"/>
          <p:nvPr>
            <p:ph idx="8" type="body"/>
          </p:nvPr>
        </p:nvSpPr>
        <p:spPr>
          <a:xfrm>
            <a:off x="6454214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4" name="Google Shape;104;g316917d23cc_0_188"/>
          <p:cNvSpPr txBox="1"/>
          <p:nvPr>
            <p:ph idx="9" type="body"/>
          </p:nvPr>
        </p:nvSpPr>
        <p:spPr>
          <a:xfrm>
            <a:off x="6508101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5" name="Google Shape;105;g316917d23cc_0_188"/>
          <p:cNvSpPr txBox="1"/>
          <p:nvPr>
            <p:ph idx="13" type="body"/>
          </p:nvPr>
        </p:nvSpPr>
        <p:spPr>
          <a:xfrm>
            <a:off x="9002110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6" name="Google Shape;106;g316917d23cc_0_188"/>
          <p:cNvSpPr txBox="1"/>
          <p:nvPr>
            <p:ph idx="14" type="body"/>
          </p:nvPr>
        </p:nvSpPr>
        <p:spPr>
          <a:xfrm>
            <a:off x="9002110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7" name="Google Shape;107;g316917d23cc_0_188"/>
          <p:cNvSpPr txBox="1"/>
          <p:nvPr>
            <p:ph idx="15" type="body"/>
          </p:nvPr>
        </p:nvSpPr>
        <p:spPr>
          <a:xfrm>
            <a:off x="9055997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8" name="Google Shape;108;g316917d23cc_0_188"/>
          <p:cNvSpPr/>
          <p:nvPr/>
        </p:nvSpPr>
        <p:spPr>
          <a:xfrm>
            <a:off x="2170607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316917d23cc_0_188"/>
          <p:cNvSpPr/>
          <p:nvPr/>
        </p:nvSpPr>
        <p:spPr>
          <a:xfrm>
            <a:off x="4650024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16917d23cc_0_188"/>
          <p:cNvSpPr/>
          <p:nvPr/>
        </p:nvSpPr>
        <p:spPr>
          <a:xfrm>
            <a:off x="9700457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16917d23cc_0_188"/>
          <p:cNvSpPr/>
          <p:nvPr/>
        </p:nvSpPr>
        <p:spPr>
          <a:xfrm>
            <a:off x="7112642" y="3468543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6917d23cc_0_224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16917d23cc_0_224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g316917d23cc_0_224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116" name="Google Shape;116;g316917d23cc_0_224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g316917d23cc_0_2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g316917d23cc_0_224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119" name="Google Shape;119;g316917d23cc_0_224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g316917d23cc_0_224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g316917d23cc_0_224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16917d23cc_0_224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g316917d23cc_0_224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g316917d23cc_0_224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g316917d23cc_0_224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g316917d23cc_0_224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g316917d23cc_0_224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6917d23cc_0_240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grpSp>
        <p:nvGrpSpPr>
          <p:cNvPr id="130" name="Google Shape;130;g316917d23cc_0_240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131" name="Google Shape;131;g316917d23cc_0_24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g316917d23cc_0_24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316917d23cc_0_24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g316917d23cc_0_24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g316917d23cc_0_24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316917d23cc_0_24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316917d23cc_0_24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g316917d23cc_0_24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g316917d23cc_0_24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g316917d23cc_0_240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316917d23cc_0_240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g316917d23cc_0_240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143" name="Google Shape;143;g316917d23cc_0_240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Google Shape;144;g316917d23cc_0_24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5" name="Google Shape;145;g316917d23cc_0_240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g316917d23cc_0_240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147" name="Google Shape;147;g316917d23cc_0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1146" cy="445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g316917d23cc_0_260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150" name="Google Shape;150;g316917d23cc_0_26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g316917d23cc_0_26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316917d23cc_0_26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g316917d23cc_0_26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g316917d23cc_0_26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316917d23cc_0_26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316917d23cc_0_26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g316917d23cc_0_26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316917d23cc_0_26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g316917d23cc_0_260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16917d23cc_0_260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g316917d23cc_0_260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162" name="Google Shape;162;g316917d23cc_0_260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3" name="Google Shape;163;g316917d23cc_0_26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Google Shape;164;g316917d23cc_0_260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cxnSp>
        <p:nvCxnSpPr>
          <p:cNvPr id="165" name="Google Shape;165;g316917d23cc_0_260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g316917d23cc_0_260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167" name="Google Shape;167;g316917d23cc_0_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65" y="0"/>
            <a:ext cx="12201408" cy="444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g316917d23cc_0_280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170" name="Google Shape;170;g316917d23cc_0_28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316917d23cc_0_28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g316917d23cc_0_28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316917d23cc_0_28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316917d23cc_0_28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316917d23cc_0_28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316917d23cc_0_28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316917d23cc_0_28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316917d23cc_0_28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g316917d23cc_0_280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16917d23cc_0_280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g316917d23cc_0_280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182" name="Google Shape;182;g316917d23cc_0_280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" name="Google Shape;183;g316917d23cc_0_28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g316917d23cc_0_280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cxnSp>
        <p:nvCxnSpPr>
          <p:cNvPr id="185" name="Google Shape;185;g316917d23cc_0_280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g316917d23cc_0_280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187" name="Google Shape;187;g316917d23cc_0_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65" y="-1"/>
            <a:ext cx="12201408" cy="444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6917d23cc_0_117"/>
          <p:cNvSpPr txBox="1"/>
          <p:nvPr>
            <p:ph type="title"/>
          </p:nvPr>
        </p:nvSpPr>
        <p:spPr>
          <a:xfrm>
            <a:off x="533909" y="1462579"/>
            <a:ext cx="2399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316917d23cc_0_117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316917d23cc_0_117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316917d23cc_0_117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316917d23cc_0_117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6917d23cc_0_749"/>
          <p:cNvSpPr txBox="1"/>
          <p:nvPr>
            <p:ph type="title"/>
          </p:nvPr>
        </p:nvSpPr>
        <p:spPr>
          <a:xfrm>
            <a:off x="533909" y="1462579"/>
            <a:ext cx="2399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g316917d23cc_0_749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g316917d23cc_0_749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g316917d23cc_0_749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g316917d23cc_0_749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jp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6917d23cc_0_743"/>
          <p:cNvSpPr txBox="1"/>
          <p:nvPr>
            <p:ph idx="1" type="body"/>
          </p:nvPr>
        </p:nvSpPr>
        <p:spPr>
          <a:xfrm>
            <a:off x="3097925" y="3786876"/>
            <a:ext cx="645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CL"/>
              <a:t>Equipo 5 – 04/12/2024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382" name="Google Shape;382;g316917d23cc_0_743"/>
          <p:cNvSpPr txBox="1"/>
          <p:nvPr>
            <p:ph idx="2" type="body"/>
          </p:nvPr>
        </p:nvSpPr>
        <p:spPr>
          <a:xfrm>
            <a:off x="2861231" y="3112712"/>
            <a:ext cx="69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CL"/>
              <a:t>Sistema de Tickets</a:t>
            </a:r>
            <a:endParaRPr/>
          </a:p>
        </p:txBody>
      </p:sp>
      <p:sp>
        <p:nvSpPr>
          <p:cNvPr id="383" name="Google Shape;383;g316917d23cc_0_743"/>
          <p:cNvSpPr txBox="1"/>
          <p:nvPr>
            <p:ph idx="3" type="body"/>
          </p:nvPr>
        </p:nvSpPr>
        <p:spPr>
          <a:xfrm>
            <a:off x="3088475" y="4586504"/>
            <a:ext cx="6486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CL"/>
              <a:t>PRESENTACIÓN FINAL CAPSTONE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Google Shape;460;g316917d23cc_0_943"/>
          <p:cNvGraphicFramePr/>
          <p:nvPr/>
        </p:nvGraphicFramePr>
        <p:xfrm>
          <a:off x="2057400" y="54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{A710A5A6-C135-45D9-8452-ED26B7219FE2}</a:tableStyleId>
              </a:tblPr>
              <a:tblGrid>
                <a:gridCol w="542925"/>
                <a:gridCol w="2933700"/>
                <a:gridCol w="1381125"/>
                <a:gridCol w="971550"/>
                <a:gridCol w="704850"/>
                <a:gridCol w="704850"/>
                <a:gridCol w="704850"/>
                <a:gridCol w="704850"/>
              </a:tblGrid>
              <a:tr h="40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Pruebas y Control De Calidad (3 semana)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0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Unitarias De Funcionalidades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>
                          <a:solidFill>
                            <a:schemeClr val="dk1"/>
                          </a:solidFill>
                        </a:rPr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De Integración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>
                          <a:solidFill>
                            <a:schemeClr val="dk1"/>
                          </a:solidFill>
                        </a:rPr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2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De Usabilidad y Experiencia De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>
                          <a:solidFill>
                            <a:schemeClr val="dk1"/>
                          </a:solidFill>
                        </a:rPr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3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De Estrés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>
                          <a:solidFill>
                            <a:schemeClr val="dk1"/>
                          </a:solidFill>
                        </a:rPr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4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Funcionales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>
                          <a:solidFill>
                            <a:schemeClr val="dk1"/>
                          </a:solidFill>
                        </a:rPr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5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De Seguridad De Autenticación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>
                          <a:solidFill>
                            <a:schemeClr val="dk1"/>
                          </a:solidFill>
                        </a:rPr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6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Corrección de errores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7:7"/>
                      </a:ext>
                    </a:extLst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Implementación y Puesta en marcha (1 semana)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0:8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desarrollo producción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9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Carga de datos producción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0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Capacitación usuarios finales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0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0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0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0:11:7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Marcha Blanca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0:1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460:12:7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"/>
          <p:cNvSpPr txBox="1"/>
          <p:nvPr/>
        </p:nvSpPr>
        <p:spPr>
          <a:xfrm>
            <a:off x="392450" y="57260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8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pic>
        <p:nvPicPr>
          <p:cNvPr id="467" name="Google Shape;4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950" y="1219105"/>
            <a:ext cx="8456112" cy="511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bdbaa349e_0_11"/>
          <p:cNvSpPr txBox="1"/>
          <p:nvPr/>
        </p:nvSpPr>
        <p:spPr>
          <a:xfrm>
            <a:off x="3769500" y="572600"/>
            <a:ext cx="4975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uso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31bdbaa349e_0_11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pic>
        <p:nvPicPr>
          <p:cNvPr id="474" name="Google Shape;474;g31bdbaa349e_0_11"/>
          <p:cNvPicPr preferRelativeResize="0"/>
          <p:nvPr/>
        </p:nvPicPr>
        <p:blipFill rotWithShape="1">
          <a:blip r:embed="rId3">
            <a:alphaModFix/>
          </a:blip>
          <a:srcRect b="7896" l="0" r="0" t="14155"/>
          <a:stretch/>
        </p:blipFill>
        <p:spPr>
          <a:xfrm>
            <a:off x="3710413" y="1219100"/>
            <a:ext cx="5093676" cy="513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479" name="Google Shape;4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/>
          </a:p>
        </p:txBody>
      </p:sp>
      <p:sp>
        <p:nvSpPr>
          <p:cNvPr id="481" name="Google Shape;481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482" name="Google Shape;482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83" name="Google Shape;48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600" y="1432650"/>
            <a:ext cx="9196225" cy="46868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84" name="Google Shape;48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191975" cy="6858001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485" name="Google Shape;485;p9"/>
          <p:cNvSpPr txBox="1"/>
          <p:nvPr>
            <p:ph idx="1" type="body"/>
          </p:nvPr>
        </p:nvSpPr>
        <p:spPr>
          <a:xfrm>
            <a:off x="9279548" y="230339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1bca1bd536_1_0"/>
          <p:cNvSpPr/>
          <p:nvPr/>
        </p:nvSpPr>
        <p:spPr>
          <a:xfrm>
            <a:off x="1201125" y="2153525"/>
            <a:ext cx="10159200" cy="35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31bca1bd536_1_0"/>
          <p:cNvSpPr txBox="1"/>
          <p:nvPr/>
        </p:nvSpPr>
        <p:spPr>
          <a:xfrm>
            <a:off x="0" y="14617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realizadas</a:t>
            </a:r>
            <a:endParaRPr/>
          </a:p>
        </p:txBody>
      </p:sp>
      <p:sp>
        <p:nvSpPr>
          <p:cNvPr id="492" name="Google Shape;492;g31bca1bd536_1_0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sp>
        <p:nvSpPr>
          <p:cNvPr id="493" name="Google Shape;493;g31bca1bd536_1_0"/>
          <p:cNvSpPr txBox="1"/>
          <p:nvPr/>
        </p:nvSpPr>
        <p:spPr>
          <a:xfrm>
            <a:off x="1471288" y="2214575"/>
            <a:ext cx="9794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Estrés</a:t>
            </a:r>
            <a:r>
              <a:rPr lang="es-CL" sz="2100">
                <a:solidFill>
                  <a:schemeClr val="dk1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: Creación de tickets (x10 tickets en 1 min), lista tickets(mostrar x10 en 1min)</a:t>
            </a:r>
            <a:endParaRPr sz="2100">
              <a:solidFill>
                <a:schemeClr val="dk1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Compatibilidad navegadores (chromium), Roles y permisos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Autenticación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usuarios sin credenciales,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Autenticación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credenciales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de usabilidad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Navegación entre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páginas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(user move sin complicaciones), Interfaz intuitiva.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Funcionales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Crear ticket (se crea correctamente), Historial ticket  (lista de tickets)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Unitarias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Ticket identificador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único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Permiso usuario ticket (solo pueden ver los suyos)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pic>
        <p:nvPicPr>
          <p:cNvPr id="499" name="Google Shape;49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725" y="2101877"/>
            <a:ext cx="3872349" cy="13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325" y="3980506"/>
            <a:ext cx="3464023" cy="216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5874" y="2266736"/>
            <a:ext cx="44672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764" y="3473652"/>
            <a:ext cx="2190470" cy="2671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5562" y="3285911"/>
            <a:ext cx="2607112" cy="2607112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10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510" name="Google Shape;510;p13"/>
          <p:cNvSpPr txBox="1"/>
          <p:nvPr/>
        </p:nvSpPr>
        <p:spPr>
          <a:xfrm>
            <a:off x="1778000" y="2878675"/>
            <a:ext cx="82338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equipo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-Integración Backend /  Frontend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Utilización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servicios amazon web services.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-Tiempo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desarroll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 por práctica profesional.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3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1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</a:t>
            </a: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523" name="Google Shape;523;p12"/>
          <p:cNvSpPr txBox="1"/>
          <p:nvPr/>
        </p:nvSpPr>
        <p:spPr>
          <a:xfrm>
            <a:off x="3815825" y="4345050"/>
            <a:ext cx="55281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700">
                <a:latin typeface="Calibri"/>
                <a:ea typeface="Calibri"/>
                <a:cs typeface="Calibri"/>
                <a:sym typeface="Calibri"/>
              </a:rPr>
              <a:t>Vista en Sistema Web “Sistema de Tickets”.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2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sp>
        <p:nvSpPr>
          <p:cNvPr id="525" name="Google Shape;525;p12"/>
          <p:cNvSpPr txBox="1"/>
          <p:nvPr/>
        </p:nvSpPr>
        <p:spPr>
          <a:xfrm>
            <a:off x="2382875" y="2468525"/>
            <a:ext cx="916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latin typeface="Calibri"/>
                <a:ea typeface="Calibri"/>
                <a:cs typeface="Calibri"/>
                <a:sym typeface="Calibri"/>
              </a:rPr>
              <a:t>Ejemplo: Sistema web de tickets.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  <p:sp>
        <p:nvSpPr>
          <p:cNvPr id="531" name="Google Shape;531;p14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"/>
          <p:cNvGrpSpPr/>
          <p:nvPr/>
        </p:nvGrpSpPr>
        <p:grpSpPr>
          <a:xfrm>
            <a:off x="4085625" y="1483400"/>
            <a:ext cx="7094007" cy="4350755"/>
            <a:chOff x="0" y="-100"/>
            <a:chExt cx="7706689" cy="4350755"/>
          </a:xfrm>
        </p:grpSpPr>
        <p:sp>
          <p:nvSpPr>
            <p:cNvPr id="389" name="Google Shape;389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 txBox="1"/>
            <p:nvPr/>
          </p:nvSpPr>
          <p:spPr>
            <a:xfrm>
              <a:off x="1662583" y="-10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Sebastián Vargas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Gerente de proyecto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 txBox="1"/>
            <p:nvPr/>
          </p:nvSpPr>
          <p:spPr>
            <a:xfrm>
              <a:off x="1735789" y="1495477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Felipe Ojeda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 owner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0" y="2991055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 txBox="1"/>
            <p:nvPr/>
          </p:nvSpPr>
          <p:spPr>
            <a:xfrm>
              <a:off x="1735794" y="2990950"/>
              <a:ext cx="40638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Matías Leyton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Gestor de proyecto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QA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" name="Google Shape;395;p2"/>
          <p:cNvSpPr txBox="1"/>
          <p:nvPr/>
        </p:nvSpPr>
        <p:spPr>
          <a:xfrm>
            <a:off x="136188" y="368928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pic>
        <p:nvPicPr>
          <p:cNvPr id="398" name="Google Shape;398;p2"/>
          <p:cNvPicPr preferRelativeResize="0"/>
          <p:nvPr/>
        </p:nvPicPr>
        <p:blipFill rotWithShape="1">
          <a:blip r:embed="rId3">
            <a:alphaModFix/>
          </a:blip>
          <a:srcRect b="12982" l="0" r="0" t="0"/>
          <a:stretch/>
        </p:blipFill>
        <p:spPr>
          <a:xfrm>
            <a:off x="4399600" y="1594375"/>
            <a:ext cx="1015596" cy="1200325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9" name="Google Shape;39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437" y="4597325"/>
            <a:ext cx="1114414" cy="1072100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0" name="Google Shape;40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5000" y="3122715"/>
            <a:ext cx="1084826" cy="1072121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"/>
          <p:cNvSpPr/>
          <p:nvPr/>
        </p:nvSpPr>
        <p:spPr>
          <a:xfrm>
            <a:off x="714901" y="2169775"/>
            <a:ext cx="36804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Tickets se generan desde distintas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distintas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vías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Debido a esto se forma un desorden en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los tickets ingresados por los usuarios.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"/>
          <p:cNvSpPr/>
          <p:nvPr/>
        </p:nvSpPr>
        <p:spPr>
          <a:xfrm>
            <a:off x="6193999" y="2177325"/>
            <a:ext cx="50667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scripción: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sistema de tickets que permita gestionar el proceso de creación de tickets en un sistema unificado para mantener una organización y mejorar la agilidad al momento de gestionar los tickets.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"/>
          <p:cNvSpPr/>
          <p:nvPr/>
        </p:nvSpPr>
        <p:spPr>
          <a:xfrm>
            <a:off x="4724353" y="3723158"/>
            <a:ext cx="11406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pic>
        <p:nvPicPr>
          <p:cNvPr id="410" name="Google Shape;41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0677" y="572600"/>
            <a:ext cx="1612773" cy="13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6"/>
          <p:cNvSpPr txBox="1"/>
          <p:nvPr/>
        </p:nvSpPr>
        <p:spPr>
          <a:xfrm>
            <a:off x="1517400" y="3486325"/>
            <a:ext cx="35415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 cascada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250" y="2428975"/>
            <a:ext cx="5901768" cy="319680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"/>
          <p:cNvSpPr txBox="1"/>
          <p:nvPr/>
        </p:nvSpPr>
        <p:spPr>
          <a:xfrm>
            <a:off x="0" y="130810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"/>
          <p:cNvSpPr txBox="1"/>
          <p:nvPr/>
        </p:nvSpPr>
        <p:spPr>
          <a:xfrm>
            <a:off x="1" y="37060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sistema web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permita a los usuarios registrar, modificar, y consultar los tickets registrados en el sistema.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"/>
          <p:cNvSpPr/>
          <p:nvPr/>
        </p:nvSpPr>
        <p:spPr>
          <a:xfrm>
            <a:off x="614514" y="4356007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Agilizar el registro y lectura de tickets.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Agilizar la velocidad de resolución de los tickets.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perfiles diferentes con funciones diferentes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"/>
          <p:cNvSpPr/>
          <p:nvPr/>
        </p:nvSpPr>
        <p:spPr>
          <a:xfrm>
            <a:off x="6155600" y="2153525"/>
            <a:ext cx="4316700" cy="35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/>
          <p:nvPr/>
        </p:nvSpPr>
        <p:spPr>
          <a:xfrm>
            <a:off x="1201125" y="2153525"/>
            <a:ext cx="4305900" cy="35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0" y="1432655"/>
            <a:ext cx="1219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sp>
        <p:nvSpPr>
          <p:cNvPr id="435" name="Google Shape;435;p5"/>
          <p:cNvSpPr txBox="1"/>
          <p:nvPr/>
        </p:nvSpPr>
        <p:spPr>
          <a:xfrm>
            <a:off x="6358195" y="2153525"/>
            <a:ext cx="420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Limitaciones: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-Plazos de desarrollo excedido en dos semanas.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Implementación a AWS cancelada por complejidad y presupuesto.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sp>
        <p:nvSpPr>
          <p:cNvPr id="437" name="Google Shape;437;p5"/>
          <p:cNvSpPr txBox="1"/>
          <p:nvPr/>
        </p:nvSpPr>
        <p:spPr>
          <a:xfrm>
            <a:off x="1414266" y="2153525"/>
            <a:ext cx="3931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Alcances: 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tickets que los canali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una sola plataforma, permitiendo registrar y administrar el flujo de estos mismos. Que además permita manejar indicadores SLA que se definen para cada incidencia.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"/>
          <p:cNvSpPr txBox="1"/>
          <p:nvPr/>
        </p:nvSpPr>
        <p:spPr>
          <a:xfrm>
            <a:off x="1" y="1155656"/>
            <a:ext cx="121920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7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graphicFrame>
        <p:nvGraphicFramePr>
          <p:cNvPr id="444" name="Google Shape;444;p7"/>
          <p:cNvGraphicFramePr/>
          <p:nvPr/>
        </p:nvGraphicFramePr>
        <p:xfrm>
          <a:off x="2184400" y="20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{A710A5A6-C135-45D9-8452-ED26B7219FE2}</a:tableStyleId>
              </a:tblPr>
              <a:tblGrid>
                <a:gridCol w="542925"/>
                <a:gridCol w="2933700"/>
                <a:gridCol w="1381125"/>
                <a:gridCol w="971550"/>
                <a:gridCol w="628650"/>
                <a:gridCol w="628650"/>
                <a:gridCol w="628650"/>
                <a:gridCol w="6286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44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44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44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PROGRESO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44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0:7"/>
                      </a:ext>
                    </a:extLst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Inicial (4 semanas)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4:1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Alcance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2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Acta De Constitución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3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4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Matriz RACI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5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Carta gantt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6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4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Matriz de riesgo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44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44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44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4:7:7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6917d23cc_0_5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graphicFrame>
        <p:nvGraphicFramePr>
          <p:cNvPr id="450" name="Google Shape;450;g316917d23cc_0_5"/>
          <p:cNvGraphicFramePr/>
          <p:nvPr/>
        </p:nvGraphicFramePr>
        <p:xfrm>
          <a:off x="1507075" y="144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{A710A5A6-C135-45D9-8452-ED26B7219FE2}</a:tableStyleId>
              </a:tblPr>
              <a:tblGrid>
                <a:gridCol w="542925"/>
                <a:gridCol w="2933700"/>
                <a:gridCol w="1381125"/>
                <a:gridCol w="9715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0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0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0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PROGRESO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0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0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0:9"/>
                      </a:ext>
                    </a:extLst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Inicial (4 semanas)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1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Diseño y Arquitectura (2 semanas)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0:2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Documentación requerimientos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3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0:3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De Interfaz De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4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4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0:4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prototipos (mockups)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5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5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0:5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Definición De Arquitectura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6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6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0:6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De Diagramas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7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0:7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7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Diseñar Modelo Relacional normalizado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8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0:8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8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de pruebas inicial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9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0:9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9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de costos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0:1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0:10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0:10:9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5" name="Google Shape;455;g316917d23cc_0_34"/>
          <p:cNvGraphicFramePr/>
          <p:nvPr/>
        </p:nvGraphicFramePr>
        <p:xfrm>
          <a:off x="408463" y="4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{A710A5A6-C135-45D9-8452-ED26B7219FE2}</a:tableStyleId>
              </a:tblPr>
              <a:tblGrid>
                <a:gridCol w="401100"/>
                <a:gridCol w="2179975"/>
                <a:gridCol w="1028925"/>
                <a:gridCol w="723775"/>
                <a:gridCol w="470850"/>
                <a:gridCol w="470850"/>
                <a:gridCol w="470850"/>
                <a:gridCol w="470850"/>
                <a:gridCol w="470850"/>
                <a:gridCol w="470850"/>
                <a:gridCol w="470850"/>
                <a:gridCol w="470850"/>
                <a:gridCol w="470850"/>
                <a:gridCol w="523200"/>
                <a:gridCol w="523200"/>
                <a:gridCol w="523200"/>
                <a:gridCol w="523200"/>
                <a:gridCol w="585975"/>
              </a:tblGrid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5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Inicial (4 semanas)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Desarrollo (</a:t>
                      </a: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semanas</a:t>
                      </a: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46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Implementación ambiente de desarrollo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 / 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de datos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3.2.1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Script creación tablas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3.2.2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Levantar base de datos en la nube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Página Web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BackEnd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3.3.1.1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api CRUD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3.3.1.2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sistema de autenticación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3.3.1.3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sistema generación de informes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FrontEnd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3.3.2.1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página web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3.3.2.2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diseño Responsivo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</a:t>
                      </a:r>
                      <a:r>
                        <a:rPr lang="es-CL" sz="1100"/>
                        <a:t>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3.3.2.3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con backend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