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2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81EF8B-3F42-31B2-D2B8-D589DBE4A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3555F78-5487-5587-E6F6-76AB58650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170CF26-8D06-A709-6FA1-061048F9B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E5D7-E8E8-469F-9C83-EBAA1434DC27}" type="datetimeFigureOut">
              <a:rPr lang="da-DK" smtClean="0"/>
              <a:t>18-04-2025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50F1712-AFA7-62B6-1903-68AA49870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2A7C46D-2D03-F508-140E-C984CC20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482-90C3-46EB-9D40-CDB1587274A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5812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06F641-1F7B-1500-1EDF-F3FB5219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701D7510-861A-529C-3B00-FEEF48D18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1C0D1F3-9CAF-A640-D42A-16D60E1F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E5D7-E8E8-469F-9C83-EBAA1434DC27}" type="datetimeFigureOut">
              <a:rPr lang="da-DK" smtClean="0"/>
              <a:t>18-04-2025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DE00CFA-756A-DE19-9DBF-841CB2490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7FCDCB66-511B-DDEB-5291-D842D91BC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482-90C3-46EB-9D40-CDB1587274A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77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B161918F-D496-3136-443C-91B96EDC3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1225874-7E51-E92F-D113-B687C1C43F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4D2EAE3-91E1-ABF3-DC56-614120F2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E5D7-E8E8-469F-9C83-EBAA1434DC27}" type="datetimeFigureOut">
              <a:rPr lang="da-DK" smtClean="0"/>
              <a:t>18-04-2025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A584AB3C-B65E-82BD-8566-2BE3DA385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864CFA6-0CE6-6041-6C35-CEDE9E17F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482-90C3-46EB-9D40-CDB1587274A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3418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EBD7F-2175-0CEC-0CD4-CE01C6950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3307E60-1CB5-7401-921A-9358F7270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85F9660-2D34-8674-CFB0-FEFF35AE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E5D7-E8E8-469F-9C83-EBAA1434DC27}" type="datetimeFigureOut">
              <a:rPr lang="da-DK" smtClean="0"/>
              <a:t>18-04-2025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0EC5ACB-7199-3EF9-2031-5462F89B2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AD6BE91-A852-924E-247B-3367F6D1F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482-90C3-46EB-9D40-CDB1587274A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65632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4F7BB-8D2D-F095-D61E-5FDFF027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DF04EB6-BDFC-804E-9D9A-E4A5A033D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53BFCA1-D4F9-16FC-6AEA-B4BC63E31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E5D7-E8E8-469F-9C83-EBAA1434DC27}" type="datetimeFigureOut">
              <a:rPr lang="da-DK" smtClean="0"/>
              <a:t>18-04-2025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7C81258-1B04-367F-38FF-A0602B734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D3E1AF5-100B-957C-CEF3-1DAF110A4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482-90C3-46EB-9D40-CDB1587274A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05936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15B921-8F0E-27CB-0B6C-AB07B1643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666ED25-C690-4EDB-CADA-DC6B8A1C29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D8B8038-2849-8979-D062-7B61B77C9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74587D6-801A-E8F7-3067-9F019AC8B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E5D7-E8E8-469F-9C83-EBAA1434DC27}" type="datetimeFigureOut">
              <a:rPr lang="da-DK" smtClean="0"/>
              <a:t>18-04-2025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CBC7A3B-44C7-0A3E-AEB0-0B6E7AB85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22B488F-A5CB-8F91-427B-2E690E509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482-90C3-46EB-9D40-CDB1587274A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14147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C0583F-B2B2-FCD2-18D1-59905F245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E374853-523C-4C25-0CFC-1FA2F09B0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B575FAB-A660-27BA-C51C-C3B3F827D0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C30D480A-5A5B-6199-1F9E-9887A0A171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73F43D96-B877-ABC2-D250-383446EF86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0DAB20B3-37F2-C609-EEEF-494A88CB8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E5D7-E8E8-469F-9C83-EBAA1434DC27}" type="datetimeFigureOut">
              <a:rPr lang="da-DK" smtClean="0"/>
              <a:t>18-04-2025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71ABED64-5147-1404-D796-E0AD0E3F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951CAC73-3ADA-519E-4AD8-2B3C134F8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482-90C3-46EB-9D40-CDB1587274A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32045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7C29C2-7844-EED5-C9F7-6E66BE82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BBFB1273-7584-9ABD-8021-2E5AED412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E5D7-E8E8-469F-9C83-EBAA1434DC27}" type="datetimeFigureOut">
              <a:rPr lang="da-DK" smtClean="0"/>
              <a:t>18-04-2025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21B4B6D-730A-2FFD-300B-B9A126689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F9CEFAA-50E7-0157-CB07-A0C8C387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482-90C3-46EB-9D40-CDB1587274A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93639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F475F998-1977-1330-A9E7-B6EEBBC4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E5D7-E8E8-469F-9C83-EBAA1434DC27}" type="datetimeFigureOut">
              <a:rPr lang="da-DK" smtClean="0"/>
              <a:t>18-04-2025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26B762C3-C8CC-5A31-7F69-5A4908135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AA2D58E9-BC29-7FB5-66CA-A23F3CAB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482-90C3-46EB-9D40-CDB1587274A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20772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BB6AE-E3F6-6D48-E717-104B010BA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9084FBE-942F-4A98-C6D9-078C242A6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1FEE19D5-4391-2782-96AC-E47B9BFE1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020DD69-B0A5-A6E9-8A88-9F51A043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E5D7-E8E8-469F-9C83-EBAA1434DC27}" type="datetimeFigureOut">
              <a:rPr lang="da-DK" smtClean="0"/>
              <a:t>18-04-2025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C0B410E-FC94-E25C-AFB1-88678925B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6A1C99F-0BA3-A3BE-9ECE-428219AF0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482-90C3-46EB-9D40-CDB1587274A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70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D8C0B-B43B-15C0-038E-71C0D3E0F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D655B4FD-B5E0-1014-396D-E0B3959A0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E6846EB5-13A2-31C9-EA30-B1284DEFD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B1DCC8E8-C274-1E59-F4C1-DB80A3C63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0E5D7-E8E8-469F-9C83-EBAA1434DC27}" type="datetimeFigureOut">
              <a:rPr lang="da-DK" smtClean="0"/>
              <a:t>18-04-2025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1FB6FE5-7E51-1396-930D-0BC48561A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D2A8D4E-581E-0669-C0E0-49C23810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D0482-90C3-46EB-9D40-CDB1587274A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2641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8E42D9BA-F4C2-E0ED-B31D-E29F68E42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82D846B-2E5E-53AA-E1E4-6B48AE9CAF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75FD06D-DB72-7201-D9CB-96421AC8B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0E5D7-E8E8-469F-9C83-EBAA1434DC27}" type="datetimeFigureOut">
              <a:rPr lang="da-DK" smtClean="0"/>
              <a:t>18-04-2025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AE7AD54-4455-D671-5784-8BCADE71F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FFE210F-820C-7451-EC95-00728D9BA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FD0482-90C3-46EB-9D40-CDB1587274A4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40035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wae@itu.d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09E210-3F06-5FF3-1F01-B433C9DD9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044" y="719974"/>
            <a:ext cx="10481912" cy="2387600"/>
          </a:xfrm>
        </p:spPr>
        <p:txBody>
          <a:bodyPr>
            <a:normAutofit/>
          </a:bodyPr>
          <a:lstStyle/>
          <a:p>
            <a:r>
              <a:rPr lang="da-DK" sz="4800" dirty="0"/>
              <a:t>Podcast Episode </a:t>
            </a:r>
            <a:r>
              <a:rPr lang="da-DK" sz="4800" dirty="0" err="1"/>
              <a:t>Recommendations</a:t>
            </a:r>
            <a:br>
              <a:rPr lang="da-DK" sz="4800" dirty="0"/>
            </a:br>
            <a:r>
              <a:rPr lang="da-DK" sz="4800" dirty="0"/>
              <a:t>in a Public Service </a:t>
            </a:r>
            <a:r>
              <a:rPr lang="da-DK" sz="4800" dirty="0" err="1"/>
              <a:t>Setting</a:t>
            </a:r>
            <a:endParaRPr lang="da-DK" sz="4800" dirty="0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6A34159B-004D-5442-9623-2C10ACFE5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50426"/>
            <a:ext cx="9144000" cy="1889977"/>
          </a:xfrm>
        </p:spPr>
        <p:txBody>
          <a:bodyPr>
            <a:normAutofit fontScale="92500" lnSpcReduction="20000"/>
          </a:bodyPr>
          <a:lstStyle/>
          <a:p>
            <a:endParaRPr lang="da-DK" sz="4000" dirty="0"/>
          </a:p>
          <a:p>
            <a:r>
              <a:rPr lang="da-DK" sz="2000" dirty="0"/>
              <a:t>Sebastian Wærling (</a:t>
            </a:r>
            <a:r>
              <a:rPr lang="da-DK" sz="2000" dirty="0">
                <a:hlinkClick r:id="rId2"/>
              </a:rPr>
              <a:t>swae@itu.dk</a:t>
            </a:r>
            <a:r>
              <a:rPr lang="da-DK" sz="2000" dirty="0"/>
              <a:t>)</a:t>
            </a:r>
          </a:p>
          <a:p>
            <a:r>
              <a:rPr lang="da-DK" sz="2000" dirty="0" err="1"/>
              <a:t>BSc</a:t>
            </a:r>
            <a:r>
              <a:rPr lang="da-DK" sz="2000" dirty="0"/>
              <a:t> Data Science</a:t>
            </a:r>
          </a:p>
          <a:p>
            <a:r>
              <a:rPr lang="da-DK" sz="2000" dirty="0"/>
              <a:t>IT University of Copenhagen</a:t>
            </a:r>
          </a:p>
          <a:p>
            <a:r>
              <a:rPr lang="da-DK" sz="2000" dirty="0"/>
              <a:t>Supervisor: Toine Bogers </a:t>
            </a:r>
          </a:p>
        </p:txBody>
      </p:sp>
    </p:spTree>
    <p:extLst>
      <p:ext uri="{BB962C8B-B14F-4D97-AF65-F5344CB8AC3E}">
        <p14:creationId xmlns:p14="http://schemas.microsoft.com/office/powerpoint/2010/main" val="2149753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89B8C-E369-B2D5-D865-9690D9E9B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DR LYD Podcasts</a:t>
            </a:r>
          </a:p>
        </p:txBody>
      </p:sp>
      <p:pic>
        <p:nvPicPr>
          <p:cNvPr id="1026" name="Picture 2" descr="DR LYD – Apps i Google Play">
            <a:extLst>
              <a:ext uri="{FF2B5EF4-FFF2-40B4-BE49-F238E27FC236}">
                <a16:creationId xmlns:a16="http://schemas.microsoft.com/office/drawing/2014/main" id="{6AAAE936-A783-6D0D-1B8C-6915DF98A6E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57437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9249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Office-tema</vt:lpstr>
      <vt:lpstr>Podcast Episode Recommendations in a Public Service Setting</vt:lpstr>
      <vt:lpstr>DR LYD Podcasts</vt:lpstr>
    </vt:vector>
  </TitlesOfParts>
  <Company>DR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Wærling     DR Strategi og Brugere</dc:creator>
  <cp:lastModifiedBy>Sebastian Wærling     DR Strategi og Brugere</cp:lastModifiedBy>
  <cp:revision>1</cp:revision>
  <dcterms:created xsi:type="dcterms:W3CDTF">2025-04-18T15:28:47Z</dcterms:created>
  <dcterms:modified xsi:type="dcterms:W3CDTF">2025-04-18T16:16:23Z</dcterms:modified>
</cp:coreProperties>
</file>