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715000" type="screen16x10"/>
  <p:notesSz cx="6858000" cy="9144000"/>
  <p:defaultTextStyle>
    <a:defPPr>
      <a:defRPr lang="it-IT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5C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3F8D4-3497-FC45-8625-1DD614EB9503}" v="60" dt="2024-02-07T18:55:0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/>
    <p:restoredTop sz="94710"/>
  </p:normalViewPr>
  <p:slideViewPr>
    <p:cSldViewPr snapToGrid="0">
      <p:cViewPr varScale="1">
        <p:scale>
          <a:sx n="176" d="100"/>
          <a:sy n="176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1C97E-E0FD-26C9-770E-E50A4F61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6D0AF3-301F-BE18-17D2-CEC49282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A8C07B-23C1-9199-9D9F-686ABE9C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F01093-F874-D3B0-B650-DEE77E52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0DD9D1-D313-2E55-E003-3B56C0DE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C64E8-7673-D5DA-AD01-CB7A32F3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28D35B-1749-0E4C-221D-4D14E902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E2B02D-AFC6-680D-B2EE-58A44068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47EFD4-824F-9A65-7AF7-ADC3D14B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3D7DCE-B87B-E576-F863-9BDDB7C1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55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184ACE9-1116-7EDF-4ED5-9CE02A497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159A3F-114F-C0F1-F833-483506A73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0C6F85-623A-F707-9B2C-0A3BF612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7B853E-304E-B9BE-1448-4737CE17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D77067-C1C1-7347-B53B-C616D624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26B90-64E1-05A0-A599-794A0613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DA463B-D3D6-D75B-14A4-1FF3E5EE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466B0-2188-DCC5-C8FF-490D94F9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CD6369-1A98-21B9-9D2F-578C5089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2EA340-787A-C9CA-A192-49AD0A24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66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EDC64-7C16-78A6-C987-EA29672F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A37763-15D4-0B1B-49B0-EEDA2D75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D17436-B9E6-52C0-18AE-33DBCD9C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BEF442-7BAF-F363-472F-220CA4F7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2518E9-F717-5579-4232-70476FDD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46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7B1A55-DBF1-C0F2-8204-BBC6890F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A38AA-A155-0703-DDE2-C33F33E80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2076CA-0B32-4A53-D94B-2248B64E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EBA025-0654-646E-91BD-0B8DD8A2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A86B9A-D01A-0570-96BF-16E45D78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357646-817B-7024-95E8-5FE4909B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41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3F0BA-504B-A3A2-52F6-28213E50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57DF4F-DD11-9C93-8E00-6B9DA7CD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024BF7-D6F8-59E9-AD63-BBEDF2D0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0861C4-DFD9-288E-29EE-26DAC29B4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7728C2-04B0-1593-6F7A-E61A4E84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ADA6A1-9552-7107-5CA6-330FBACF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D9E65-AB37-BFB9-AB70-2A7A5D56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401B28-1D15-C2FB-18FC-4C81741A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99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8BD8B-0713-49E2-C43B-7BB97B0C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943F6F-2769-E1FD-60BE-3F126C73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C359D0-0F38-108C-3B68-0B3328CC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8C07A2-D94E-6095-7A75-7F4CC24C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18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8B4977-B7D5-506E-8211-E0EC3AC6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88BB68-A9FD-CD5A-8624-403B39DC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188490-1515-5043-66EB-6E463A96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7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C2CC3-0E78-0223-B166-EB77A0F6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DF398C-F19E-4A7E-A95D-E636A185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63FF7B-6E36-31E5-1DED-9E59CC73E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80FECE-C9FE-D499-E841-D9C09EE3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2BFA5A-7339-F4B8-838D-831EFAAB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1DE931-B1A8-3969-CCEC-BE78A348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9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E5AC7-3639-49F2-6580-26D2CA8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E11FD3-268C-BD3B-62F9-74B0874C4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EDCC88-9074-73E8-D185-72A5DF06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6404D-7171-F38D-855C-BB6F12FB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FE3A8D-6852-E489-82EF-E97E4156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4A3E48-4377-8AC6-F74F-DEF4C65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C15226B-5904-76F3-9986-A54DF2F7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75758A-C4AD-B564-54F4-9BE6FFDB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44A9D1-D294-CD19-CB21-CB2ECDF0F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DD6C9-BD73-BA47-A0C3-3AC77F2DB556}" type="datetimeFigureOut">
              <a:rPr lang="it-IT" smtClean="0"/>
              <a:t>08/02/24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82857-1ABD-FD5F-C1F3-EECF9B95E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2866BC-4DBE-D76E-6AA9-2C4A743F1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6BC5-E931-DB42-BEE5-E390D66E3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9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A3828-6C0B-631A-BFCB-4A131602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57500"/>
            <a:ext cx="7886700" cy="994174"/>
          </a:xfrm>
        </p:spPr>
        <p:txBody>
          <a:bodyPr>
            <a:noAutofit/>
          </a:bodyPr>
          <a:lstStyle/>
          <a:p>
            <a:pPr algn="ctr"/>
            <a:r>
              <a:rPr lang="it-IT" sz="7200" dirty="0" err="1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Meet</a:t>
            </a:r>
            <a:r>
              <a:rPr lang="it-IT" sz="7200" b="1" dirty="0" err="1">
                <a:solidFill>
                  <a:schemeClr val="bg1">
                    <a:lumMod val="85000"/>
                  </a:schemeClr>
                </a:solidFill>
                <a:latin typeface="Andale Mono" panose="020B0509000000000004" pitchFamily="49" charset="0"/>
              </a:rPr>
              <a:t>OUT</a:t>
            </a:r>
            <a:endParaRPr lang="it-IT" sz="7200" b="1" dirty="0">
              <a:solidFill>
                <a:schemeClr val="bg1">
                  <a:lumMod val="85000"/>
                </a:schemeClr>
              </a:solidFill>
              <a:latin typeface="Andale Mono" panose="020B0509000000000004" pitchFamily="49" charset="0"/>
            </a:endParaRPr>
          </a:p>
        </p:txBody>
      </p:sp>
      <p:pic>
        <p:nvPicPr>
          <p:cNvPr id="17" name="Immagine 16" descr="Immagine che contiene cerchio, Elementi grafici, bianco e nero, design&#10;&#10;Descrizione generata automaticamente">
            <a:extLst>
              <a:ext uri="{FF2B5EF4-FFF2-40B4-BE49-F238E27FC236}">
                <a16:creationId xmlns:a16="http://schemas.microsoft.com/office/drawing/2014/main" id="{104B5E07-51E5-8474-3759-37BF14CA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44" y="1144745"/>
            <a:ext cx="1637511" cy="163567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44A4D7-FEF3-B2FA-BDBA-5517D188451F}"/>
              </a:ext>
            </a:extLst>
          </p:cNvPr>
          <p:cNvSpPr txBox="1"/>
          <p:nvPr/>
        </p:nvSpPr>
        <p:spPr>
          <a:xfrm>
            <a:off x="470517" y="4128117"/>
            <a:ext cx="2130640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Sebastiano </a:t>
            </a:r>
            <a:r>
              <a:rPr lang="it-IT" dirty="0" err="1"/>
              <a:t>piantanida</a:t>
            </a:r>
            <a:endParaRPr lang="it-IT" dirty="0"/>
          </a:p>
          <a:p>
            <a:endParaRPr lang="it-IT" dirty="0"/>
          </a:p>
          <a:p>
            <a:r>
              <a:rPr lang="it-IT" dirty="0"/>
              <a:t>Professore:</a:t>
            </a:r>
          </a:p>
          <a:p>
            <a:r>
              <a:rPr lang="it-IT" dirty="0"/>
              <a:t>Luciano Baresi</a:t>
            </a:r>
          </a:p>
        </p:txBody>
      </p:sp>
      <p:pic>
        <p:nvPicPr>
          <p:cNvPr id="7" name="Immagine 6" descr="Immagine che contiene cerchio&#10;&#10;Descrizione generata automaticamente">
            <a:extLst>
              <a:ext uri="{FF2B5EF4-FFF2-40B4-BE49-F238E27FC236}">
                <a16:creationId xmlns:a16="http://schemas.microsoft.com/office/drawing/2014/main" id="{41D83FE8-1B85-B1CB-BA40-EDB970408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36" y="4370537"/>
            <a:ext cx="1399527" cy="10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275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424C1-E391-20EA-9A22-C8003DBC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EFFDAED-4674-DB59-AEC5-334E1E8F6246}"/>
              </a:ext>
            </a:extLst>
          </p:cNvPr>
          <p:cNvSpPr/>
          <p:nvPr/>
        </p:nvSpPr>
        <p:spPr>
          <a:xfrm>
            <a:off x="567436" y="284881"/>
            <a:ext cx="8009129" cy="5145239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0" rIns="90000" rtlCol="0" anchor="t"/>
          <a:lstStyle/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D78AB8-2AF8-37AE-8B88-5532FA1EE7D0}"/>
              </a:ext>
            </a:extLst>
          </p:cNvPr>
          <p:cNvSpPr txBox="1"/>
          <p:nvPr/>
        </p:nvSpPr>
        <p:spPr>
          <a:xfrm>
            <a:off x="2923054" y="594679"/>
            <a:ext cx="329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time!</a:t>
            </a:r>
          </a:p>
        </p:txBody>
      </p:sp>
      <p:pic>
        <p:nvPicPr>
          <p:cNvPr id="3" name="Immagine 2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0D146EA5-B26C-B461-4AA7-5BF571EE80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2"/>
          <a:stretch/>
        </p:blipFill>
        <p:spPr bwMode="auto">
          <a:xfrm>
            <a:off x="3664273" y="1425676"/>
            <a:ext cx="1815454" cy="3825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095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3849D60-889D-E22F-FD2E-0CAB185E592A}"/>
              </a:ext>
            </a:extLst>
          </p:cNvPr>
          <p:cNvSpPr/>
          <p:nvPr/>
        </p:nvSpPr>
        <p:spPr>
          <a:xfrm>
            <a:off x="4909351" y="180883"/>
            <a:ext cx="4030463" cy="5353234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cerchio, Elementi grafici, bianco e nero, design&#10;&#10;Descrizione generata automaticamente">
            <a:extLst>
              <a:ext uri="{FF2B5EF4-FFF2-40B4-BE49-F238E27FC236}">
                <a16:creationId xmlns:a16="http://schemas.microsoft.com/office/drawing/2014/main" id="{FA933DF8-4AEE-DAF4-EC5E-15826DEED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46" y="2029935"/>
            <a:ext cx="1459430" cy="1457792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99E0862-9ADA-5522-BBA3-AE891DF10FDE}"/>
              </a:ext>
            </a:extLst>
          </p:cNvPr>
          <p:cNvSpPr/>
          <p:nvPr/>
        </p:nvSpPr>
        <p:spPr>
          <a:xfrm>
            <a:off x="1750608" y="763481"/>
            <a:ext cx="1637511" cy="523782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it-IT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event-</a:t>
            </a:r>
            <a:r>
              <a:rPr lang="it-IT" sz="1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it-IT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network</a:t>
            </a:r>
          </a:p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14137B0-FB22-6EF4-43FB-0BF9F9FD442D}"/>
              </a:ext>
            </a:extLst>
          </p:cNvPr>
          <p:cNvSpPr/>
          <p:nvPr/>
        </p:nvSpPr>
        <p:spPr>
          <a:xfrm>
            <a:off x="1229289" y="4239825"/>
            <a:ext cx="2424135" cy="711694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Helps </a:t>
            </a:r>
            <a:r>
              <a:rPr lang="it-IT" dirty="0" err="1">
                <a:solidFill>
                  <a:schemeClr val="tx1"/>
                </a:solidFill>
              </a:rPr>
              <a:t>you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connect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b="1" dirty="0">
                <a:solidFill>
                  <a:schemeClr val="tx1"/>
                </a:solidFill>
              </a:rPr>
              <a:t>new people </a:t>
            </a:r>
            <a:r>
              <a:rPr lang="it-IT" dirty="0" err="1">
                <a:solidFill>
                  <a:schemeClr val="tx1"/>
                </a:solidFill>
              </a:rPr>
              <a:t>who</a:t>
            </a:r>
            <a:r>
              <a:rPr lang="it-IT" dirty="0">
                <a:solidFill>
                  <a:schemeClr val="tx1"/>
                </a:solidFill>
              </a:rPr>
              <a:t> share </a:t>
            </a:r>
            <a:r>
              <a:rPr lang="it-IT" dirty="0" err="1">
                <a:solidFill>
                  <a:schemeClr val="tx1"/>
                </a:solidFill>
              </a:rPr>
              <a:t>your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passions</a:t>
            </a:r>
            <a:r>
              <a:rPr lang="it-IT" dirty="0">
                <a:solidFill>
                  <a:schemeClr val="tx1"/>
                </a:solidFill>
              </a:rPr>
              <a:t> in the </a:t>
            </a:r>
            <a:r>
              <a:rPr lang="it-IT" b="1" dirty="0" err="1">
                <a:solidFill>
                  <a:schemeClr val="tx1"/>
                </a:solidFill>
              </a:rPr>
              <a:t>real</a:t>
            </a:r>
            <a:r>
              <a:rPr lang="it-IT" b="1" dirty="0">
                <a:solidFill>
                  <a:schemeClr val="tx1"/>
                </a:solidFill>
              </a:rPr>
              <a:t> world</a:t>
            </a:r>
            <a:r>
              <a:rPr lang="it-IT" dirty="0">
                <a:solidFill>
                  <a:schemeClr val="tx1"/>
                </a:solidFill>
              </a:rPr>
              <a:t>.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D0952DC-DC67-EBAC-95DF-395D19FB50BC}"/>
              </a:ext>
            </a:extLst>
          </p:cNvPr>
          <p:cNvSpPr/>
          <p:nvPr/>
        </p:nvSpPr>
        <p:spPr>
          <a:xfrm>
            <a:off x="210154" y="2081037"/>
            <a:ext cx="2502664" cy="1531398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organize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events </a:t>
            </a:r>
            <a:r>
              <a:rPr lang="it-IT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it-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stay in touch with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friends, and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up with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solidFill>
                  <a:schemeClr val="tx1"/>
                </a:solidFill>
                <a:latin typeface="Andale Mono" panose="020B0509000000000004" pitchFamily="49" charset="0"/>
                <a:cs typeface="Calibri" panose="020F0502020204030204" pitchFamily="34" charset="0"/>
              </a:rPr>
              <a:t>Meet</a:t>
            </a:r>
            <a:r>
              <a:rPr lang="it-IT" sz="1600" b="1" dirty="0" err="1">
                <a:solidFill>
                  <a:schemeClr val="tx1"/>
                </a:solidFill>
                <a:latin typeface="Andale Mono" panose="020B0509000000000004" pitchFamily="49" charset="0"/>
                <a:cs typeface="Calibri" panose="020F0502020204030204" pitchFamily="34" charset="0"/>
              </a:rPr>
              <a:t>OUT</a:t>
            </a:r>
            <a:r>
              <a:rPr lang="it-IT" sz="1600" dirty="0">
                <a:solidFill>
                  <a:schemeClr val="tx1"/>
                </a:solidFill>
                <a:latin typeface="Andale Mono" panose="020B0509000000000004" pitchFamily="49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12" name="Immagine 11" descr="Immagine che contiene fungo&#10;&#10;Descrizione generata automaticamente">
            <a:extLst>
              <a:ext uri="{FF2B5EF4-FFF2-40B4-BE49-F238E27FC236}">
                <a16:creationId xmlns:a16="http://schemas.microsoft.com/office/drawing/2014/main" id="{F95B2A7C-19AE-B1BD-5EEB-2EC3E514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61016">
            <a:off x="3357223" y="3804160"/>
            <a:ext cx="685800" cy="685800"/>
          </a:xfrm>
          <a:prstGeom prst="rect">
            <a:avLst/>
          </a:prstGeom>
        </p:spPr>
      </p:pic>
      <p:pic>
        <p:nvPicPr>
          <p:cNvPr id="14" name="Immagine 13" descr="Immagine che contiene bevanda, cocktail, Decorazione per cocktail, Cocktail classico&#10;&#10;Descrizione generata automaticamente">
            <a:extLst>
              <a:ext uri="{FF2B5EF4-FFF2-40B4-BE49-F238E27FC236}">
                <a16:creationId xmlns:a16="http://schemas.microsoft.com/office/drawing/2014/main" id="{65BF101F-A52D-1C16-86FB-3F6DC2106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477" y="136091"/>
            <a:ext cx="685800" cy="685800"/>
          </a:xfrm>
          <a:prstGeom prst="rect">
            <a:avLst/>
          </a:prstGeom>
        </p:spPr>
      </p:pic>
      <p:pic>
        <p:nvPicPr>
          <p:cNvPr id="16" name="Immagine 15" descr="Immagine che contiene giocattolo, cartone animato&#10;&#10;Descrizione generata automaticamente">
            <a:extLst>
              <a:ext uri="{FF2B5EF4-FFF2-40B4-BE49-F238E27FC236}">
                <a16:creationId xmlns:a16="http://schemas.microsoft.com/office/drawing/2014/main" id="{5DCA07CD-AF68-DD7B-3DED-01A9311FF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94309">
            <a:off x="-53140" y="3021092"/>
            <a:ext cx="685800" cy="6858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026BD37-E7AD-577B-CA3B-EBA83668ABDC}"/>
              </a:ext>
            </a:extLst>
          </p:cNvPr>
          <p:cNvSpPr txBox="1"/>
          <p:nvPr/>
        </p:nvSpPr>
        <p:spPr>
          <a:xfrm>
            <a:off x="5256963" y="387272"/>
            <a:ext cx="3335237" cy="494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features</a:t>
            </a:r>
          </a:p>
          <a:p>
            <a:endParaRPr lang="it-IT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 and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endParaRPr lang="it-IT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events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nearby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by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new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events from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 with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event’s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partecipants</a:t>
            </a:r>
            <a:endParaRPr lang="it-IT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new friends and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eye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events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3558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DD41B-3325-45A4-8F4E-7C394BE4A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BA0AE84-A6E5-92D4-5C3D-C6259EA32E45}"/>
              </a:ext>
            </a:extLst>
          </p:cNvPr>
          <p:cNvSpPr/>
          <p:nvPr/>
        </p:nvSpPr>
        <p:spPr>
          <a:xfrm>
            <a:off x="134398" y="660277"/>
            <a:ext cx="8875204" cy="4394447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0" rIns="90000" rtlCol="0" anchor="t"/>
          <a:lstStyle/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BE8CB0B-6971-1B0C-BA1C-F6B01F90A95C}"/>
              </a:ext>
            </a:extLst>
          </p:cNvPr>
          <p:cNvGrpSpPr/>
          <p:nvPr/>
        </p:nvGrpSpPr>
        <p:grpSpPr>
          <a:xfrm>
            <a:off x="506027" y="1343421"/>
            <a:ext cx="4633521" cy="2985986"/>
            <a:chOff x="0" y="0"/>
            <a:chExt cx="6408996" cy="4128274"/>
          </a:xfrm>
        </p:grpSpPr>
        <p:pic>
          <p:nvPicPr>
            <p:cNvPr id="3" name="Immagine 2" descr="Immagine che contiene Cellulare, gadget, Dispositivo portatile per comunicazioni, Dispositivo mobile&#10;&#10;Descrizione generata automaticamente">
              <a:extLst>
                <a:ext uri="{FF2B5EF4-FFF2-40B4-BE49-F238E27FC236}">
                  <a16:creationId xmlns:a16="http://schemas.microsoft.com/office/drawing/2014/main" id="{39E8EFE1-5097-613D-2578-1EE1A57DC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0"/>
              <a:ext cx="739775" cy="739775"/>
            </a:xfrm>
            <a:prstGeom prst="rect">
              <a:avLst/>
            </a:prstGeom>
          </p:spPr>
        </p:pic>
        <p:sp>
          <p:nvSpPr>
            <p:cNvPr id="4" name="Casella di testo 7">
              <a:extLst>
                <a:ext uri="{FF2B5EF4-FFF2-40B4-BE49-F238E27FC236}">
                  <a16:creationId xmlns:a16="http://schemas.microsoft.com/office/drawing/2014/main" id="{4334BC20-325A-03A9-F70D-7AF930E8B224}"/>
                </a:ext>
              </a:extLst>
            </p:cNvPr>
            <p:cNvSpPr txBox="1"/>
            <p:nvPr/>
          </p:nvSpPr>
          <p:spPr>
            <a:xfrm>
              <a:off x="3190875" y="676275"/>
              <a:ext cx="894080" cy="25543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it-IT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 services</a:t>
              </a:r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15796BBD-6A0A-F2E3-600B-0D7BEE639A1D}"/>
                </a:ext>
              </a:extLst>
            </p:cNvPr>
            <p:cNvCxnSpPr/>
            <p:nvPr/>
          </p:nvCxnSpPr>
          <p:spPr>
            <a:xfrm flipH="1" flipV="1">
              <a:off x="3660775" y="939800"/>
              <a:ext cx="45719" cy="4156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A3FF6B1-5CA1-37BC-ED78-EDB5A772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50" b="95801" l="4022" r="95870">
                          <a14:foregroundMark x1="8913" y1="48994" x2="8913" y2="48994"/>
                          <a14:foregroundMark x1="74022" y1="5337" x2="74022" y2="5337"/>
                          <a14:foregroundMark x1="73043" y1="1837" x2="73043" y2="1837"/>
                          <a14:foregroundMark x1="95978" y1="2100" x2="95978" y2="2100"/>
                          <a14:foregroundMark x1="4022" y1="49781" x2="4022" y2="49781"/>
                          <a14:foregroundMark x1="50435" y1="74103" x2="50435" y2="74103"/>
                          <a14:foregroundMark x1="70761" y1="57480" x2="70761" y2="57480"/>
                          <a14:foregroundMark x1="67065" y1="88801" x2="67065" y2="88801"/>
                          <a14:foregroundMark x1="67065" y1="88801" x2="67065" y2="88801"/>
                          <a14:foregroundMark x1="58478" y1="73053" x2="58478" y2="73053"/>
                          <a14:foregroundMark x1="50435" y1="69554" x2="65870" y2="57218"/>
                          <a14:foregroundMark x1="65870" y1="57218" x2="82826" y2="55731"/>
                          <a14:foregroundMark x1="82826" y1="55731" x2="67935" y2="50306"/>
                          <a14:foregroundMark x1="67935" y1="50306" x2="42283" y2="67979"/>
                          <a14:foregroundMark x1="42283" y1="67979" x2="50326" y2="82240"/>
                          <a14:foregroundMark x1="50326" y1="82240" x2="64674" y2="90814"/>
                          <a14:foregroundMark x1="64674" y1="90814" x2="83370" y2="94313"/>
                          <a14:foregroundMark x1="83370" y1="94313" x2="60217" y2="73228"/>
                          <a14:foregroundMark x1="60217" y1="73228" x2="69022" y2="60367"/>
                          <a14:foregroundMark x1="69022" y1="60367" x2="70435" y2="59405"/>
                          <a14:foregroundMark x1="63043" y1="96063" x2="97500" y2="98775"/>
                          <a14:foregroundMark x1="97500" y1="98775" x2="82391" y2="92913"/>
                          <a14:foregroundMark x1="82391" y1="92913" x2="67717" y2="958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425" y="1438275"/>
              <a:ext cx="579120" cy="718820"/>
            </a:xfrm>
            <a:prstGeom prst="rect">
              <a:avLst/>
            </a:prstGeom>
          </p:spPr>
        </p:pic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AECEDBAC-C51A-0865-BEE1-0B71AB086991}"/>
                </a:ext>
              </a:extLst>
            </p:cNvPr>
            <p:cNvGrpSpPr/>
            <p:nvPr/>
          </p:nvGrpSpPr>
          <p:grpSpPr>
            <a:xfrm>
              <a:off x="5524500" y="1438275"/>
              <a:ext cx="776694" cy="796276"/>
              <a:chOff x="0" y="176980"/>
              <a:chExt cx="776748" cy="796413"/>
            </a:xfrm>
          </p:grpSpPr>
          <p:pic>
            <p:nvPicPr>
              <p:cNvPr id="41" name="Immagine 40" descr="Immagine che contiene Elementi grafici, cerchio, Policromia, grafica&#10;&#10;Descrizione generata automaticamente">
                <a:extLst>
                  <a:ext uri="{FF2B5EF4-FFF2-40B4-BE49-F238E27FC236}">
                    <a16:creationId xmlns:a16="http://schemas.microsoft.com/office/drawing/2014/main" id="{16CAFF84-424D-82B4-A055-2D3E6158C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94" y="176980"/>
                <a:ext cx="546080" cy="545859"/>
              </a:xfrm>
              <a:prstGeom prst="rect">
                <a:avLst/>
              </a:prstGeom>
            </p:spPr>
          </p:pic>
          <p:sp>
            <p:nvSpPr>
              <p:cNvPr id="42" name="Casella di testo 7">
                <a:extLst>
                  <a:ext uri="{FF2B5EF4-FFF2-40B4-BE49-F238E27FC236}">
                    <a16:creationId xmlns:a16="http://schemas.microsoft.com/office/drawing/2014/main" id="{8C54CE10-0F7C-D607-C365-997A71E7186C}"/>
                  </a:ext>
                </a:extLst>
              </p:cNvPr>
              <p:cNvSpPr txBox="1"/>
              <p:nvPr/>
            </p:nvSpPr>
            <p:spPr>
              <a:xfrm>
                <a:off x="0" y="717755"/>
                <a:ext cx="776748" cy="255638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it-IT" sz="6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GeoCoding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E8FF33E5-8EEE-C31C-C4CD-9644810D7AAD}"/>
                </a:ext>
              </a:extLst>
            </p:cNvPr>
            <p:cNvGrpSpPr/>
            <p:nvPr/>
          </p:nvGrpSpPr>
          <p:grpSpPr>
            <a:xfrm>
              <a:off x="5524501" y="2819400"/>
              <a:ext cx="884495" cy="782232"/>
              <a:chOff x="68825" y="259403"/>
              <a:chExt cx="884904" cy="782816"/>
            </a:xfrm>
          </p:grpSpPr>
          <p:pic>
            <p:nvPicPr>
              <p:cNvPr id="39" name="Immagine 38" descr="Immagine che contiene Elementi grafici, Policromia, cerchio, grafica&#10;&#10;Descrizione generata automaticamente">
                <a:extLst>
                  <a:ext uri="{FF2B5EF4-FFF2-40B4-BE49-F238E27FC236}">
                    <a16:creationId xmlns:a16="http://schemas.microsoft.com/office/drawing/2014/main" id="{85D9C177-0D36-388D-E3DD-22C800194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22" y="259403"/>
                <a:ext cx="603014" cy="527178"/>
              </a:xfrm>
              <a:prstGeom prst="rect">
                <a:avLst/>
              </a:prstGeom>
            </p:spPr>
          </p:pic>
          <p:sp>
            <p:nvSpPr>
              <p:cNvPr id="40" name="Casella di testo 7">
                <a:extLst>
                  <a:ext uri="{FF2B5EF4-FFF2-40B4-BE49-F238E27FC236}">
                    <a16:creationId xmlns:a16="http://schemas.microsoft.com/office/drawing/2014/main" id="{18F797A4-481B-7F41-06FF-4C77DB29AAD2}"/>
                  </a:ext>
                </a:extLst>
              </p:cNvPr>
              <p:cNvSpPr txBox="1"/>
              <p:nvPr/>
            </p:nvSpPr>
            <p:spPr>
              <a:xfrm>
                <a:off x="68825" y="786581"/>
                <a:ext cx="884904" cy="255638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it-IT" sz="6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GoogleMaps</a:t>
                </a:r>
              </a:p>
            </p:txBody>
          </p:sp>
        </p:grp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026C079A-8B84-3258-57E0-D1F329B06480}"/>
                </a:ext>
              </a:extLst>
            </p:cNvPr>
            <p:cNvCxnSpPr/>
            <p:nvPr/>
          </p:nvCxnSpPr>
          <p:spPr>
            <a:xfrm flipH="1" flipV="1">
              <a:off x="2314575" y="1698625"/>
              <a:ext cx="1089632" cy="21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696B1F1D-4118-BA71-9A56-BD15DE688058}"/>
                </a:ext>
              </a:extLst>
            </p:cNvPr>
            <p:cNvCxnSpPr/>
            <p:nvPr/>
          </p:nvCxnSpPr>
          <p:spPr>
            <a:xfrm>
              <a:off x="4041775" y="2051050"/>
              <a:ext cx="1577657" cy="9431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79ED34AC-B05E-4148-31E0-2B730D4FABC1}"/>
                </a:ext>
              </a:extLst>
            </p:cNvPr>
            <p:cNvCxnSpPr/>
            <p:nvPr/>
          </p:nvCxnSpPr>
          <p:spPr>
            <a:xfrm flipV="1">
              <a:off x="4108450" y="1692275"/>
              <a:ext cx="1577452" cy="15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532504A-F5FE-7CAF-2C6D-4D40BB61593C}"/>
                </a:ext>
              </a:extLst>
            </p:cNvPr>
            <p:cNvGrpSpPr/>
            <p:nvPr/>
          </p:nvGrpSpPr>
          <p:grpSpPr>
            <a:xfrm>
              <a:off x="0" y="1133475"/>
              <a:ext cx="2809118" cy="2336351"/>
              <a:chOff x="0" y="0"/>
              <a:chExt cx="2809118" cy="2336351"/>
            </a:xfrm>
          </p:grpSpPr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2C6C43AA-EC65-DA10-F94F-3D336E41A327}"/>
                  </a:ext>
                </a:extLst>
              </p:cNvPr>
              <p:cNvGrpSpPr/>
              <p:nvPr/>
            </p:nvGrpSpPr>
            <p:grpSpPr>
              <a:xfrm>
                <a:off x="1470991" y="0"/>
                <a:ext cx="704178" cy="1057728"/>
                <a:chOff x="68814" y="0"/>
                <a:chExt cx="704227" cy="1057910"/>
              </a:xfrm>
            </p:grpSpPr>
            <p:pic>
              <p:nvPicPr>
                <p:cNvPr id="37" name="Immagine 36" descr="Immagine che contiene giallo, arancione, astronomia, design&#10;&#10;Descrizione generata automaticamente">
                  <a:extLst>
                    <a:ext uri="{FF2B5EF4-FFF2-40B4-BE49-F238E27FC236}">
                      <a16:creationId xmlns:a16="http://schemas.microsoft.com/office/drawing/2014/main" id="{503EB4B7-E3D5-238A-9050-23609584D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6" y="0"/>
                  <a:ext cx="704215" cy="704215"/>
                </a:xfrm>
                <a:prstGeom prst="rect">
                  <a:avLst/>
                </a:prstGeom>
              </p:spPr>
            </p:pic>
            <p:sp>
              <p:nvSpPr>
                <p:cNvPr id="38" name="Casella di testo 7">
                  <a:extLst>
                    <a:ext uri="{FF2B5EF4-FFF2-40B4-BE49-F238E27FC236}">
                      <a16:creationId xmlns:a16="http://schemas.microsoft.com/office/drawing/2014/main" id="{FACB2BE1-AA8D-7DAA-609B-675937372C61}"/>
                    </a:ext>
                  </a:extLst>
                </p:cNvPr>
                <p:cNvSpPr txBox="1"/>
                <p:nvPr/>
              </p:nvSpPr>
              <p:spPr>
                <a:xfrm>
                  <a:off x="68814" y="802272"/>
                  <a:ext cx="704215" cy="255638"/>
                </a:xfrm>
                <a:prstGeom prst="rect">
                  <a:avLst/>
                </a:prstGeom>
                <a:solidFill>
                  <a:schemeClr val="bg1">
                    <a:alpha val="5098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sz="6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Firebase</a:t>
                  </a:r>
                  <a:endParaRPr lang="it-IT" sz="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5" name="Connettore 1 24">
                <a:extLst>
                  <a:ext uri="{FF2B5EF4-FFF2-40B4-BE49-F238E27FC236}">
                    <a16:creationId xmlns:a16="http://schemas.microsoft.com/office/drawing/2014/main" id="{1D14CBEB-359A-5536-A193-76D72A3E0EA0}"/>
                  </a:ext>
                </a:extLst>
              </p:cNvPr>
              <p:cNvCxnSpPr/>
              <p:nvPr/>
            </p:nvCxnSpPr>
            <p:spPr>
              <a:xfrm flipV="1">
                <a:off x="401982" y="1289326"/>
                <a:ext cx="1879078" cy="1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ttore 1 25">
                <a:extLst>
                  <a:ext uri="{FF2B5EF4-FFF2-40B4-BE49-F238E27FC236}">
                    <a16:creationId xmlns:a16="http://schemas.microsoft.com/office/drawing/2014/main" id="{1A5B150D-AA96-6887-35DE-C80C7DECCB6C}"/>
                  </a:ext>
                </a:extLst>
              </p:cNvPr>
              <p:cNvCxnSpPr/>
              <p:nvPr/>
            </p:nvCxnSpPr>
            <p:spPr>
              <a:xfrm>
                <a:off x="397013" y="1289878"/>
                <a:ext cx="0" cy="2485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ttore 1 26">
                <a:extLst>
                  <a:ext uri="{FF2B5EF4-FFF2-40B4-BE49-F238E27FC236}">
                    <a16:creationId xmlns:a16="http://schemas.microsoft.com/office/drawing/2014/main" id="{3E26CD5F-C70A-E11D-FA79-1563A3EB2F1C}"/>
                  </a:ext>
                </a:extLst>
              </p:cNvPr>
              <p:cNvCxnSpPr/>
              <p:nvPr/>
            </p:nvCxnSpPr>
            <p:spPr>
              <a:xfrm>
                <a:off x="1236317" y="1289878"/>
                <a:ext cx="0" cy="2485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>
                <a:extLst>
                  <a:ext uri="{FF2B5EF4-FFF2-40B4-BE49-F238E27FC236}">
                    <a16:creationId xmlns:a16="http://schemas.microsoft.com/office/drawing/2014/main" id="{F360800D-41CD-1DD5-7B22-F839E6272D61}"/>
                  </a:ext>
                </a:extLst>
              </p:cNvPr>
              <p:cNvCxnSpPr/>
              <p:nvPr/>
            </p:nvCxnSpPr>
            <p:spPr>
              <a:xfrm>
                <a:off x="2278822" y="1289878"/>
                <a:ext cx="0" cy="2485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>
                <a:extLst>
                  <a:ext uri="{FF2B5EF4-FFF2-40B4-BE49-F238E27FC236}">
                    <a16:creationId xmlns:a16="http://schemas.microsoft.com/office/drawing/2014/main" id="{DB96A451-EF0A-1D19-1081-37289E701E2B}"/>
                  </a:ext>
                </a:extLst>
              </p:cNvPr>
              <p:cNvCxnSpPr/>
              <p:nvPr/>
            </p:nvCxnSpPr>
            <p:spPr>
              <a:xfrm>
                <a:off x="1775239" y="1051339"/>
                <a:ext cx="0" cy="2353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C7928FA3-EB87-941D-DCE1-58A6E09E6B95}"/>
                  </a:ext>
                </a:extLst>
              </p:cNvPr>
              <p:cNvGrpSpPr/>
              <p:nvPr/>
            </p:nvGrpSpPr>
            <p:grpSpPr>
              <a:xfrm>
                <a:off x="0" y="1537252"/>
                <a:ext cx="1566335" cy="796276"/>
                <a:chOff x="0" y="0"/>
                <a:chExt cx="1566443" cy="796412"/>
              </a:xfrm>
            </p:grpSpPr>
            <p:pic>
              <p:nvPicPr>
                <p:cNvPr id="34" name="Immagine 33" descr="Immagine che contiene clipart&#10;&#10;Descrizione generata automaticamente con attendibilità media">
                  <a:extLst>
                    <a:ext uri="{FF2B5EF4-FFF2-40B4-BE49-F238E27FC236}">
                      <a16:creationId xmlns:a16="http://schemas.microsoft.com/office/drawing/2014/main" id="{0F1120BB-37FD-4CE9-29E7-81B2767781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>
                              <a14:foregroundMark x1="74859" y1="29457" x2="82768" y2="759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323" y="0"/>
                  <a:ext cx="1468120" cy="537210"/>
                </a:xfrm>
                <a:prstGeom prst="rect">
                  <a:avLst/>
                </a:prstGeom>
              </p:spPr>
            </p:pic>
            <p:sp>
              <p:nvSpPr>
                <p:cNvPr id="35" name="Casella di testo 7">
                  <a:extLst>
                    <a:ext uri="{FF2B5EF4-FFF2-40B4-BE49-F238E27FC236}">
                      <a16:creationId xmlns:a16="http://schemas.microsoft.com/office/drawing/2014/main" id="{33B2191C-4492-71C2-4116-6BF9854859DC}"/>
                    </a:ext>
                  </a:extLst>
                </p:cNvPr>
                <p:cNvSpPr txBox="1"/>
                <p:nvPr/>
              </p:nvSpPr>
              <p:spPr>
                <a:xfrm>
                  <a:off x="0" y="540774"/>
                  <a:ext cx="589935" cy="255638"/>
                </a:xfrm>
                <a:prstGeom prst="rect">
                  <a:avLst/>
                </a:prstGeom>
                <a:solidFill>
                  <a:srgbClr val="FFFFFF">
                    <a:alpha val="50196"/>
                  </a:srgb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it-IT" sz="6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Storage</a:t>
                  </a:r>
                </a:p>
              </p:txBody>
            </p:sp>
            <p:sp>
              <p:nvSpPr>
                <p:cNvPr id="36" name="Casella di testo 7">
                  <a:extLst>
                    <a:ext uri="{FF2B5EF4-FFF2-40B4-BE49-F238E27FC236}">
                      <a16:creationId xmlns:a16="http://schemas.microsoft.com/office/drawing/2014/main" id="{44274576-B49E-3159-7E28-D1134C60A7FE}"/>
                    </a:ext>
                  </a:extLst>
                </p:cNvPr>
                <p:cNvSpPr txBox="1"/>
                <p:nvPr/>
              </p:nvSpPr>
              <p:spPr>
                <a:xfrm>
                  <a:off x="875071" y="540774"/>
                  <a:ext cx="691372" cy="255638"/>
                </a:xfrm>
                <a:prstGeom prst="rect">
                  <a:avLst/>
                </a:prstGeom>
                <a:solidFill>
                  <a:srgbClr val="FFFFFF">
                    <a:alpha val="50196"/>
                  </a:srgb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it-IT" sz="6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Database</a:t>
                  </a:r>
                </a:p>
              </p:txBody>
            </p:sp>
          </p:grpSp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931D4829-BF52-895A-A47E-8AFA4B3B2C62}"/>
                  </a:ext>
                </a:extLst>
              </p:cNvPr>
              <p:cNvGrpSpPr/>
              <p:nvPr/>
            </p:nvGrpSpPr>
            <p:grpSpPr>
              <a:xfrm>
                <a:off x="1837635" y="1546087"/>
                <a:ext cx="971483" cy="790264"/>
                <a:chOff x="0" y="0"/>
                <a:chExt cx="971550" cy="790399"/>
              </a:xfrm>
            </p:grpSpPr>
            <p:pic>
              <p:nvPicPr>
                <p:cNvPr id="32" name="Immagine 31" descr="Immagine che contiene schermata, stella&#10;&#10;Descrizione generata automaticamente">
                  <a:extLst>
                    <a:ext uri="{FF2B5EF4-FFF2-40B4-BE49-F238E27FC236}">
                      <a16:creationId xmlns:a16="http://schemas.microsoft.com/office/drawing/2014/main" id="{9691A6AE-8FEF-BD30-C03D-F9AB19848A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55" t="16290" r="29254" b="33307"/>
                <a:stretch/>
              </p:blipFill>
              <p:spPr bwMode="auto">
                <a:xfrm>
                  <a:off x="151040" y="0"/>
                  <a:ext cx="620395" cy="54292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33" name="Casella di testo 7">
                  <a:extLst>
                    <a:ext uri="{FF2B5EF4-FFF2-40B4-BE49-F238E27FC236}">
                      <a16:creationId xmlns:a16="http://schemas.microsoft.com/office/drawing/2014/main" id="{B13C9FF8-156C-5BBB-F086-D3B62CD522C3}"/>
                    </a:ext>
                  </a:extLst>
                </p:cNvPr>
                <p:cNvSpPr txBox="1"/>
                <p:nvPr/>
              </p:nvSpPr>
              <p:spPr>
                <a:xfrm>
                  <a:off x="0" y="534761"/>
                  <a:ext cx="971550" cy="255638"/>
                </a:xfrm>
                <a:prstGeom prst="rect">
                  <a:avLst/>
                </a:prstGeom>
                <a:solidFill>
                  <a:srgbClr val="FFFFFF">
                    <a:alpha val="50196"/>
                  </a:srgb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it-IT" sz="6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Authentication</a:t>
                  </a:r>
                </a:p>
              </p:txBody>
            </p:sp>
          </p:grpSp>
        </p:grpSp>
        <p:pic>
          <p:nvPicPr>
            <p:cNvPr id="21" name="Immagine 20" descr="Immagine che contiene Carattere, testo, Elementi grafici, logo&#10;&#10;Descrizione generata automaticamente">
              <a:extLst>
                <a:ext uri="{FF2B5EF4-FFF2-40B4-BE49-F238E27FC236}">
                  <a16:creationId xmlns:a16="http://schemas.microsoft.com/office/drawing/2014/main" id="{6A4626AA-FD3F-6188-BBF8-FA58418C1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243" b="5619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567"/>
            <a:stretch/>
          </p:blipFill>
          <p:spPr bwMode="auto">
            <a:xfrm>
              <a:off x="3505200" y="3333750"/>
              <a:ext cx="839470" cy="5238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9495F65D-9BFD-98F1-BD90-40E0ABA53B96}"/>
                </a:ext>
              </a:extLst>
            </p:cNvPr>
            <p:cNvCxnSpPr/>
            <p:nvPr/>
          </p:nvCxnSpPr>
          <p:spPr>
            <a:xfrm>
              <a:off x="3717925" y="2184400"/>
              <a:ext cx="95844" cy="10293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Casella di testo 7">
              <a:extLst>
                <a:ext uri="{FF2B5EF4-FFF2-40B4-BE49-F238E27FC236}">
                  <a16:creationId xmlns:a16="http://schemas.microsoft.com/office/drawing/2014/main" id="{B2C2B1BC-C307-8CB2-4043-F82EBE2A6D29}"/>
                </a:ext>
              </a:extLst>
            </p:cNvPr>
            <p:cNvSpPr txBox="1"/>
            <p:nvPr/>
          </p:nvSpPr>
          <p:spPr>
            <a:xfrm>
              <a:off x="3323489" y="3873005"/>
              <a:ext cx="1202891" cy="25526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it-IT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Tencent</a:t>
              </a:r>
              <a:r>
                <a:rPr lang="it-IT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Cloud IM</a:t>
              </a:r>
            </a:p>
          </p:txBody>
        </p:sp>
      </p:grp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04D55C4-44C2-8524-1C99-B8BA688A6D0F}"/>
              </a:ext>
            </a:extLst>
          </p:cNvPr>
          <p:cNvSpPr txBox="1"/>
          <p:nvPr/>
        </p:nvSpPr>
        <p:spPr>
          <a:xfrm>
            <a:off x="5932595" y="1125048"/>
            <a:ext cx="2569029" cy="342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</a:t>
            </a:r>
            <a:r>
              <a:rPr lang="it-IT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it-IT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Flutter </a:t>
            </a:r>
            <a:r>
              <a:rPr lang="it-IT" dirty="0" err="1">
                <a:solidFill>
                  <a:schemeClr val="tx1"/>
                </a:solidFill>
              </a:rPr>
              <a:t>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its</a:t>
            </a:r>
            <a:r>
              <a:rPr lang="it-IT" dirty="0">
                <a:solidFill>
                  <a:schemeClr val="tx1"/>
                </a:solidFill>
              </a:rPr>
              <a:t>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MVC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r>
              <a:rPr lang="it-IT" sz="2000" b="1" dirty="0" err="1">
                <a:solidFill>
                  <a:schemeClr val="tx1"/>
                </a:solidFill>
              </a:rPr>
              <a:t>External</a:t>
            </a:r>
            <a:r>
              <a:rPr lang="it-IT" sz="2000" b="1" dirty="0">
                <a:solidFill>
                  <a:schemeClr val="tx1"/>
                </a:solidFill>
              </a:rPr>
              <a:t> services</a:t>
            </a:r>
          </a:p>
          <a:p>
            <a:r>
              <a:rPr lang="it-IT" dirty="0" err="1"/>
              <a:t>Only</a:t>
            </a:r>
            <a:r>
              <a:rPr lang="it-IT" dirty="0"/>
              <a:t> c</a:t>
            </a:r>
            <a:r>
              <a:rPr lang="it-IT" dirty="0">
                <a:solidFill>
                  <a:schemeClr val="tx1"/>
                </a:solidFill>
              </a:rPr>
              <a:t>ross </a:t>
            </a:r>
            <a:r>
              <a:rPr lang="it-IT" dirty="0" err="1">
                <a:solidFill>
                  <a:schemeClr val="tx1"/>
                </a:solidFill>
              </a:rPr>
              <a:t>platform</a:t>
            </a:r>
            <a:r>
              <a:rPr lang="it-IT" dirty="0">
                <a:solidFill>
                  <a:schemeClr val="tx1"/>
                </a:solidFill>
              </a:rPr>
              <a:t> services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Firebase</a:t>
            </a:r>
            <a:r>
              <a:rPr lang="it-IT" dirty="0">
                <a:solidFill>
                  <a:schemeClr val="tx1"/>
                </a:solidFill>
              </a:rPr>
              <a:t> 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Tencent</a:t>
            </a:r>
            <a:r>
              <a:rPr lang="it-IT" dirty="0">
                <a:solidFill>
                  <a:schemeClr val="tx1"/>
                </a:solidFill>
              </a:rPr>
              <a:t>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Google </a:t>
            </a:r>
            <a:r>
              <a:rPr lang="it-IT" dirty="0" err="1">
                <a:solidFill>
                  <a:schemeClr val="tx1"/>
                </a:solidFill>
              </a:rPr>
              <a:t>maps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GeoCoding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067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3E4A4-B991-31A9-7CF7-8EF1BFA22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2926B77-F11A-B010-1A77-86C85E74033C}"/>
              </a:ext>
            </a:extLst>
          </p:cNvPr>
          <p:cNvSpPr/>
          <p:nvPr/>
        </p:nvSpPr>
        <p:spPr>
          <a:xfrm>
            <a:off x="134398" y="157844"/>
            <a:ext cx="8875204" cy="5399313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0" rIns="90000" rtlCol="0" anchor="t"/>
          <a:lstStyle/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2B457A-09E4-F6D8-8D0D-E032243181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 r="41874" b="26835"/>
          <a:stretch/>
        </p:blipFill>
        <p:spPr bwMode="auto">
          <a:xfrm>
            <a:off x="247889" y="661840"/>
            <a:ext cx="5390777" cy="4089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A8B6C08A-B3B2-59AC-A9C2-C5A9AA42075B}"/>
              </a:ext>
            </a:extLst>
          </p:cNvPr>
          <p:cNvGrpSpPr/>
          <p:nvPr/>
        </p:nvGrpSpPr>
        <p:grpSpPr>
          <a:xfrm>
            <a:off x="5753390" y="2384780"/>
            <a:ext cx="2704952" cy="2654424"/>
            <a:chOff x="0" y="0"/>
            <a:chExt cx="3968962" cy="3930015"/>
          </a:xfrm>
        </p:grpSpPr>
        <p:pic>
          <p:nvPicPr>
            <p:cNvPr id="9" name="Immagine 8" descr="Immagine che contiene gadget, testo, Cellulare, Dispositivo di comunicazione&#10;&#10;Descrizione generata automaticamente">
              <a:extLst>
                <a:ext uri="{FF2B5EF4-FFF2-40B4-BE49-F238E27FC236}">
                  <a16:creationId xmlns:a16="http://schemas.microsoft.com/office/drawing/2014/main" id="{41CE3186-1299-EC8D-43D9-86ECF2E1B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15"/>
            <a:stretch/>
          </p:blipFill>
          <p:spPr bwMode="auto">
            <a:xfrm>
              <a:off x="2116667" y="0"/>
              <a:ext cx="1852295" cy="39300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magine 9" descr="Immagine che contiene Cellulare, gadget, Dispositivo portatile per comunicazioni, Dispositivo di comunicazione&#10;&#10;Descrizione generata automaticamente">
              <a:extLst>
                <a:ext uri="{FF2B5EF4-FFF2-40B4-BE49-F238E27FC236}">
                  <a16:creationId xmlns:a16="http://schemas.microsoft.com/office/drawing/2014/main" id="{C8F4733F-F351-44B2-0C85-3E6EB3A6A6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82"/>
            <a:stretch/>
          </p:blipFill>
          <p:spPr bwMode="auto">
            <a:xfrm>
              <a:off x="0" y="0"/>
              <a:ext cx="1844675" cy="39217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31ACAB-EE36-8ADC-9F39-A920A9834B36}"/>
              </a:ext>
            </a:extLst>
          </p:cNvPr>
          <p:cNvSpPr txBox="1"/>
          <p:nvPr/>
        </p:nvSpPr>
        <p:spPr>
          <a:xfrm>
            <a:off x="5752157" y="383591"/>
            <a:ext cx="2512496" cy="200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Design</a:t>
            </a:r>
          </a:p>
          <a:p>
            <a:endParaRPr lang="it-IT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Responsive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Dark side or the light?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349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EC72-D292-D0AF-1F6D-98DBADFB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662052A-A4C0-2CCE-AD62-FBD5DF161C40}"/>
              </a:ext>
            </a:extLst>
          </p:cNvPr>
          <p:cNvSpPr/>
          <p:nvPr/>
        </p:nvSpPr>
        <p:spPr>
          <a:xfrm>
            <a:off x="440942" y="398237"/>
            <a:ext cx="8262116" cy="4918527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0" rIns="90000" rtlCol="0" anchor="t"/>
          <a:lstStyle/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9271C8-BC7C-7C02-FB55-40DC6118886E}"/>
              </a:ext>
            </a:extLst>
          </p:cNvPr>
          <p:cNvSpPr txBox="1"/>
          <p:nvPr/>
        </p:nvSpPr>
        <p:spPr>
          <a:xfrm>
            <a:off x="5925017" y="521074"/>
            <a:ext cx="251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Design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C1C375-6B33-7002-462E-AA7065A4F2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8"/>
          <a:stretch/>
        </p:blipFill>
        <p:spPr bwMode="auto">
          <a:xfrm>
            <a:off x="987989" y="782684"/>
            <a:ext cx="4671483" cy="36949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59239DE9-9D64-EC7A-BEEC-6225DD2BA378}"/>
              </a:ext>
            </a:extLst>
          </p:cNvPr>
          <p:cNvGrpSpPr/>
          <p:nvPr/>
        </p:nvGrpSpPr>
        <p:grpSpPr>
          <a:xfrm>
            <a:off x="4926075" y="2159808"/>
            <a:ext cx="2704952" cy="2654424"/>
            <a:chOff x="0" y="0"/>
            <a:chExt cx="3968962" cy="3930015"/>
          </a:xfrm>
        </p:grpSpPr>
        <p:pic>
          <p:nvPicPr>
            <p:cNvPr id="7" name="Immagine 6" descr="Immagine che contiene gadget, testo, Cellulare, Dispositivo di comunicazione&#10;&#10;Descrizione generata automaticamente">
              <a:extLst>
                <a:ext uri="{FF2B5EF4-FFF2-40B4-BE49-F238E27FC236}">
                  <a16:creationId xmlns:a16="http://schemas.microsoft.com/office/drawing/2014/main" id="{BF7F61A9-8588-187D-A027-FEBA63C2FD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15"/>
            <a:stretch/>
          </p:blipFill>
          <p:spPr bwMode="auto">
            <a:xfrm>
              <a:off x="2116667" y="0"/>
              <a:ext cx="1852295" cy="39300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Immagine 10" descr="Immagine che contiene Cellulare, gadget, Dispositivo portatile per comunicazioni, Dispositivo di comunicazione&#10;&#10;Descrizione generata automaticamente">
              <a:extLst>
                <a:ext uri="{FF2B5EF4-FFF2-40B4-BE49-F238E27FC236}">
                  <a16:creationId xmlns:a16="http://schemas.microsoft.com/office/drawing/2014/main" id="{6691F195-188F-B666-6FEE-ED8178A95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82"/>
            <a:stretch/>
          </p:blipFill>
          <p:spPr bwMode="auto">
            <a:xfrm>
              <a:off x="0" y="0"/>
              <a:ext cx="1844675" cy="39217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9899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A49A3-6C3F-B388-3015-9E249F8C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F088BBB-08FC-E400-84A2-31C9A883BA40}"/>
              </a:ext>
            </a:extLst>
          </p:cNvPr>
          <p:cNvSpPr/>
          <p:nvPr/>
        </p:nvSpPr>
        <p:spPr>
          <a:xfrm>
            <a:off x="440942" y="398237"/>
            <a:ext cx="8262116" cy="4918527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0" rIns="90000" rtlCol="0" anchor="t"/>
          <a:lstStyle/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36EAB-6C09-DA60-D4DF-DBEAA60580E4}"/>
              </a:ext>
            </a:extLst>
          </p:cNvPr>
          <p:cNvSpPr txBox="1"/>
          <p:nvPr/>
        </p:nvSpPr>
        <p:spPr>
          <a:xfrm>
            <a:off x="5925017" y="521074"/>
            <a:ext cx="251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Design</a:t>
            </a:r>
          </a:p>
        </p:txBody>
      </p:sp>
      <p:pic>
        <p:nvPicPr>
          <p:cNvPr id="8" name="Immagine 7" descr="Immagine che contiene multimediale, testo, software, schermata&#10;&#10;Descrizione generata automaticamente">
            <a:extLst>
              <a:ext uri="{FF2B5EF4-FFF2-40B4-BE49-F238E27FC236}">
                <a16:creationId xmlns:a16="http://schemas.microsoft.com/office/drawing/2014/main" id="{387C391D-D3C0-7FCC-1F05-F8198CB5F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88" y="906344"/>
            <a:ext cx="4671483" cy="3437252"/>
          </a:xfrm>
          <a:prstGeom prst="rect">
            <a:avLst/>
          </a:prstGeom>
        </p:spPr>
      </p:pic>
      <p:pic>
        <p:nvPicPr>
          <p:cNvPr id="17" name="Immagine 16" descr="Immagine che contiene mappa, testo, schermata&#10;&#10;Descrizione generata automaticamente">
            <a:extLst>
              <a:ext uri="{FF2B5EF4-FFF2-40B4-BE49-F238E27FC236}">
                <a16:creationId xmlns:a16="http://schemas.microsoft.com/office/drawing/2014/main" id="{12A3FFBF-CDB9-79D3-8629-CB2982DA99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75"/>
          <a:stretch/>
        </p:blipFill>
        <p:spPr bwMode="auto">
          <a:xfrm>
            <a:off x="4920880" y="2146272"/>
            <a:ext cx="1262389" cy="2662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magine 14" descr="Immagine che contiene testo, schermata, multimediale, Dispositivo di comunicazione&#10;&#10;Descrizione generata automaticamente">
            <a:extLst>
              <a:ext uri="{FF2B5EF4-FFF2-40B4-BE49-F238E27FC236}">
                <a16:creationId xmlns:a16="http://schemas.microsoft.com/office/drawing/2014/main" id="{B47DC57D-FA06-A394-209D-8A671A42CDB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78"/>
          <a:stretch/>
        </p:blipFill>
        <p:spPr bwMode="auto">
          <a:xfrm>
            <a:off x="6372422" y="2159808"/>
            <a:ext cx="1258605" cy="265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399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0B8280-B4E5-C04C-DC7A-71B306609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BA170B8-CEEE-E326-1594-768E35D20177}"/>
              </a:ext>
            </a:extLst>
          </p:cNvPr>
          <p:cNvSpPr/>
          <p:nvPr/>
        </p:nvSpPr>
        <p:spPr>
          <a:xfrm>
            <a:off x="440942" y="398237"/>
            <a:ext cx="8262116" cy="4918527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0" rIns="90000" rtlCol="0" anchor="t"/>
          <a:lstStyle/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D77E94-620A-A6FC-F25F-383F617D7DB6}"/>
              </a:ext>
            </a:extLst>
          </p:cNvPr>
          <p:cNvSpPr txBox="1"/>
          <p:nvPr/>
        </p:nvSpPr>
        <p:spPr>
          <a:xfrm>
            <a:off x="5925017" y="521074"/>
            <a:ext cx="251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Design</a:t>
            </a:r>
          </a:p>
        </p:txBody>
      </p:sp>
      <p:pic>
        <p:nvPicPr>
          <p:cNvPr id="6" name="Immagine 5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47C32E7F-76AC-877D-F467-77BC505F83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8"/>
          <a:stretch/>
        </p:blipFill>
        <p:spPr bwMode="auto">
          <a:xfrm>
            <a:off x="977856" y="782684"/>
            <a:ext cx="4657495" cy="36827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 descr="Immagine che contiene testo, gadget, Cellulare, Dispositivo di comunicazione&#10;&#10;Descrizione generata automaticamente">
            <a:extLst>
              <a:ext uri="{FF2B5EF4-FFF2-40B4-BE49-F238E27FC236}">
                <a16:creationId xmlns:a16="http://schemas.microsoft.com/office/drawing/2014/main" id="{F04D448F-111F-A3FB-722C-725F27954E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3"/>
          <a:stretch/>
        </p:blipFill>
        <p:spPr bwMode="auto">
          <a:xfrm>
            <a:off x="4920880" y="2146272"/>
            <a:ext cx="1258605" cy="26813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magine 3" descr="Immagine che contiene schermata, gadget, Dispositivo di comunicazione, multimediale&#10;&#10;Descrizione generata automaticamente">
            <a:extLst>
              <a:ext uri="{FF2B5EF4-FFF2-40B4-BE49-F238E27FC236}">
                <a16:creationId xmlns:a16="http://schemas.microsoft.com/office/drawing/2014/main" id="{AB7056DC-7F29-E663-0D6E-C6A46B97D8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5"/>
          <a:stretch/>
        </p:blipFill>
        <p:spPr bwMode="auto">
          <a:xfrm>
            <a:off x="6372422" y="2173245"/>
            <a:ext cx="1265149" cy="265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3530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5C0E12-5FA5-E8EA-F5EC-D8C2F2EF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A1AECB1-3812-8F15-03E0-B140493CE999}"/>
              </a:ext>
            </a:extLst>
          </p:cNvPr>
          <p:cNvSpPr/>
          <p:nvPr/>
        </p:nvSpPr>
        <p:spPr>
          <a:xfrm>
            <a:off x="220471" y="199118"/>
            <a:ext cx="8703058" cy="5316764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0" rIns="90000" rtlCol="0" anchor="t"/>
          <a:lstStyle/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99D7B3-5B39-D2D9-13EE-D60BAD20D81C}"/>
              </a:ext>
            </a:extLst>
          </p:cNvPr>
          <p:cNvSpPr txBox="1"/>
          <p:nvPr/>
        </p:nvSpPr>
        <p:spPr>
          <a:xfrm>
            <a:off x="6067727" y="497024"/>
            <a:ext cx="2414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algn="ctr"/>
            <a:endParaRPr lang="it-IT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User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Widget testing</a:t>
            </a:r>
          </a:p>
        </p:txBody>
      </p:sp>
      <p:pic>
        <p:nvPicPr>
          <p:cNvPr id="9" name="Immagine 8" descr="Immagine che contiene simbolo, cerchio, clipart, schermata&#10;&#10;Descrizione generata automaticamente">
            <a:extLst>
              <a:ext uri="{FF2B5EF4-FFF2-40B4-BE49-F238E27FC236}">
                <a16:creationId xmlns:a16="http://schemas.microsoft.com/office/drawing/2014/main" id="{D82D6A38-5A62-A47E-3A61-BB3E4474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20" y="2275715"/>
            <a:ext cx="1780343" cy="1780343"/>
          </a:xfrm>
          <a:prstGeom prst="rect">
            <a:avLst/>
          </a:prstGeom>
        </p:spPr>
      </p:pic>
      <p:pic>
        <p:nvPicPr>
          <p:cNvPr id="10" name="Immagine 9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6B54F884-9D92-8FB4-F461-D6E03D8A95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4"/>
          <a:stretch/>
        </p:blipFill>
        <p:spPr bwMode="auto">
          <a:xfrm>
            <a:off x="661548" y="497024"/>
            <a:ext cx="3550285" cy="2799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A4CE66E1-862E-12CA-3BE1-5E08EE8CD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8"/>
          <a:stretch/>
        </p:blipFill>
        <p:spPr bwMode="auto">
          <a:xfrm>
            <a:off x="1797955" y="2338886"/>
            <a:ext cx="3641090" cy="2879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Connettore 4 12">
            <a:extLst>
              <a:ext uri="{FF2B5EF4-FFF2-40B4-BE49-F238E27FC236}">
                <a16:creationId xmlns:a16="http://schemas.microsoft.com/office/drawing/2014/main" id="{A8A4FEA5-5E1B-7407-3293-9F811D6C3D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5096" y="1394200"/>
            <a:ext cx="1270625" cy="737151"/>
          </a:xfrm>
          <a:prstGeom prst="bentConnector3">
            <a:avLst>
              <a:gd name="adj1" fmla="val 393"/>
            </a:avLst>
          </a:prstGeom>
          <a:ln w="57150">
            <a:solidFill>
              <a:srgbClr val="7165CF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7C3FB-FE42-6B21-4B06-EEEF51C1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F303F6F-3BB5-2F50-3C7E-F087B35C5C9D}"/>
              </a:ext>
            </a:extLst>
          </p:cNvPr>
          <p:cNvSpPr/>
          <p:nvPr/>
        </p:nvSpPr>
        <p:spPr>
          <a:xfrm>
            <a:off x="807133" y="436911"/>
            <a:ext cx="7529735" cy="4841179"/>
          </a:xfrm>
          <a:prstGeom prst="roundRect">
            <a:avLst/>
          </a:prstGeom>
          <a:solidFill>
            <a:schemeClr val="bg1">
              <a:alpha val="4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0" rIns="90000" rtlCol="0" anchor="t"/>
          <a:lstStyle/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lvl="1" algn="ctr"/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3DF096-0A4C-D49E-0C06-6D9D55E24C46}"/>
              </a:ext>
            </a:extLst>
          </p:cNvPr>
          <p:cNvSpPr txBox="1"/>
          <p:nvPr/>
        </p:nvSpPr>
        <p:spPr>
          <a:xfrm>
            <a:off x="4743427" y="620514"/>
            <a:ext cx="3297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</a:t>
            </a:r>
            <a:r>
              <a:rPr lang="it-IT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it-IT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mprove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event </a:t>
            </a: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Recomender</a:t>
            </a:r>
            <a:r>
              <a:rPr lang="it-IT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Buisnes</a:t>
            </a:r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collaboration</a:t>
            </a:r>
            <a:endParaRPr lang="it-IT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 descr="Immagine che contiene Cellulare, gadget, Dispositivo portatile per comunicazioni, Dispositivo di comunicazione&#10;&#10;Descrizione generata automaticamente">
            <a:extLst>
              <a:ext uri="{FF2B5EF4-FFF2-40B4-BE49-F238E27FC236}">
                <a16:creationId xmlns:a16="http://schemas.microsoft.com/office/drawing/2014/main" id="{1C6386EB-810B-3218-130C-930A0542F6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2"/>
          <a:stretch/>
        </p:blipFill>
        <p:spPr bwMode="auto">
          <a:xfrm>
            <a:off x="3771978" y="6123372"/>
            <a:ext cx="1257195" cy="2648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Business plan - Free business icons">
            <a:extLst>
              <a:ext uri="{FF2B5EF4-FFF2-40B4-BE49-F238E27FC236}">
                <a16:creationId xmlns:a16="http://schemas.microsoft.com/office/drawing/2014/main" id="{4DED4F77-2C70-22D8-D886-3D5519387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32" y="1286278"/>
            <a:ext cx="3142443" cy="31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 descr="Immagine che contiene clipart, Arte bambini, cartone animato&#10;&#10;Descrizione generata automaticamente">
            <a:extLst>
              <a:ext uri="{FF2B5EF4-FFF2-40B4-BE49-F238E27FC236}">
                <a16:creationId xmlns:a16="http://schemas.microsoft.com/office/drawing/2014/main" id="{4EE11755-24A3-893A-1207-BAB88AB593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778" b="96531" l="77522" r="97502"/>
                    </a14:imgEffect>
                  </a14:imgLayer>
                </a14:imgProps>
              </a:ext>
            </a:extLst>
          </a:blip>
          <a:srcRect l="75025" t="65309"/>
          <a:stretch/>
        </p:blipFill>
        <p:spPr>
          <a:xfrm flipH="1">
            <a:off x="5525042" y="3039185"/>
            <a:ext cx="1687357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16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154</Words>
  <Application>Microsoft Macintosh PowerPoint</Application>
  <PresentationFormat>Presentazione su schermo (16:10)</PresentationFormat>
  <Paragraphs>77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Andale Mono</vt:lpstr>
      <vt:lpstr>Aptos</vt:lpstr>
      <vt:lpstr>Aptos Display</vt:lpstr>
      <vt:lpstr>Arial</vt:lpstr>
      <vt:lpstr>Calibri</vt:lpstr>
      <vt:lpstr>Tema di Office</vt:lpstr>
      <vt:lpstr>MeetOUT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MeetOut</dc:title>
  <dc:creator>Seba ®</dc:creator>
  <cp:lastModifiedBy>Sebastiano Piantanida</cp:lastModifiedBy>
  <cp:revision>3</cp:revision>
  <dcterms:created xsi:type="dcterms:W3CDTF">2024-02-02T08:35:28Z</dcterms:created>
  <dcterms:modified xsi:type="dcterms:W3CDTF">2024-02-09T13:54:59Z</dcterms:modified>
</cp:coreProperties>
</file>