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Glacial Indifference Bold" charset="1" panose="00000800000000000000"/>
      <p:regular r:id="rId10"/>
    </p:embeddedFont>
    <p:embeddedFont>
      <p:font typeface="Glacial Indifference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0" y="5756568"/>
            <a:ext cx="18288000" cy="1368664"/>
            <a:chOff x="0" y="0"/>
            <a:chExt cx="24384000" cy="182488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4384000" cy="1824885"/>
              <a:chOff x="0" y="0"/>
              <a:chExt cx="4816593" cy="36047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816592" cy="360471"/>
              </a:xfrm>
              <a:custGeom>
                <a:avLst/>
                <a:gdLst/>
                <a:ahLst/>
                <a:cxnLst/>
                <a:rect r="r" b="b" t="t" l="l"/>
                <a:pathLst>
                  <a:path h="360471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60471"/>
                    </a:lnTo>
                    <a:lnTo>
                      <a:pt x="0" y="360471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9525"/>
                <a:ext cx="4816593" cy="3509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21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292614" y="497524"/>
              <a:ext cx="19798772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 spc="65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Sebastián Alcaíno Ruz | Cristopher Iriarte Cortés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34951" y="2583464"/>
            <a:ext cx="8618097" cy="2560036"/>
            <a:chOff x="0" y="0"/>
            <a:chExt cx="11490797" cy="341338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768342"/>
              <a:ext cx="11490797" cy="2645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657"/>
                </a:lnSpc>
              </a:pPr>
              <a:r>
                <a:rPr lang="en-US" b="true" sz="11898" spc="111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APT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873685" y="-123825"/>
              <a:ext cx="9743426" cy="1407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884"/>
                </a:lnSpc>
                <a:spcBef>
                  <a:spcPct val="0"/>
                </a:spcBef>
              </a:pPr>
              <a:r>
                <a:rPr lang="en-US" sz="6345" spc="596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PROYECTO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307712" y="2607469"/>
            <a:ext cx="8115300" cy="5072062"/>
          </a:xfrm>
          <a:custGeom>
            <a:avLst/>
            <a:gdLst/>
            <a:ahLst/>
            <a:cxnLst/>
            <a:rect r="r" b="b" t="t" l="l"/>
            <a:pathLst>
              <a:path h="5072062" w="8115300">
                <a:moveTo>
                  <a:pt x="0" y="0"/>
                </a:moveTo>
                <a:lnTo>
                  <a:pt x="8115300" y="0"/>
                </a:lnTo>
                <a:lnTo>
                  <a:pt x="8115300" y="5072062"/>
                </a:lnTo>
                <a:lnTo>
                  <a:pt x="0" y="50720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552755"/>
            <a:ext cx="7029627" cy="417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2"/>
              </a:lnSpc>
            </a:pPr>
            <a:r>
              <a:rPr lang="en-US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Hoy en día muchas organizaciones generan y almacenan grandes volúmenes de datos en áreas como ventas y recursos humanos. </a:t>
            </a:r>
          </a:p>
          <a:p>
            <a:pPr algn="l">
              <a:lnSpc>
                <a:spcPts val="4192"/>
              </a:lnSpc>
            </a:pPr>
            <a:r>
              <a:rPr lang="en-US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Sin embargo, transformar estos datos en conocimiento útil para la toma de decisiones suele requerir tiempo y herramientas avanzadas.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4564" y="1371260"/>
            <a:ext cx="11303076" cy="125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19"/>
              </a:lnSpc>
            </a:pPr>
            <a:r>
              <a:rPr lang="en-US" b="true" sz="7299" spc="68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092339" y="2388349"/>
            <a:ext cx="8335118" cy="5552307"/>
          </a:xfrm>
          <a:custGeom>
            <a:avLst/>
            <a:gdLst/>
            <a:ahLst/>
            <a:cxnLst/>
            <a:rect r="r" b="b" t="t" l="l"/>
            <a:pathLst>
              <a:path h="5552307" w="8335118">
                <a:moveTo>
                  <a:pt x="0" y="0"/>
                </a:moveTo>
                <a:lnTo>
                  <a:pt x="8335118" y="0"/>
                </a:lnTo>
                <a:lnTo>
                  <a:pt x="8335118" y="5552307"/>
                </a:lnTo>
                <a:lnTo>
                  <a:pt x="0" y="55523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7840" y="1613840"/>
            <a:ext cx="1621146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617217"/>
            <a:ext cx="8063639" cy="303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 spc="6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Las empresas pueden enfrentar dificultades al momento de obtener informes personalizados de forma ágil sin tener que depender de especialistas o programación. Además los reportes tradicionales suelen ser estáticos y limitados.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376563" y="2626903"/>
            <a:ext cx="6466580" cy="5075198"/>
          </a:xfrm>
          <a:custGeom>
            <a:avLst/>
            <a:gdLst/>
            <a:ahLst/>
            <a:cxnLst/>
            <a:rect r="r" b="b" t="t" l="l"/>
            <a:pathLst>
              <a:path h="5075198" w="6466580">
                <a:moveTo>
                  <a:pt x="0" y="0"/>
                </a:moveTo>
                <a:lnTo>
                  <a:pt x="6466581" y="0"/>
                </a:lnTo>
                <a:lnTo>
                  <a:pt x="6466581" y="5075198"/>
                </a:lnTo>
                <a:lnTo>
                  <a:pt x="0" y="50751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526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547040"/>
            <a:ext cx="1621146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SOLUCIÓN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617217"/>
            <a:ext cx="8063639" cy="3546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 spc="6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Este proyecto propone el desarrollo de un sistema basado en inteligencia artificial, capaz de generar informes automáticos a partir de bases de datos específicas. El sistema permitirá realizar consultas personalizadas en lenguaje natural, generando reportes dinámicos que apoyen la toma de decisiones.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DAGyKx34IBg</dc:identifier>
  <dcterms:modified xsi:type="dcterms:W3CDTF">2011-08-01T06:04:30Z</dcterms:modified>
  <cp:revision>1</cp:revision>
  <dc:title>Copia de bigDataEval2</dc:title>
</cp:coreProperties>
</file>